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2.xml" ContentType="application/vnd.openxmlformats-officedocument.themeOverride+xml"/>
  <Override PartName="/ppt/notesSlides/notesSlide7.xml" ContentType="application/vnd.openxmlformats-officedocument.presentationml.notesSlid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3.xml" ContentType="application/vnd.openxmlformats-officedocument.themeOverrid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4.xml" ContentType="application/vnd.openxmlformats-officedocument.themeOverrid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5.xml" ContentType="application/vnd.openxmlformats-officedocument.themeOverrid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6.xml" ContentType="application/vnd.openxmlformats-officedocument.themeOverride+xml"/>
  <Override PartName="/ppt/charts/chart16.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7.xml" ContentType="application/vnd.openxmlformats-officedocument.themeOverride+xml"/>
  <Override PartName="/ppt/charts/chart17.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8.xml" ContentType="application/vnd.openxmlformats-officedocument.themeOverride+xml"/>
  <Override PartName="/ppt/charts/chart18.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9.xml" ContentType="application/vnd.openxmlformats-officedocument.themeOverride+xml"/>
  <Override PartName="/ppt/charts/chart19.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0.xml" ContentType="application/vnd.openxmlformats-officedocument.themeOverride+xml"/>
  <Override PartName="/ppt/charts/chart20.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1.xml" ContentType="application/vnd.openxmlformats-officedocument.themeOverride+xml"/>
  <Override PartName="/ppt/charts/chart21.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2.xml" ContentType="application/vnd.openxmlformats-officedocument.themeOverride+xml"/>
  <Override PartName="/ppt/charts/chart22.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3.xml" ContentType="application/vnd.openxmlformats-officedocument.themeOverride+xml"/>
  <Override PartName="/ppt/charts/chart23.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73" r:id="rId2"/>
    <p:sldMasterId id="2147483685" r:id="rId3"/>
    <p:sldMasterId id="2147483699" r:id="rId4"/>
    <p:sldMasterId id="2147483722" r:id="rId5"/>
  </p:sldMasterIdLst>
  <p:notesMasterIdLst>
    <p:notesMasterId r:id="rId62"/>
  </p:notesMasterIdLst>
  <p:handoutMasterIdLst>
    <p:handoutMasterId r:id="rId63"/>
  </p:handoutMasterIdLst>
  <p:sldIdLst>
    <p:sldId id="1119" r:id="rId6"/>
    <p:sldId id="3120" r:id="rId7"/>
    <p:sldId id="3121" r:id="rId8"/>
    <p:sldId id="3122" r:id="rId9"/>
    <p:sldId id="3110" r:id="rId10"/>
    <p:sldId id="271" r:id="rId11"/>
    <p:sldId id="1426" r:id="rId12"/>
    <p:sldId id="790" r:id="rId13"/>
    <p:sldId id="1433" r:id="rId14"/>
    <p:sldId id="1428" r:id="rId15"/>
    <p:sldId id="1425" r:id="rId16"/>
    <p:sldId id="1430" r:id="rId17"/>
    <p:sldId id="3134" r:id="rId18"/>
    <p:sldId id="1438" r:id="rId19"/>
    <p:sldId id="1439" r:id="rId20"/>
    <p:sldId id="1440" r:id="rId21"/>
    <p:sldId id="1444" r:id="rId22"/>
    <p:sldId id="1445" r:id="rId23"/>
    <p:sldId id="1446" r:id="rId24"/>
    <p:sldId id="3109" r:id="rId25"/>
    <p:sldId id="1459" r:id="rId26"/>
    <p:sldId id="1460" r:id="rId27"/>
    <p:sldId id="1461" r:id="rId28"/>
    <p:sldId id="1462" r:id="rId29"/>
    <p:sldId id="1463" r:id="rId30"/>
    <p:sldId id="1431" r:id="rId31"/>
    <p:sldId id="1432" r:id="rId32"/>
    <p:sldId id="1483" r:id="rId33"/>
    <p:sldId id="1484" r:id="rId34"/>
    <p:sldId id="3112" r:id="rId35"/>
    <p:sldId id="1486" r:id="rId36"/>
    <p:sldId id="3111" r:id="rId37"/>
    <p:sldId id="1436" r:id="rId38"/>
    <p:sldId id="1469" r:id="rId39"/>
    <p:sldId id="1470" r:id="rId40"/>
    <p:sldId id="1471" r:id="rId41"/>
    <p:sldId id="1472" r:id="rId42"/>
    <p:sldId id="1473" r:id="rId43"/>
    <p:sldId id="1474" r:id="rId44"/>
    <p:sldId id="1455" r:id="rId45"/>
    <p:sldId id="1476" r:id="rId46"/>
    <p:sldId id="1477" r:id="rId47"/>
    <p:sldId id="1478" r:id="rId48"/>
    <p:sldId id="1479" r:id="rId49"/>
    <p:sldId id="3130" r:id="rId50"/>
    <p:sldId id="3131" r:id="rId51"/>
    <p:sldId id="3132" r:id="rId52"/>
    <p:sldId id="3133" r:id="rId53"/>
    <p:sldId id="3123" r:id="rId54"/>
    <p:sldId id="3124" r:id="rId55"/>
    <p:sldId id="3125" r:id="rId56"/>
    <p:sldId id="3126" r:id="rId57"/>
    <p:sldId id="3127" r:id="rId58"/>
    <p:sldId id="3128" r:id="rId59"/>
    <p:sldId id="3129" r:id="rId60"/>
    <p:sldId id="301" r:id="rId61"/>
  </p:sldIdLst>
  <p:sldSz cx="9144000" cy="5143500" type="screen16x9"/>
  <p:notesSz cx="6858000" cy="9144000"/>
  <p:embeddedFontLst>
    <p:embeddedFont>
      <p:font typeface="Arial Black" panose="020B0A04020102020204" pitchFamily="34" charset="0"/>
      <p:bold r:id="rId64"/>
    </p:embeddedFont>
    <p:embeddedFont>
      <p:font typeface="Open Sans" panose="020B0606030504020204" pitchFamily="34" charset="0"/>
      <p:regular r:id="rId65"/>
      <p:bold r:id="rId66"/>
      <p:italic r:id="rId67"/>
      <p:boldItalic r:id="rId68"/>
    </p:embeddedFont>
    <p:embeddedFont>
      <p:font typeface="Poppins" panose="00000500000000000000" pitchFamily="2" charset="0"/>
      <p:regular r:id="rId69"/>
      <p:bold r:id="rId70"/>
      <p:italic r:id="rId71"/>
      <p:boldItalic r:id="rId72"/>
    </p:embeddedFont>
    <p:embeddedFont>
      <p:font typeface="Poppins ExtraBold" panose="00000900000000000000" pitchFamily="2" charset="0"/>
      <p:bold r:id="rId73"/>
      <p:boldItalic r:id="rId74"/>
    </p:embeddedFont>
    <p:embeddedFont>
      <p:font typeface="Poppins Light" panose="00000400000000000000" pitchFamily="2" charset="0"/>
      <p:regular r:id="rId75"/>
    </p:embeddedFont>
    <p:embeddedFont>
      <p:font typeface="Poppins SemiBold" panose="00000700000000000000" pitchFamily="2" charset="0"/>
      <p:bold r:id="rId76"/>
    </p:embeddedFont>
    <p:embeddedFont>
      <p:font typeface="PT Sans Narrow" panose="020B0506020203020204" pitchFamily="34" charset="0"/>
      <p:regular r:id="rId77"/>
      <p:bold r:id="rId78"/>
    </p:embeddedFont>
    <p:embeddedFont>
      <p:font typeface="Raleway" pitchFamily="2" charset="0"/>
      <p:regular r:id="rId79"/>
      <p:bold r:id="rId80"/>
      <p:italic r:id="rId81"/>
      <p:boldItalic r:id="rId82"/>
    </p:embeddedFont>
    <p:embeddedFont>
      <p:font typeface="Roboto"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E32"/>
    <a:srgbClr val="ADC848"/>
    <a:srgbClr val="F084E3"/>
    <a:srgbClr val="ED7D31"/>
    <a:srgbClr val="9966F4"/>
    <a:srgbClr val="CCCC00"/>
    <a:srgbClr val="CCFF66"/>
    <a:srgbClr val="CCFF33"/>
    <a:srgbClr val="FFDD71"/>
    <a:srgbClr val="ECD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1024" autoAdjust="0"/>
  </p:normalViewPr>
  <p:slideViewPr>
    <p:cSldViewPr snapToGrid="0">
      <p:cViewPr varScale="1">
        <p:scale>
          <a:sx n="89" d="100"/>
          <a:sy n="89" d="100"/>
        </p:scale>
        <p:origin x="886" y="53"/>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handoutMaster" Target="handoutMasters/handout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3.fntdata"/><Relationship Id="rId87"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font" Target="fonts/font19.fntdata"/><Relationship Id="rId19" Type="http://schemas.openxmlformats.org/officeDocument/2006/relationships/slide" Target="slides/slide1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91630\OneDrive\Pictures\Desktop\Digital%20Analytics%20Project\CONVERSION.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2.bin"/></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4.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5.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6.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7.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8.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9.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0.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1.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13.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14.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15.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16.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2.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oleObject" Target="file:///D:\ALabs\Internship\3.%20Digital_Web%20analytics\Digital%20analysis-%20Chart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91630\AppData\Roaming\Microsoft\Excel\Book1%20(version%201).xlsb" TargetMode="External"/><Relationship Id="rId4" Type="http://schemas.openxmlformats.org/officeDocument/2006/relationships/themeOverride" Target="../theme/themeOverride10.xml"/></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C:\Users\91630\AppData\Roaming\Microsoft\Excel\Book1%20(version%201).xlsb" TargetMode="External"/><Relationship Id="rId4" Type="http://schemas.openxmlformats.org/officeDocument/2006/relationships/themeOverride" Target="../theme/themeOverride1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[CONVERSION.xlsx]Sheet1!PivotTable1</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CONVERSION</a:t>
            </a:r>
            <a:r>
              <a:rPr lang="en-US" sz="1200" baseline="0"/>
              <a:t> RATE BY QUARTER &amp; YEAR</a:t>
            </a:r>
            <a:endParaRPr lang="en-US" sz="12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4"/>
          </a:soli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c:f>
              <c:strCache>
                <c:ptCount val="1"/>
                <c:pt idx="0">
                  <c:v>Total</c:v>
                </c:pt>
              </c:strCache>
            </c:strRef>
          </c:tx>
          <c:spPr>
            <a:solidFill>
              <a:srgbClr val="CCCC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Sheet1!$H$3:$H$19</c:f>
              <c:multiLvlStrCache>
                <c:ptCount val="13"/>
                <c:lvl>
                  <c:pt idx="0">
                    <c:v>1</c:v>
                  </c:pt>
                  <c:pt idx="1">
                    <c:v>2</c:v>
                  </c:pt>
                  <c:pt idx="2">
                    <c:v>3</c:v>
                  </c:pt>
                  <c:pt idx="3">
                    <c:v>4</c:v>
                  </c:pt>
                  <c:pt idx="4">
                    <c:v>1</c:v>
                  </c:pt>
                  <c:pt idx="5">
                    <c:v>2</c:v>
                  </c:pt>
                  <c:pt idx="6">
                    <c:v>3</c:v>
                  </c:pt>
                  <c:pt idx="7">
                    <c:v>4</c:v>
                  </c:pt>
                  <c:pt idx="8">
                    <c:v>1</c:v>
                  </c:pt>
                  <c:pt idx="9">
                    <c:v>2</c:v>
                  </c:pt>
                  <c:pt idx="10">
                    <c:v>3</c:v>
                  </c:pt>
                  <c:pt idx="11">
                    <c:v>4</c:v>
                  </c:pt>
                  <c:pt idx="12">
                    <c:v>1</c:v>
                  </c:pt>
                </c:lvl>
                <c:lvl>
                  <c:pt idx="0">
                    <c:v>2012</c:v>
                  </c:pt>
                  <c:pt idx="4">
                    <c:v>2013</c:v>
                  </c:pt>
                  <c:pt idx="8">
                    <c:v>2014</c:v>
                  </c:pt>
                  <c:pt idx="12">
                    <c:v>2015</c:v>
                  </c:pt>
                </c:lvl>
              </c:multiLvlStrCache>
            </c:multiLvlStrRef>
          </c:cat>
          <c:val>
            <c:numRef>
              <c:f>Sheet1!$I$3:$I$19</c:f>
              <c:numCache>
                <c:formatCode>General</c:formatCode>
                <c:ptCount val="13"/>
                <c:pt idx="0">
                  <c:v>3.19</c:v>
                </c:pt>
                <c:pt idx="1">
                  <c:v>3.04</c:v>
                </c:pt>
                <c:pt idx="2">
                  <c:v>4.05</c:v>
                </c:pt>
                <c:pt idx="3">
                  <c:v>4.63</c:v>
                </c:pt>
                <c:pt idx="4">
                  <c:v>6.42</c:v>
                </c:pt>
                <c:pt idx="5">
                  <c:v>6.94</c:v>
                </c:pt>
                <c:pt idx="6">
                  <c:v>6.65</c:v>
                </c:pt>
                <c:pt idx="7">
                  <c:v>6.45</c:v>
                </c:pt>
                <c:pt idx="8">
                  <c:v>6.56</c:v>
                </c:pt>
                <c:pt idx="9">
                  <c:v>7.24</c:v>
                </c:pt>
                <c:pt idx="10">
                  <c:v>7.06</c:v>
                </c:pt>
                <c:pt idx="11">
                  <c:v>7.74</c:v>
                </c:pt>
                <c:pt idx="12">
                  <c:v>8.44</c:v>
                </c:pt>
              </c:numCache>
            </c:numRef>
          </c:val>
          <c:extLst>
            <c:ext xmlns:c16="http://schemas.microsoft.com/office/drawing/2014/chart" uri="{C3380CC4-5D6E-409C-BE32-E72D297353CC}">
              <c16:uniqueId val="{00000000-524D-4D81-88EA-6B8A16E3AFAD}"/>
            </c:ext>
          </c:extLst>
        </c:ser>
        <c:dLbls>
          <c:showLegendKey val="0"/>
          <c:showVal val="1"/>
          <c:showCatName val="0"/>
          <c:showSerName val="0"/>
          <c:showPercent val="0"/>
          <c:showBubbleSize val="0"/>
        </c:dLbls>
        <c:gapWidth val="101"/>
        <c:gapDepth val="0"/>
        <c:shape val="box"/>
        <c:axId val="636797904"/>
        <c:axId val="636798384"/>
        <c:axId val="0"/>
      </c:bar3DChart>
      <c:catAx>
        <c:axId val="63679790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solidFill>
                      <a:srgbClr val="CCCC00"/>
                    </a:solidFill>
                  </a:rPr>
                  <a:t>QUARTER</a:t>
                </a:r>
                <a:r>
                  <a:rPr lang="en-IN" baseline="0" dirty="0">
                    <a:solidFill>
                      <a:srgbClr val="CCCC00"/>
                    </a:solidFill>
                  </a:rPr>
                  <a:t> &amp; YEAR</a:t>
                </a:r>
                <a:endParaRPr lang="en-IN" dirty="0">
                  <a:solidFill>
                    <a:srgbClr val="CCCC00"/>
                  </a:solidFill>
                </a:endParaRP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36798384"/>
        <c:crosses val="autoZero"/>
        <c:auto val="1"/>
        <c:lblAlgn val="ctr"/>
        <c:lblOffset val="100"/>
        <c:noMultiLvlLbl val="0"/>
      </c:catAx>
      <c:valAx>
        <c:axId val="636798384"/>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solidFill>
                      <a:srgbClr val="CCCC00"/>
                    </a:solidFill>
                  </a:rPr>
                  <a:t>CONVERSION</a:t>
                </a:r>
                <a:r>
                  <a:rPr lang="en-IN" baseline="0" dirty="0">
                    <a:solidFill>
                      <a:srgbClr val="CCCC00"/>
                    </a:solidFill>
                  </a:rPr>
                  <a:t> RATE</a:t>
                </a:r>
                <a:endParaRPr lang="en-IN" dirty="0">
                  <a:solidFill>
                    <a:srgbClr val="CCCC00"/>
                  </a:solidFill>
                </a:endParaRPr>
              </a:p>
            </c:rich>
          </c:tx>
          <c:layout>
            <c:manualLayout>
              <c:xMode val="edge"/>
              <c:yMode val="edge"/>
              <c:x val="9.7552062936772828E-3"/>
              <c:y val="0.34157171877821552"/>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36797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investors pitch deck.xlsx]Sheet1!PivotTable2</c:name>
    <c:fmtId val="-1"/>
  </c:pivotSource>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2000" b="1" dirty="0">
                <a:latin typeface="Aptos" panose="020B0004020202020204" pitchFamily="34" charset="0"/>
              </a:rPr>
              <a:t>First 8 months website performance</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triangle"/>
          <c:size val="5"/>
          <c:spPr>
            <a:solidFill>
              <a:schemeClr val="accent2"/>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triangle"/>
          <c:size val="5"/>
          <c:spPr>
            <a:solidFill>
              <a:schemeClr val="accent2"/>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triangle"/>
          <c:size val="5"/>
          <c:spPr>
            <a:solidFill>
              <a:schemeClr val="accent2"/>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Sheet1!$G$20</c:f>
              <c:strCache>
                <c:ptCount val="1"/>
                <c:pt idx="0">
                  <c:v>Total</c:v>
                </c:pt>
              </c:strCache>
            </c:strRef>
          </c:tx>
          <c:spPr>
            <a:ln w="28575" cap="rnd">
              <a:solidFill>
                <a:schemeClr val="accent1"/>
              </a:solidFill>
              <a:round/>
            </a:ln>
            <a:effectLst/>
          </c:spPr>
          <c:marker>
            <c:symbol val="triangle"/>
            <c:size val="5"/>
            <c:spPr>
              <a:solidFill>
                <a:schemeClr val="accent2"/>
              </a:solidFill>
              <a:ln w="9525">
                <a:solidFill>
                  <a:schemeClr val="accent1"/>
                </a:solidFill>
              </a:ln>
              <a:effectLst/>
            </c:spPr>
          </c:marker>
          <c:dLbls>
            <c:dLbl>
              <c:idx val="1"/>
              <c:layout>
                <c:manualLayout>
                  <c:x val="-2.1423382549678932E-2"/>
                  <c:y val="-3.63524383207177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955-409F-99E2-7226F7AAAC78}"/>
                </c:ext>
              </c:extLst>
            </c:dLbl>
            <c:dLbl>
              <c:idx val="2"/>
              <c:layout>
                <c:manualLayout>
                  <c:x val="-3.6725798656592458E-2"/>
                  <c:y val="-5.4528657481076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55-409F-99E2-7226F7AAAC78}"/>
                </c:ext>
              </c:extLst>
            </c:dLbl>
            <c:dLbl>
              <c:idx val="3"/>
              <c:layout>
                <c:manualLayout>
                  <c:x val="-3.6725798656592458E-2"/>
                  <c:y val="-6.6646136921315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955-409F-99E2-7226F7AAAC78}"/>
                </c:ext>
              </c:extLst>
            </c:dLbl>
            <c:dLbl>
              <c:idx val="4"/>
              <c:layout>
                <c:manualLayout>
                  <c:x val="-3.6725798656592458E-2"/>
                  <c:y val="-7.57342465014952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55-409F-99E2-7226F7AAAC78}"/>
                </c:ext>
              </c:extLst>
            </c:dLbl>
            <c:dLbl>
              <c:idx val="5"/>
              <c:layout>
                <c:manualLayout>
                  <c:x val="-3.2135073824518398E-2"/>
                  <c:y val="-6.05873972011961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955-409F-99E2-7226F7AAAC78}"/>
                </c:ext>
              </c:extLst>
            </c:dLbl>
            <c:dLbl>
              <c:idx val="6"/>
              <c:layout>
                <c:manualLayout>
                  <c:x val="-3.366531543520964E-2"/>
                  <c:y val="-6.36167670612560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55-409F-99E2-7226F7AAAC78}"/>
                </c:ext>
              </c:extLst>
            </c:dLbl>
            <c:dLbl>
              <c:idx val="7"/>
              <c:layout>
                <c:manualLayout>
                  <c:x val="-3.8256040267283922E-2"/>
                  <c:y val="-5.45286574810765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955-409F-99E2-7226F7AAAC78}"/>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Sheet1!$F$21:$F$30</c:f>
              <c:multiLvlStrCache>
                <c:ptCount val="8"/>
                <c:lvl>
                  <c:pt idx="0">
                    <c:v>3</c:v>
                  </c:pt>
                  <c:pt idx="1">
                    <c:v>4</c:v>
                  </c:pt>
                  <c:pt idx="2">
                    <c:v>5</c:v>
                  </c:pt>
                  <c:pt idx="3">
                    <c:v>6</c:v>
                  </c:pt>
                  <c:pt idx="4">
                    <c:v>7</c:v>
                  </c:pt>
                  <c:pt idx="5">
                    <c:v>8</c:v>
                  </c:pt>
                  <c:pt idx="6">
                    <c:v>9</c:v>
                  </c:pt>
                  <c:pt idx="7">
                    <c:v>10</c:v>
                  </c:pt>
                </c:lvl>
                <c:lvl>
                  <c:pt idx="0">
                    <c:v>2012</c:v>
                  </c:pt>
                </c:lvl>
              </c:multiLvlStrCache>
            </c:multiLvlStrRef>
          </c:cat>
          <c:val>
            <c:numRef>
              <c:f>Sheet1!$G$21:$G$30</c:f>
              <c:numCache>
                <c:formatCode>General</c:formatCode>
                <c:ptCount val="8"/>
                <c:pt idx="0">
                  <c:v>1879</c:v>
                </c:pt>
                <c:pt idx="1">
                  <c:v>3734</c:v>
                </c:pt>
                <c:pt idx="2">
                  <c:v>3736</c:v>
                </c:pt>
                <c:pt idx="3">
                  <c:v>3963</c:v>
                </c:pt>
                <c:pt idx="4">
                  <c:v>4249</c:v>
                </c:pt>
                <c:pt idx="5">
                  <c:v>6097</c:v>
                </c:pt>
                <c:pt idx="6">
                  <c:v>6546</c:v>
                </c:pt>
                <c:pt idx="7">
                  <c:v>8183</c:v>
                </c:pt>
              </c:numCache>
            </c:numRef>
          </c:val>
          <c:smooth val="0"/>
          <c:extLst>
            <c:ext xmlns:c16="http://schemas.microsoft.com/office/drawing/2014/chart" uri="{C3380CC4-5D6E-409C-BE32-E72D297353CC}">
              <c16:uniqueId val="{00000007-B955-409F-99E2-7226F7AAAC78}"/>
            </c:ext>
          </c:extLst>
        </c:ser>
        <c:dLbls>
          <c:showLegendKey val="0"/>
          <c:showVal val="0"/>
          <c:showCatName val="0"/>
          <c:showSerName val="0"/>
          <c:showPercent val="0"/>
          <c:showBubbleSize val="0"/>
        </c:dLbls>
        <c:marker val="1"/>
        <c:smooth val="0"/>
        <c:axId val="933647600"/>
        <c:axId val="933649520"/>
      </c:lineChart>
      <c:catAx>
        <c:axId val="933647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33649520"/>
        <c:crosses val="autoZero"/>
        <c:auto val="1"/>
        <c:lblAlgn val="ctr"/>
        <c:lblOffset val="100"/>
        <c:noMultiLvlLbl val="0"/>
      </c:catAx>
      <c:valAx>
        <c:axId val="933649520"/>
        <c:scaling>
          <c:orientation val="minMax"/>
        </c:scaling>
        <c:delete val="0"/>
        <c:axPos val="l"/>
        <c:majorGridlines>
          <c:spPr>
            <a:ln w="9525" cap="flat" cmpd="sng" algn="ctr">
              <a:solidFill>
                <a:sysClr val="window" lastClr="FFFFFF">
                  <a:lumMod val="65000"/>
                </a:sys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IN"/>
                  <a:t>Session Count</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33647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dirty="0">
                <a:solidFill>
                  <a:schemeClr val="tx1"/>
                </a:solidFill>
              </a:rPr>
              <a:t>TOTAL</a:t>
            </a:r>
            <a:r>
              <a:rPr lang="en-IN" b="1" baseline="0" dirty="0">
                <a:solidFill>
                  <a:schemeClr val="tx1"/>
                </a:solidFill>
              </a:rPr>
              <a:t> ORDERS, SESSIONS BY MONTHS</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Sheet1!$G$69</c:f>
              <c:strCache>
                <c:ptCount val="1"/>
                <c:pt idx="0">
                  <c:v>total_sessions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Sheet1!$F$70:$F$81</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Sheet1!$G$70:$G$81</c:f>
              <c:numCache>
                <c:formatCode>General</c:formatCode>
                <c:ptCount val="12"/>
                <c:pt idx="0">
                  <c:v>28902</c:v>
                </c:pt>
                <c:pt idx="1">
                  <c:v>29627</c:v>
                </c:pt>
                <c:pt idx="2">
                  <c:v>25600</c:v>
                </c:pt>
                <c:pt idx="3">
                  <c:v>20952</c:v>
                </c:pt>
                <c:pt idx="4">
                  <c:v>21476</c:v>
                </c:pt>
                <c:pt idx="5">
                  <c:v>21310</c:v>
                </c:pt>
                <c:pt idx="6">
                  <c:v>22689</c:v>
                </c:pt>
                <c:pt idx="7">
                  <c:v>23332</c:v>
                </c:pt>
                <c:pt idx="8">
                  <c:v>23390</c:v>
                </c:pt>
                <c:pt idx="9">
                  <c:v>26273</c:v>
                </c:pt>
                <c:pt idx="10">
                  <c:v>35809</c:v>
                </c:pt>
                <c:pt idx="11">
                  <c:v>36675</c:v>
                </c:pt>
              </c:numCache>
            </c:numRef>
          </c:val>
          <c:extLst>
            <c:ext xmlns:c16="http://schemas.microsoft.com/office/drawing/2014/chart" uri="{C3380CC4-5D6E-409C-BE32-E72D297353CC}">
              <c16:uniqueId val="{00000000-CE2C-4188-8144-26F27A2ABD4C}"/>
            </c:ext>
          </c:extLst>
        </c:ser>
        <c:ser>
          <c:idx val="1"/>
          <c:order val="1"/>
          <c:tx>
            <c:strRef>
              <c:f>Sheet1!$H$69</c:f>
              <c:strCache>
                <c:ptCount val="1"/>
                <c:pt idx="0">
                  <c:v>total_orders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Sheet1!$F$70:$F$81</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Sheet1!$H$70:$H$81</c:f>
              <c:numCache>
                <c:formatCode>General</c:formatCode>
                <c:ptCount val="12"/>
                <c:pt idx="0">
                  <c:v>2226</c:v>
                </c:pt>
                <c:pt idx="1">
                  <c:v>2321</c:v>
                </c:pt>
                <c:pt idx="2">
                  <c:v>1813</c:v>
                </c:pt>
                <c:pt idx="3">
                  <c:v>1309</c:v>
                </c:pt>
                <c:pt idx="4">
                  <c:v>1398</c:v>
                </c:pt>
                <c:pt idx="5">
                  <c:v>1345</c:v>
                </c:pt>
                <c:pt idx="6">
                  <c:v>1395</c:v>
                </c:pt>
                <c:pt idx="7">
                  <c:v>1482</c:v>
                </c:pt>
                <c:pt idx="8">
                  <c:v>1494</c:v>
                </c:pt>
                <c:pt idx="9">
                  <c:v>1703</c:v>
                </c:pt>
                <c:pt idx="10">
                  <c:v>2301</c:v>
                </c:pt>
                <c:pt idx="11">
                  <c:v>2546</c:v>
                </c:pt>
              </c:numCache>
            </c:numRef>
          </c:val>
          <c:extLst>
            <c:ext xmlns:c16="http://schemas.microsoft.com/office/drawing/2014/chart" uri="{C3380CC4-5D6E-409C-BE32-E72D297353CC}">
              <c16:uniqueId val="{00000001-CE2C-4188-8144-26F27A2ABD4C}"/>
            </c:ext>
          </c:extLst>
        </c:ser>
        <c:dLbls>
          <c:dLblPos val="outEnd"/>
          <c:showLegendKey val="0"/>
          <c:showVal val="1"/>
          <c:showCatName val="0"/>
          <c:showSerName val="0"/>
          <c:showPercent val="0"/>
          <c:showBubbleSize val="0"/>
        </c:dLbls>
        <c:gapWidth val="33"/>
        <c:axId val="437817631"/>
        <c:axId val="437824351"/>
      </c:barChart>
      <c:catAx>
        <c:axId val="437817631"/>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MONTHS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7824351"/>
        <c:crosses val="autoZero"/>
        <c:auto val="1"/>
        <c:lblAlgn val="ctr"/>
        <c:lblOffset val="100"/>
        <c:noMultiLvlLbl val="0"/>
      </c:catAx>
      <c:valAx>
        <c:axId val="4378243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TOTAL ORDERS, SESSIONS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8176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TOTAL</a:t>
            </a:r>
            <a:r>
              <a:rPr lang="en-IN" b="1" baseline="0" dirty="0"/>
              <a:t> SESSIONS BY MONTHS</a:t>
            </a:r>
            <a:endParaRPr lang="en-IN"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898331516576442"/>
          <c:y val="0.13053652203631458"/>
          <c:w val="0.70391030088183282"/>
          <c:h val="0.58469763598934177"/>
        </c:manualLayout>
      </c:layout>
      <c:barChart>
        <c:barDir val="bar"/>
        <c:grouping val="clustered"/>
        <c:varyColors val="0"/>
        <c:ser>
          <c:idx val="0"/>
          <c:order val="0"/>
          <c:tx>
            <c:strRef>
              <c:f>Sheet1!$B$86</c:f>
              <c:strCache>
                <c:ptCount val="1"/>
                <c:pt idx="0">
                  <c:v>brand_sessions</c:v>
                </c:pt>
              </c:strCache>
            </c:strRef>
          </c:tx>
          <c:spPr>
            <a:solidFill>
              <a:schemeClr val="accent1"/>
            </a:solidFill>
            <a:ln>
              <a:noFill/>
            </a:ln>
            <a:effectLst/>
          </c:spPr>
          <c:invertIfNegative val="0"/>
          <c:cat>
            <c:strRef>
              <c:f>Sheet1!$A$87:$A$98</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Sheet1!$B$87:$B$98</c:f>
              <c:numCache>
                <c:formatCode>General</c:formatCode>
                <c:ptCount val="12"/>
                <c:pt idx="0">
                  <c:v>3985</c:v>
                </c:pt>
                <c:pt idx="1">
                  <c:v>3628</c:v>
                </c:pt>
                <c:pt idx="2">
                  <c:v>2965</c:v>
                </c:pt>
                <c:pt idx="3">
                  <c:v>1793</c:v>
                </c:pt>
                <c:pt idx="4">
                  <c:v>1974</c:v>
                </c:pt>
                <c:pt idx="5">
                  <c:v>2035</c:v>
                </c:pt>
                <c:pt idx="6">
                  <c:v>2250</c:v>
                </c:pt>
                <c:pt idx="7">
                  <c:v>2332</c:v>
                </c:pt>
                <c:pt idx="8">
                  <c:v>2422</c:v>
                </c:pt>
                <c:pt idx="9">
                  <c:v>2798</c:v>
                </c:pt>
                <c:pt idx="10">
                  <c:v>3128</c:v>
                </c:pt>
                <c:pt idx="11">
                  <c:v>4019</c:v>
                </c:pt>
              </c:numCache>
            </c:numRef>
          </c:val>
          <c:extLst>
            <c:ext xmlns:c16="http://schemas.microsoft.com/office/drawing/2014/chart" uri="{C3380CC4-5D6E-409C-BE32-E72D297353CC}">
              <c16:uniqueId val="{00000000-2075-4035-9E2A-D814F57ADF7A}"/>
            </c:ext>
          </c:extLst>
        </c:ser>
        <c:ser>
          <c:idx val="1"/>
          <c:order val="1"/>
          <c:tx>
            <c:strRef>
              <c:f>Sheet1!$C$86</c:f>
              <c:strCache>
                <c:ptCount val="1"/>
                <c:pt idx="0">
                  <c:v>nonbrand_sessions</c:v>
                </c:pt>
              </c:strCache>
            </c:strRef>
          </c:tx>
          <c:spPr>
            <a:solidFill>
              <a:schemeClr val="accent2"/>
            </a:solidFill>
            <a:ln>
              <a:noFill/>
            </a:ln>
            <a:effectLst/>
          </c:spPr>
          <c:invertIfNegative val="0"/>
          <c:cat>
            <c:strRef>
              <c:f>Sheet1!$A$87:$A$98</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Sheet1!$C$87:$C$98</c:f>
              <c:numCache>
                <c:formatCode>General</c:formatCode>
                <c:ptCount val="12"/>
                <c:pt idx="0">
                  <c:v>24917</c:v>
                </c:pt>
                <c:pt idx="1">
                  <c:v>25999</c:v>
                </c:pt>
                <c:pt idx="2">
                  <c:v>22635</c:v>
                </c:pt>
                <c:pt idx="3">
                  <c:v>19159</c:v>
                </c:pt>
                <c:pt idx="4">
                  <c:v>19502</c:v>
                </c:pt>
                <c:pt idx="5">
                  <c:v>19275</c:v>
                </c:pt>
                <c:pt idx="6">
                  <c:v>20439</c:v>
                </c:pt>
                <c:pt idx="7">
                  <c:v>21000</c:v>
                </c:pt>
                <c:pt idx="8">
                  <c:v>20968</c:v>
                </c:pt>
                <c:pt idx="9">
                  <c:v>23475</c:v>
                </c:pt>
                <c:pt idx="10">
                  <c:v>32681</c:v>
                </c:pt>
                <c:pt idx="11">
                  <c:v>32656</c:v>
                </c:pt>
              </c:numCache>
            </c:numRef>
          </c:val>
          <c:extLst>
            <c:ext xmlns:c16="http://schemas.microsoft.com/office/drawing/2014/chart" uri="{C3380CC4-5D6E-409C-BE32-E72D297353CC}">
              <c16:uniqueId val="{00000001-2075-4035-9E2A-D814F57ADF7A}"/>
            </c:ext>
          </c:extLst>
        </c:ser>
        <c:dLbls>
          <c:showLegendKey val="0"/>
          <c:showVal val="0"/>
          <c:showCatName val="0"/>
          <c:showSerName val="0"/>
          <c:showPercent val="0"/>
          <c:showBubbleSize val="0"/>
        </c:dLbls>
        <c:gapWidth val="62"/>
        <c:axId val="1912937359"/>
        <c:axId val="1912944079"/>
      </c:barChart>
      <c:catAx>
        <c:axId val="191293735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MONTHS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2944079"/>
        <c:crosses val="autoZero"/>
        <c:auto val="1"/>
        <c:lblAlgn val="ctr"/>
        <c:lblOffset val="100"/>
        <c:noMultiLvlLbl val="0"/>
      </c:catAx>
      <c:valAx>
        <c:axId val="19129440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1" i="0" u="none" strike="noStrike" kern="1200" spc="0" baseline="0" dirty="0">
                    <a:solidFill>
                      <a:prstClr val="black">
                        <a:lumMod val="65000"/>
                        <a:lumOff val="35000"/>
                      </a:prstClr>
                    </a:solidFill>
                  </a:rPr>
                  <a:t>COUNT_SESSIONS</a:t>
                </a:r>
              </a:p>
            </c:rich>
          </c:tx>
          <c:layout>
            <c:manualLayout>
              <c:xMode val="edge"/>
              <c:yMode val="edge"/>
              <c:x val="0.45077005566329237"/>
              <c:y val="0.7998029930132775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29373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a:solidFill>
        <a:sysClr val="windowText" lastClr="000000">
          <a:alpha val="99000"/>
        </a:sysClr>
      </a:solid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spc="0" baseline="0" dirty="0">
                <a:solidFill>
                  <a:prstClr val="black">
                    <a:lumMod val="65000"/>
                    <a:lumOff val="35000"/>
                  </a:prstClr>
                </a:solidFill>
              </a:rPr>
              <a:t>TOTAL SESSIONS BY MONTHS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167351262809198"/>
          <c:y val="0.13053652203631458"/>
          <c:w val="0.71805057464323196"/>
          <c:h val="0.59399179918167455"/>
        </c:manualLayout>
      </c:layout>
      <c:barChart>
        <c:barDir val="bar"/>
        <c:grouping val="clustered"/>
        <c:varyColors val="0"/>
        <c:ser>
          <c:idx val="0"/>
          <c:order val="0"/>
          <c:tx>
            <c:strRef>
              <c:f>Sheet1!$I$86</c:f>
              <c:strCache>
                <c:ptCount val="1"/>
                <c:pt idx="0">
                  <c:v>brand_orders</c:v>
                </c:pt>
              </c:strCache>
            </c:strRef>
          </c:tx>
          <c:spPr>
            <a:solidFill>
              <a:schemeClr val="accent1"/>
            </a:solidFill>
            <a:ln>
              <a:noFill/>
            </a:ln>
            <a:effectLst/>
          </c:spPr>
          <c:invertIfNegative val="0"/>
          <c:cat>
            <c:strRef>
              <c:f>Sheet1!$H$87:$H$98</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Sheet1!$I$87:$I$98</c:f>
              <c:numCache>
                <c:formatCode>General</c:formatCode>
                <c:ptCount val="12"/>
                <c:pt idx="0">
                  <c:v>314</c:v>
                </c:pt>
                <c:pt idx="1">
                  <c:v>304</c:v>
                </c:pt>
                <c:pt idx="2">
                  <c:v>224</c:v>
                </c:pt>
                <c:pt idx="3">
                  <c:v>154</c:v>
                </c:pt>
                <c:pt idx="4">
                  <c:v>137</c:v>
                </c:pt>
                <c:pt idx="5">
                  <c:v>148</c:v>
                </c:pt>
                <c:pt idx="6">
                  <c:v>153</c:v>
                </c:pt>
                <c:pt idx="7">
                  <c:v>175</c:v>
                </c:pt>
                <c:pt idx="8">
                  <c:v>170</c:v>
                </c:pt>
                <c:pt idx="9">
                  <c:v>220</c:v>
                </c:pt>
                <c:pt idx="10">
                  <c:v>220</c:v>
                </c:pt>
                <c:pt idx="11">
                  <c:v>292</c:v>
                </c:pt>
              </c:numCache>
            </c:numRef>
          </c:val>
          <c:extLst>
            <c:ext xmlns:c16="http://schemas.microsoft.com/office/drawing/2014/chart" uri="{C3380CC4-5D6E-409C-BE32-E72D297353CC}">
              <c16:uniqueId val="{00000000-4C1B-4941-8542-9E2FBF584EE1}"/>
            </c:ext>
          </c:extLst>
        </c:ser>
        <c:ser>
          <c:idx val="1"/>
          <c:order val="1"/>
          <c:tx>
            <c:strRef>
              <c:f>Sheet1!$J$86</c:f>
              <c:strCache>
                <c:ptCount val="1"/>
                <c:pt idx="0">
                  <c:v>nonbrand_orders</c:v>
                </c:pt>
              </c:strCache>
            </c:strRef>
          </c:tx>
          <c:spPr>
            <a:solidFill>
              <a:schemeClr val="accent2"/>
            </a:solidFill>
            <a:ln>
              <a:noFill/>
            </a:ln>
            <a:effectLst/>
          </c:spPr>
          <c:invertIfNegative val="0"/>
          <c:cat>
            <c:strRef>
              <c:f>Sheet1!$H$87:$H$98</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Sheet1!$J$87:$J$98</c:f>
              <c:numCache>
                <c:formatCode>General</c:formatCode>
                <c:ptCount val="12"/>
                <c:pt idx="0">
                  <c:v>1912</c:v>
                </c:pt>
                <c:pt idx="1">
                  <c:v>2017</c:v>
                </c:pt>
                <c:pt idx="2">
                  <c:v>1589</c:v>
                </c:pt>
                <c:pt idx="3">
                  <c:v>1155</c:v>
                </c:pt>
                <c:pt idx="4">
                  <c:v>1261</c:v>
                </c:pt>
                <c:pt idx="5">
                  <c:v>1197</c:v>
                </c:pt>
                <c:pt idx="6">
                  <c:v>1242</c:v>
                </c:pt>
                <c:pt idx="7">
                  <c:v>1307</c:v>
                </c:pt>
                <c:pt idx="8">
                  <c:v>1324</c:v>
                </c:pt>
                <c:pt idx="9">
                  <c:v>1483</c:v>
                </c:pt>
                <c:pt idx="10">
                  <c:v>2081</c:v>
                </c:pt>
                <c:pt idx="11">
                  <c:v>2254</c:v>
                </c:pt>
              </c:numCache>
            </c:numRef>
          </c:val>
          <c:extLst>
            <c:ext xmlns:c16="http://schemas.microsoft.com/office/drawing/2014/chart" uri="{C3380CC4-5D6E-409C-BE32-E72D297353CC}">
              <c16:uniqueId val="{00000001-4C1B-4941-8542-9E2FBF584EE1}"/>
            </c:ext>
          </c:extLst>
        </c:ser>
        <c:dLbls>
          <c:showLegendKey val="0"/>
          <c:showVal val="0"/>
          <c:showCatName val="0"/>
          <c:showSerName val="0"/>
          <c:showPercent val="0"/>
          <c:showBubbleSize val="0"/>
        </c:dLbls>
        <c:gapWidth val="60"/>
        <c:axId val="1868568143"/>
        <c:axId val="1868545583"/>
      </c:barChart>
      <c:catAx>
        <c:axId val="186856814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800" b="1" i="0" u="none" strike="noStrike" kern="1200" baseline="0" dirty="0">
                    <a:solidFill>
                      <a:prstClr val="black">
                        <a:lumMod val="65000"/>
                        <a:lumOff val="35000"/>
                      </a:prstClr>
                    </a:solidFill>
                  </a:rPr>
                  <a:t>MONTHS</a:t>
                </a:r>
                <a:endParaRPr lang="en-IN"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8545583"/>
        <c:crosses val="autoZero"/>
        <c:auto val="1"/>
        <c:lblAlgn val="ctr"/>
        <c:lblOffset val="100"/>
        <c:noMultiLvlLbl val="0"/>
      </c:catAx>
      <c:valAx>
        <c:axId val="186854558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1" i="0" u="none" strike="noStrike" kern="1200" spc="0" baseline="0" dirty="0">
                    <a:solidFill>
                      <a:prstClr val="black">
                        <a:lumMod val="65000"/>
                        <a:lumOff val="35000"/>
                      </a:prstClr>
                    </a:solidFill>
                  </a:rPr>
                  <a:t>COUNT_SESSIONS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8568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dirty="0"/>
              <a:t>TOTAL SESSIONS BY MONTH</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Sheet1!$D$103</c:f>
              <c:strCache>
                <c:ptCount val="1"/>
                <c:pt idx="0">
                  <c:v>mobile_sessions</c:v>
                </c:pt>
              </c:strCache>
            </c:strRef>
          </c:tx>
          <c:spPr>
            <a:solidFill>
              <a:schemeClr val="accent1"/>
            </a:solidFill>
            <a:ln>
              <a:noFill/>
            </a:ln>
            <a:effectLst/>
            <a:sp3d/>
          </c:spPr>
          <c:invertIfNegative val="0"/>
          <c:cat>
            <c:strRef>
              <c:f>Sheet1!$C$104:$C$115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Sheet1!$D$104:$D$115</c:f>
              <c:numCache>
                <c:formatCode>General</c:formatCode>
                <c:ptCount val="12"/>
                <c:pt idx="0">
                  <c:v>7578</c:v>
                </c:pt>
                <c:pt idx="1">
                  <c:v>7873</c:v>
                </c:pt>
                <c:pt idx="2">
                  <c:v>7046</c:v>
                </c:pt>
                <c:pt idx="3">
                  <c:v>6233</c:v>
                </c:pt>
                <c:pt idx="4">
                  <c:v>6160</c:v>
                </c:pt>
                <c:pt idx="5">
                  <c:v>5749</c:v>
                </c:pt>
                <c:pt idx="6">
                  <c:v>6089</c:v>
                </c:pt>
                <c:pt idx="7">
                  <c:v>6493</c:v>
                </c:pt>
                <c:pt idx="8">
                  <c:v>6978</c:v>
                </c:pt>
                <c:pt idx="9">
                  <c:v>7586</c:v>
                </c:pt>
                <c:pt idx="10">
                  <c:v>9900</c:v>
                </c:pt>
                <c:pt idx="11">
                  <c:v>9866</c:v>
                </c:pt>
              </c:numCache>
            </c:numRef>
          </c:val>
          <c:extLst>
            <c:ext xmlns:c16="http://schemas.microsoft.com/office/drawing/2014/chart" uri="{C3380CC4-5D6E-409C-BE32-E72D297353CC}">
              <c16:uniqueId val="{00000000-D689-44A4-96C1-E21C0CC8FE03}"/>
            </c:ext>
          </c:extLst>
        </c:ser>
        <c:ser>
          <c:idx val="1"/>
          <c:order val="1"/>
          <c:tx>
            <c:strRef>
              <c:f>Sheet1!$E$103</c:f>
              <c:strCache>
                <c:ptCount val="1"/>
                <c:pt idx="0">
                  <c:v>desktop_sessions</c:v>
                </c:pt>
              </c:strCache>
            </c:strRef>
          </c:tx>
          <c:spPr>
            <a:solidFill>
              <a:schemeClr val="accent2"/>
            </a:solidFill>
            <a:ln>
              <a:noFill/>
            </a:ln>
            <a:effectLst/>
            <a:sp3d/>
          </c:spPr>
          <c:invertIfNegative val="0"/>
          <c:cat>
            <c:strRef>
              <c:f>Sheet1!$C$104:$C$115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Sheet1!$E$104:$E$115</c:f>
              <c:numCache>
                <c:formatCode>General</c:formatCode>
                <c:ptCount val="12"/>
                <c:pt idx="0">
                  <c:v>17339</c:v>
                </c:pt>
                <c:pt idx="1">
                  <c:v>18126</c:v>
                </c:pt>
                <c:pt idx="2">
                  <c:v>15589</c:v>
                </c:pt>
                <c:pt idx="3">
                  <c:v>12926</c:v>
                </c:pt>
                <c:pt idx="4">
                  <c:v>13342</c:v>
                </c:pt>
                <c:pt idx="5">
                  <c:v>13526</c:v>
                </c:pt>
                <c:pt idx="6">
                  <c:v>14350</c:v>
                </c:pt>
                <c:pt idx="7">
                  <c:v>14507</c:v>
                </c:pt>
                <c:pt idx="8">
                  <c:v>13990</c:v>
                </c:pt>
                <c:pt idx="9">
                  <c:v>15889</c:v>
                </c:pt>
                <c:pt idx="10">
                  <c:v>22781</c:v>
                </c:pt>
                <c:pt idx="11">
                  <c:v>22790</c:v>
                </c:pt>
              </c:numCache>
            </c:numRef>
          </c:val>
          <c:extLst>
            <c:ext xmlns:c16="http://schemas.microsoft.com/office/drawing/2014/chart" uri="{C3380CC4-5D6E-409C-BE32-E72D297353CC}">
              <c16:uniqueId val="{00000001-D689-44A4-96C1-E21C0CC8FE03}"/>
            </c:ext>
          </c:extLst>
        </c:ser>
        <c:dLbls>
          <c:showLegendKey val="0"/>
          <c:showVal val="0"/>
          <c:showCatName val="0"/>
          <c:showSerName val="0"/>
          <c:showPercent val="0"/>
          <c:showBubbleSize val="0"/>
        </c:dLbls>
        <c:gapWidth val="150"/>
        <c:shape val="box"/>
        <c:axId val="1912935919"/>
        <c:axId val="1912955119"/>
        <c:axId val="0"/>
      </c:bar3DChart>
      <c:catAx>
        <c:axId val="1912935919"/>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MONTHS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2955119"/>
        <c:crosses val="autoZero"/>
        <c:auto val="1"/>
        <c:lblAlgn val="ctr"/>
        <c:lblOffset val="100"/>
        <c:noMultiLvlLbl val="0"/>
      </c:catAx>
      <c:valAx>
        <c:axId val="19129551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SESSIONS</a:t>
                </a:r>
                <a:r>
                  <a:rPr lang="en-IN" b="1" baseline="0" dirty="0"/>
                  <a:t> COUNT</a:t>
                </a:r>
                <a:endParaRPr lang="en-IN" b="1"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29359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sz="1400" b="1" i="0" u="none" strike="noStrike" kern="1200" spc="0" baseline="0" dirty="0">
                <a:solidFill>
                  <a:prstClr val="black">
                    <a:lumMod val="65000"/>
                    <a:lumOff val="35000"/>
                  </a:prstClr>
                </a:solidFill>
              </a:rPr>
              <a:t>TOTAL SESSIONS BY MONTH</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Sheet1!$I$103</c:f>
              <c:strCache>
                <c:ptCount val="1"/>
                <c:pt idx="0">
                  <c:v>mobile_orders</c:v>
                </c:pt>
              </c:strCache>
            </c:strRef>
          </c:tx>
          <c:spPr>
            <a:solidFill>
              <a:schemeClr val="accent1"/>
            </a:solidFill>
            <a:ln>
              <a:noFill/>
            </a:ln>
            <a:effectLst/>
            <a:sp3d/>
          </c:spPr>
          <c:invertIfNegative val="0"/>
          <c:cat>
            <c:strRef>
              <c:f>Sheet1!$H$104:$H$115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Sheet1!$I$104:$I$115</c:f>
              <c:numCache>
                <c:formatCode>General</c:formatCode>
                <c:ptCount val="12"/>
                <c:pt idx="0">
                  <c:v>272</c:v>
                </c:pt>
                <c:pt idx="1">
                  <c:v>285</c:v>
                </c:pt>
                <c:pt idx="2">
                  <c:v>217</c:v>
                </c:pt>
                <c:pt idx="3">
                  <c:v>187</c:v>
                </c:pt>
                <c:pt idx="4">
                  <c:v>208</c:v>
                </c:pt>
                <c:pt idx="5">
                  <c:v>174</c:v>
                </c:pt>
                <c:pt idx="6">
                  <c:v>195</c:v>
                </c:pt>
                <c:pt idx="7">
                  <c:v>195</c:v>
                </c:pt>
                <c:pt idx="8">
                  <c:v>209</c:v>
                </c:pt>
                <c:pt idx="9">
                  <c:v>211</c:v>
                </c:pt>
                <c:pt idx="10">
                  <c:v>293</c:v>
                </c:pt>
                <c:pt idx="11">
                  <c:v>339</c:v>
                </c:pt>
              </c:numCache>
            </c:numRef>
          </c:val>
          <c:extLst>
            <c:ext xmlns:c16="http://schemas.microsoft.com/office/drawing/2014/chart" uri="{C3380CC4-5D6E-409C-BE32-E72D297353CC}">
              <c16:uniqueId val="{00000000-AD21-448C-A9BA-A0C458B7BD50}"/>
            </c:ext>
          </c:extLst>
        </c:ser>
        <c:ser>
          <c:idx val="1"/>
          <c:order val="1"/>
          <c:tx>
            <c:strRef>
              <c:f>Sheet1!$J$103</c:f>
              <c:strCache>
                <c:ptCount val="1"/>
                <c:pt idx="0">
                  <c:v>desktop_orders</c:v>
                </c:pt>
              </c:strCache>
            </c:strRef>
          </c:tx>
          <c:spPr>
            <a:solidFill>
              <a:schemeClr val="accent2"/>
            </a:solidFill>
            <a:ln>
              <a:noFill/>
            </a:ln>
            <a:effectLst/>
            <a:sp3d/>
          </c:spPr>
          <c:invertIfNegative val="0"/>
          <c:cat>
            <c:strRef>
              <c:f>Sheet1!$H$104:$H$115</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Sheet1!$J$104:$J$115</c:f>
              <c:numCache>
                <c:formatCode>General</c:formatCode>
                <c:ptCount val="12"/>
                <c:pt idx="0">
                  <c:v>1640</c:v>
                </c:pt>
                <c:pt idx="1">
                  <c:v>1732</c:v>
                </c:pt>
                <c:pt idx="2">
                  <c:v>1372</c:v>
                </c:pt>
                <c:pt idx="3">
                  <c:v>968</c:v>
                </c:pt>
                <c:pt idx="4">
                  <c:v>1053</c:v>
                </c:pt>
                <c:pt idx="5">
                  <c:v>1023</c:v>
                </c:pt>
                <c:pt idx="6">
                  <c:v>1047</c:v>
                </c:pt>
                <c:pt idx="7">
                  <c:v>1112</c:v>
                </c:pt>
                <c:pt idx="8">
                  <c:v>1115</c:v>
                </c:pt>
                <c:pt idx="9">
                  <c:v>1272</c:v>
                </c:pt>
                <c:pt idx="10">
                  <c:v>1788</c:v>
                </c:pt>
                <c:pt idx="11">
                  <c:v>1915</c:v>
                </c:pt>
              </c:numCache>
            </c:numRef>
          </c:val>
          <c:extLst>
            <c:ext xmlns:c16="http://schemas.microsoft.com/office/drawing/2014/chart" uri="{C3380CC4-5D6E-409C-BE32-E72D297353CC}">
              <c16:uniqueId val="{00000001-AD21-448C-A9BA-A0C458B7BD50}"/>
            </c:ext>
          </c:extLst>
        </c:ser>
        <c:dLbls>
          <c:showLegendKey val="0"/>
          <c:showVal val="0"/>
          <c:showCatName val="0"/>
          <c:showSerName val="0"/>
          <c:showPercent val="0"/>
          <c:showBubbleSize val="0"/>
        </c:dLbls>
        <c:gapWidth val="150"/>
        <c:shape val="box"/>
        <c:axId val="1990989551"/>
        <c:axId val="1990990511"/>
        <c:axId val="0"/>
      </c:bar3DChart>
      <c:catAx>
        <c:axId val="1990989551"/>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MONTHS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0990511"/>
        <c:crosses val="autoZero"/>
        <c:auto val="1"/>
        <c:lblAlgn val="ctr"/>
        <c:lblOffset val="100"/>
        <c:noMultiLvlLbl val="0"/>
      </c:catAx>
      <c:valAx>
        <c:axId val="19909905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ORDERS COUNT</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0989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[Charts and graphs Prepare deck for investors.xlsx]overall session and order volum!PivotTable28</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tx1"/>
                </a:solidFill>
                <a:latin typeface="Aptos" panose="020B0004020202020204" pitchFamily="34" charset="0"/>
              </a:rPr>
              <a:t>Overall</a:t>
            </a:r>
            <a:r>
              <a:rPr lang="en-IN" b="1" baseline="0" dirty="0">
                <a:solidFill>
                  <a:schemeClr val="tx1"/>
                </a:solidFill>
                <a:latin typeface="Aptos" panose="020B0004020202020204" pitchFamily="34" charset="0"/>
              </a:rPr>
              <a:t> session and order volume</a:t>
            </a:r>
            <a:endParaRPr lang="en-IN" b="1" dirty="0">
              <a:solidFill>
                <a:schemeClr val="tx1"/>
              </a:solidFill>
              <a:latin typeface="Aptos" panose="020B00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'overall session and order volum'!$Y$5</c:f>
              <c:strCache>
                <c:ptCount val="1"/>
                <c:pt idx="0">
                  <c:v>Session count</c:v>
                </c:pt>
              </c:strCache>
            </c:strRef>
          </c:tx>
          <c:spPr>
            <a:solidFill>
              <a:srgbClr val="ADC848"/>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session and order volum'!$X$6:$X$10</c:f>
              <c:strCache>
                <c:ptCount val="4"/>
                <c:pt idx="0">
                  <c:v>1</c:v>
                </c:pt>
                <c:pt idx="1">
                  <c:v>2</c:v>
                </c:pt>
                <c:pt idx="2">
                  <c:v>3</c:v>
                </c:pt>
                <c:pt idx="3">
                  <c:v>4</c:v>
                </c:pt>
              </c:strCache>
            </c:strRef>
          </c:cat>
          <c:val>
            <c:numRef>
              <c:f>'overall session and order volum'!$Y$6:$Y$10</c:f>
              <c:numCache>
                <c:formatCode>General</c:formatCode>
                <c:ptCount val="4"/>
                <c:pt idx="0">
                  <c:v>132689</c:v>
                </c:pt>
                <c:pt idx="1">
                  <c:v>89307</c:v>
                </c:pt>
                <c:pt idx="2">
                  <c:v>101696</c:v>
                </c:pt>
                <c:pt idx="3">
                  <c:v>149179</c:v>
                </c:pt>
              </c:numCache>
            </c:numRef>
          </c:val>
          <c:extLst>
            <c:ext xmlns:c16="http://schemas.microsoft.com/office/drawing/2014/chart" uri="{C3380CC4-5D6E-409C-BE32-E72D297353CC}">
              <c16:uniqueId val="{00000000-8EC8-4EF3-9DAD-A939ABDBCFDF}"/>
            </c:ext>
          </c:extLst>
        </c:ser>
        <c:dLbls>
          <c:showLegendKey val="0"/>
          <c:showVal val="1"/>
          <c:showCatName val="0"/>
          <c:showSerName val="0"/>
          <c:showPercent val="0"/>
          <c:showBubbleSize val="0"/>
        </c:dLbls>
        <c:gapWidth val="219"/>
        <c:overlap val="-27"/>
        <c:axId val="1677905167"/>
        <c:axId val="1677904687"/>
      </c:barChart>
      <c:lineChart>
        <c:grouping val="standard"/>
        <c:varyColors val="0"/>
        <c:ser>
          <c:idx val="1"/>
          <c:order val="1"/>
          <c:tx>
            <c:strRef>
              <c:f>'overall session and order volum'!$Z$5</c:f>
              <c:strCache>
                <c:ptCount val="1"/>
                <c:pt idx="0">
                  <c:v>Order count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session and order volum'!$X$6:$X$10</c:f>
              <c:strCache>
                <c:ptCount val="4"/>
                <c:pt idx="0">
                  <c:v>1</c:v>
                </c:pt>
                <c:pt idx="1">
                  <c:v>2</c:v>
                </c:pt>
                <c:pt idx="2">
                  <c:v>3</c:v>
                </c:pt>
                <c:pt idx="3">
                  <c:v>4</c:v>
                </c:pt>
              </c:strCache>
            </c:strRef>
          </c:cat>
          <c:val>
            <c:numRef>
              <c:f>'overall session and order volum'!$Z$6:$Z$10</c:f>
              <c:numCache>
                <c:formatCode>General</c:formatCode>
                <c:ptCount val="4"/>
                <c:pt idx="0">
                  <c:v>9822</c:v>
                </c:pt>
                <c:pt idx="1">
                  <c:v>5912</c:v>
                </c:pt>
                <c:pt idx="2">
                  <c:v>6560</c:v>
                </c:pt>
                <c:pt idx="3">
                  <c:v>10019</c:v>
                </c:pt>
              </c:numCache>
            </c:numRef>
          </c:val>
          <c:smooth val="0"/>
          <c:extLst>
            <c:ext xmlns:c16="http://schemas.microsoft.com/office/drawing/2014/chart" uri="{C3380CC4-5D6E-409C-BE32-E72D297353CC}">
              <c16:uniqueId val="{00000001-8EC8-4EF3-9DAD-A939ABDBCFDF}"/>
            </c:ext>
          </c:extLst>
        </c:ser>
        <c:dLbls>
          <c:showLegendKey val="0"/>
          <c:showVal val="1"/>
          <c:showCatName val="0"/>
          <c:showSerName val="0"/>
          <c:showPercent val="0"/>
          <c:showBubbleSize val="0"/>
        </c:dLbls>
        <c:marker val="1"/>
        <c:smooth val="0"/>
        <c:axId val="1495134320"/>
        <c:axId val="1495135760"/>
      </c:lineChart>
      <c:catAx>
        <c:axId val="16779051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Quarter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904687"/>
        <c:crosses val="autoZero"/>
        <c:auto val="1"/>
        <c:lblAlgn val="ctr"/>
        <c:lblOffset val="100"/>
        <c:noMultiLvlLbl val="0"/>
      </c:catAx>
      <c:valAx>
        <c:axId val="1677904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Session</a:t>
                </a:r>
                <a:r>
                  <a:rPr lang="en-IN" baseline="0"/>
                  <a:t> count</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905167"/>
        <c:crosses val="autoZero"/>
        <c:crossBetween val="between"/>
      </c:valAx>
      <c:valAx>
        <c:axId val="149513576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Order</a:t>
                </a:r>
                <a:r>
                  <a:rPr lang="en-IN" baseline="0"/>
                  <a:t> count</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5134320"/>
        <c:crosses val="max"/>
        <c:crossBetween val="between"/>
      </c:valAx>
      <c:catAx>
        <c:axId val="1495134320"/>
        <c:scaling>
          <c:orientation val="minMax"/>
        </c:scaling>
        <c:delete val="1"/>
        <c:axPos val="b"/>
        <c:numFmt formatCode="General" sourceLinked="1"/>
        <c:majorTickMark val="out"/>
        <c:minorTickMark val="none"/>
        <c:tickLblPos val="nextTo"/>
        <c:crossAx val="1495135760"/>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rgbClr val="CCFFCC"/>
        </a:gs>
        <a:gs pos="74000">
          <a:srgbClr val="CCECFF"/>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[Charts and graphs Prepare deck for investors.xlsx]Sheet8!PivotTable36</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Monthly</a:t>
            </a:r>
            <a:r>
              <a:rPr lang="en-IN" b="1" baseline="0" dirty="0"/>
              <a:t> Product sales</a:t>
            </a:r>
            <a:r>
              <a:rPr lang="en-IN" b="1"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Sheet8!$M$105:$M$106</c:f>
              <c:strCache>
                <c:ptCount val="1"/>
                <c:pt idx="0">
                  <c:v>The Birthday Sugar Panda</c:v>
                </c:pt>
              </c:strCache>
            </c:strRef>
          </c:tx>
          <c:spPr>
            <a:solidFill>
              <a:schemeClr val="accent1"/>
            </a:solidFill>
            <a:ln>
              <a:noFill/>
            </a:ln>
            <a:effectLst/>
          </c:spPr>
          <c:invertIfNegative val="0"/>
          <c:cat>
            <c:strRef>
              <c:f>Sheet8!$L$107:$L$144</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Sheet8!$M$107:$M$144</c:f>
              <c:numCache>
                <c:formatCode>General</c:formatCode>
                <c:ptCount val="37"/>
                <c:pt idx="21">
                  <c:v>139</c:v>
                </c:pt>
                <c:pt idx="22">
                  <c:v>200</c:v>
                </c:pt>
                <c:pt idx="23">
                  <c:v>211</c:v>
                </c:pt>
                <c:pt idx="24">
                  <c:v>244</c:v>
                </c:pt>
                <c:pt idx="25">
                  <c:v>267</c:v>
                </c:pt>
                <c:pt idx="26">
                  <c:v>299</c:v>
                </c:pt>
                <c:pt idx="27">
                  <c:v>288</c:v>
                </c:pt>
                <c:pt idx="28">
                  <c:v>276</c:v>
                </c:pt>
                <c:pt idx="29">
                  <c:v>294</c:v>
                </c:pt>
                <c:pt idx="30">
                  <c:v>317</c:v>
                </c:pt>
                <c:pt idx="31">
                  <c:v>368</c:v>
                </c:pt>
                <c:pt idx="32">
                  <c:v>425</c:v>
                </c:pt>
                <c:pt idx="33">
                  <c:v>539</c:v>
                </c:pt>
                <c:pt idx="34">
                  <c:v>450</c:v>
                </c:pt>
                <c:pt idx="35">
                  <c:v>405</c:v>
                </c:pt>
                <c:pt idx="36">
                  <c:v>263</c:v>
                </c:pt>
              </c:numCache>
            </c:numRef>
          </c:val>
          <c:extLst>
            <c:ext xmlns:c16="http://schemas.microsoft.com/office/drawing/2014/chart" uri="{C3380CC4-5D6E-409C-BE32-E72D297353CC}">
              <c16:uniqueId val="{00000000-63AF-4B57-8D85-A2BFA9E83AA7}"/>
            </c:ext>
          </c:extLst>
        </c:ser>
        <c:ser>
          <c:idx val="1"/>
          <c:order val="1"/>
          <c:tx>
            <c:strRef>
              <c:f>Sheet8!$N$105:$N$106</c:f>
              <c:strCache>
                <c:ptCount val="1"/>
                <c:pt idx="0">
                  <c:v>The Forever Love Bear</c:v>
                </c:pt>
              </c:strCache>
            </c:strRef>
          </c:tx>
          <c:spPr>
            <a:solidFill>
              <a:schemeClr val="accent2"/>
            </a:solidFill>
            <a:ln>
              <a:noFill/>
            </a:ln>
            <a:effectLst/>
          </c:spPr>
          <c:invertIfNegative val="0"/>
          <c:cat>
            <c:strRef>
              <c:f>Sheet8!$L$107:$L$144</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Sheet8!$N$107:$N$144</c:f>
              <c:numCache>
                <c:formatCode>General</c:formatCode>
                <c:ptCount val="37"/>
                <c:pt idx="10">
                  <c:v>47</c:v>
                </c:pt>
                <c:pt idx="11">
                  <c:v>162</c:v>
                </c:pt>
                <c:pt idx="12">
                  <c:v>65</c:v>
                </c:pt>
                <c:pt idx="13">
                  <c:v>94</c:v>
                </c:pt>
                <c:pt idx="14">
                  <c:v>82</c:v>
                </c:pt>
                <c:pt idx="15">
                  <c:v>90</c:v>
                </c:pt>
                <c:pt idx="16">
                  <c:v>95</c:v>
                </c:pt>
                <c:pt idx="17">
                  <c:v>98</c:v>
                </c:pt>
                <c:pt idx="18">
                  <c:v>98</c:v>
                </c:pt>
                <c:pt idx="19">
                  <c:v>135</c:v>
                </c:pt>
                <c:pt idx="20">
                  <c:v>174</c:v>
                </c:pt>
                <c:pt idx="21">
                  <c:v>183</c:v>
                </c:pt>
                <c:pt idx="22">
                  <c:v>183</c:v>
                </c:pt>
                <c:pt idx="23">
                  <c:v>351</c:v>
                </c:pt>
                <c:pt idx="24">
                  <c:v>193</c:v>
                </c:pt>
                <c:pt idx="25">
                  <c:v>214</c:v>
                </c:pt>
                <c:pt idx="26">
                  <c:v>246</c:v>
                </c:pt>
                <c:pt idx="27">
                  <c:v>245</c:v>
                </c:pt>
                <c:pt idx="28">
                  <c:v>244</c:v>
                </c:pt>
                <c:pt idx="29">
                  <c:v>237</c:v>
                </c:pt>
                <c:pt idx="30">
                  <c:v>251</c:v>
                </c:pt>
                <c:pt idx="31">
                  <c:v>284</c:v>
                </c:pt>
                <c:pt idx="32">
                  <c:v>377</c:v>
                </c:pt>
                <c:pt idx="33">
                  <c:v>387</c:v>
                </c:pt>
                <c:pt idx="34">
                  <c:v>394</c:v>
                </c:pt>
                <c:pt idx="35">
                  <c:v>644</c:v>
                </c:pt>
                <c:pt idx="36">
                  <c:v>223</c:v>
                </c:pt>
              </c:numCache>
            </c:numRef>
          </c:val>
          <c:extLst>
            <c:ext xmlns:c16="http://schemas.microsoft.com/office/drawing/2014/chart" uri="{C3380CC4-5D6E-409C-BE32-E72D297353CC}">
              <c16:uniqueId val="{00000001-63AF-4B57-8D85-A2BFA9E83AA7}"/>
            </c:ext>
          </c:extLst>
        </c:ser>
        <c:ser>
          <c:idx val="2"/>
          <c:order val="2"/>
          <c:tx>
            <c:strRef>
              <c:f>Sheet8!$O$105:$O$106</c:f>
              <c:strCache>
                <c:ptCount val="1"/>
                <c:pt idx="0">
                  <c:v>The Hudson River Mini bear</c:v>
                </c:pt>
              </c:strCache>
            </c:strRef>
          </c:tx>
          <c:spPr>
            <a:solidFill>
              <a:schemeClr val="accent3"/>
            </a:solidFill>
            <a:ln>
              <a:noFill/>
            </a:ln>
            <a:effectLst/>
          </c:spPr>
          <c:invertIfNegative val="0"/>
          <c:cat>
            <c:strRef>
              <c:f>Sheet8!$L$107:$L$144</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Sheet8!$O$107:$O$144</c:f>
              <c:numCache>
                <c:formatCode>General</c:formatCode>
                <c:ptCount val="37"/>
                <c:pt idx="23">
                  <c:v>202</c:v>
                </c:pt>
                <c:pt idx="24">
                  <c:v>205</c:v>
                </c:pt>
                <c:pt idx="25">
                  <c:v>259</c:v>
                </c:pt>
                <c:pt idx="26">
                  <c:v>298</c:v>
                </c:pt>
                <c:pt idx="27">
                  <c:v>249</c:v>
                </c:pt>
                <c:pt idx="28">
                  <c:v>264</c:v>
                </c:pt>
                <c:pt idx="29">
                  <c:v>303</c:v>
                </c:pt>
                <c:pt idx="30">
                  <c:v>327</c:v>
                </c:pt>
                <c:pt idx="31">
                  <c:v>377</c:v>
                </c:pt>
                <c:pt idx="32">
                  <c:v>449</c:v>
                </c:pt>
                <c:pt idx="33">
                  <c:v>588</c:v>
                </c:pt>
                <c:pt idx="34">
                  <c:v>610</c:v>
                </c:pt>
                <c:pt idx="35">
                  <c:v>544</c:v>
                </c:pt>
                <c:pt idx="36">
                  <c:v>343</c:v>
                </c:pt>
              </c:numCache>
            </c:numRef>
          </c:val>
          <c:extLst>
            <c:ext xmlns:c16="http://schemas.microsoft.com/office/drawing/2014/chart" uri="{C3380CC4-5D6E-409C-BE32-E72D297353CC}">
              <c16:uniqueId val="{00000002-63AF-4B57-8D85-A2BFA9E83AA7}"/>
            </c:ext>
          </c:extLst>
        </c:ser>
        <c:ser>
          <c:idx val="3"/>
          <c:order val="3"/>
          <c:tx>
            <c:strRef>
              <c:f>Sheet8!$P$105:$P$106</c:f>
              <c:strCache>
                <c:ptCount val="1"/>
                <c:pt idx="0">
                  <c:v>The Original Mr. Fuzzy</c:v>
                </c:pt>
              </c:strCache>
            </c:strRef>
          </c:tx>
          <c:spPr>
            <a:solidFill>
              <a:schemeClr val="accent4"/>
            </a:solidFill>
            <a:ln>
              <a:noFill/>
            </a:ln>
            <a:effectLst/>
          </c:spPr>
          <c:invertIfNegative val="0"/>
          <c:dLbls>
            <c:dLbl>
              <c:idx val="4"/>
              <c:delete val="1"/>
              <c:extLst>
                <c:ext xmlns:c15="http://schemas.microsoft.com/office/drawing/2012/chart" uri="{CE6537A1-D6FC-4f65-9D91-7224C49458BB}"/>
                <c:ext xmlns:c16="http://schemas.microsoft.com/office/drawing/2014/chart" uri="{C3380CC4-5D6E-409C-BE32-E72D297353CC}">
                  <c16:uniqueId val="{00000001-E473-450E-BB4E-64199E884BAF}"/>
                </c:ext>
              </c:extLst>
            </c:dLbl>
            <c:dLbl>
              <c:idx val="11"/>
              <c:delete val="1"/>
              <c:extLst>
                <c:ext xmlns:c15="http://schemas.microsoft.com/office/drawing/2012/chart" uri="{CE6537A1-D6FC-4f65-9D91-7224C49458BB}"/>
                <c:ext xmlns:c16="http://schemas.microsoft.com/office/drawing/2014/chart" uri="{C3380CC4-5D6E-409C-BE32-E72D297353CC}">
                  <c16:uniqueId val="{00000000-E473-450E-BB4E-64199E884BAF}"/>
                </c:ext>
              </c:extLst>
            </c:dLbl>
            <c:dLbl>
              <c:idx val="15"/>
              <c:delete val="1"/>
              <c:extLst>
                <c:ext xmlns:c15="http://schemas.microsoft.com/office/drawing/2012/chart" uri="{CE6537A1-D6FC-4f65-9D91-7224C49458BB}"/>
                <c:ext xmlns:c16="http://schemas.microsoft.com/office/drawing/2014/chart" uri="{C3380CC4-5D6E-409C-BE32-E72D297353CC}">
                  <c16:uniqueId val="{00000003-E473-450E-BB4E-64199E884BAF}"/>
                </c:ext>
              </c:extLst>
            </c:dLbl>
            <c:dLbl>
              <c:idx val="17"/>
              <c:delete val="1"/>
              <c:extLst>
                <c:ext xmlns:c15="http://schemas.microsoft.com/office/drawing/2012/chart" uri="{CE6537A1-D6FC-4f65-9D91-7224C49458BB}"/>
                <c:ext xmlns:c16="http://schemas.microsoft.com/office/drawing/2014/chart" uri="{C3380CC4-5D6E-409C-BE32-E72D297353CC}">
                  <c16:uniqueId val="{00000002-E473-450E-BB4E-64199E884BA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Sheet8!$L$107:$L$144</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Sheet8!$P$107:$P$144</c:f>
              <c:numCache>
                <c:formatCode>General</c:formatCode>
                <c:ptCount val="37"/>
                <c:pt idx="0">
                  <c:v>60</c:v>
                </c:pt>
                <c:pt idx="1">
                  <c:v>99</c:v>
                </c:pt>
                <c:pt idx="2">
                  <c:v>108</c:v>
                </c:pt>
                <c:pt idx="3">
                  <c:v>140</c:v>
                </c:pt>
                <c:pt idx="4">
                  <c:v>169</c:v>
                </c:pt>
                <c:pt idx="5">
                  <c:v>228</c:v>
                </c:pt>
                <c:pt idx="6">
                  <c:v>287</c:v>
                </c:pt>
                <c:pt idx="7">
                  <c:v>371</c:v>
                </c:pt>
                <c:pt idx="8">
                  <c:v>618</c:v>
                </c:pt>
                <c:pt idx="9">
                  <c:v>506</c:v>
                </c:pt>
                <c:pt idx="10">
                  <c:v>343</c:v>
                </c:pt>
                <c:pt idx="11">
                  <c:v>336</c:v>
                </c:pt>
                <c:pt idx="12">
                  <c:v>320</c:v>
                </c:pt>
                <c:pt idx="13">
                  <c:v>459</c:v>
                </c:pt>
                <c:pt idx="14">
                  <c:v>489</c:v>
                </c:pt>
                <c:pt idx="15">
                  <c:v>503</c:v>
                </c:pt>
                <c:pt idx="16">
                  <c:v>509</c:v>
                </c:pt>
                <c:pt idx="17">
                  <c:v>510</c:v>
                </c:pt>
                <c:pt idx="18">
                  <c:v>537</c:v>
                </c:pt>
                <c:pt idx="19">
                  <c:v>603</c:v>
                </c:pt>
                <c:pt idx="20">
                  <c:v>724</c:v>
                </c:pt>
                <c:pt idx="21">
                  <c:v>818</c:v>
                </c:pt>
                <c:pt idx="22">
                  <c:v>728</c:v>
                </c:pt>
                <c:pt idx="23">
                  <c:v>584</c:v>
                </c:pt>
                <c:pt idx="24">
                  <c:v>785</c:v>
                </c:pt>
                <c:pt idx="25">
                  <c:v>917</c:v>
                </c:pt>
                <c:pt idx="26">
                  <c:v>1030</c:v>
                </c:pt>
                <c:pt idx="27">
                  <c:v>893</c:v>
                </c:pt>
                <c:pt idx="28">
                  <c:v>961</c:v>
                </c:pt>
                <c:pt idx="29">
                  <c:v>958</c:v>
                </c:pt>
                <c:pt idx="30">
                  <c:v>1056</c:v>
                </c:pt>
                <c:pt idx="31">
                  <c:v>1173</c:v>
                </c:pt>
                <c:pt idx="32">
                  <c:v>1451</c:v>
                </c:pt>
                <c:pt idx="33">
                  <c:v>1584</c:v>
                </c:pt>
                <c:pt idx="34">
                  <c:v>1392</c:v>
                </c:pt>
                <c:pt idx="35">
                  <c:v>1113</c:v>
                </c:pt>
                <c:pt idx="36">
                  <c:v>864</c:v>
                </c:pt>
              </c:numCache>
            </c:numRef>
          </c:val>
          <c:extLst>
            <c:ext xmlns:c16="http://schemas.microsoft.com/office/drawing/2014/chart" uri="{C3380CC4-5D6E-409C-BE32-E72D297353CC}">
              <c16:uniqueId val="{00000003-63AF-4B57-8D85-A2BFA9E83AA7}"/>
            </c:ext>
          </c:extLst>
        </c:ser>
        <c:dLbls>
          <c:showLegendKey val="0"/>
          <c:showVal val="0"/>
          <c:showCatName val="0"/>
          <c:showSerName val="0"/>
          <c:showPercent val="0"/>
          <c:showBubbleSize val="0"/>
        </c:dLbls>
        <c:gapWidth val="219"/>
        <c:overlap val="-27"/>
        <c:axId val="1860978543"/>
        <c:axId val="1860977583"/>
      </c:barChart>
      <c:catAx>
        <c:axId val="18609785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0977583"/>
        <c:crosses val="autoZero"/>
        <c:auto val="1"/>
        <c:lblAlgn val="ctr"/>
        <c:lblOffset val="100"/>
        <c:noMultiLvlLbl val="0"/>
      </c:catAx>
      <c:valAx>
        <c:axId val="1860977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Sales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0978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ysClr val="window" lastClr="FFFFFF"/>
        </a:gs>
        <a:gs pos="75000">
          <a:sysClr val="window" lastClr="FFFFFF"/>
        </a:gs>
        <a:gs pos="80000">
          <a:srgbClr val="FFFFCC"/>
        </a:gs>
        <a:gs pos="28000">
          <a:srgbClr val="CCFFCC"/>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[Charts and graphs Prepare deck for investors.xlsx]Sheet8!PivotTable37</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Monthly</a:t>
            </a:r>
            <a:r>
              <a:rPr lang="en-IN" b="1" baseline="0" dirty="0"/>
              <a:t> Product Revenue</a:t>
            </a:r>
            <a:r>
              <a:rPr lang="en-IN" b="1"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Sheet8!$M$153:$M$154</c:f>
              <c:strCache>
                <c:ptCount val="1"/>
                <c:pt idx="0">
                  <c:v>The Birthday Sugar Panda</c:v>
                </c:pt>
              </c:strCache>
            </c:strRef>
          </c:tx>
          <c:spPr>
            <a:solidFill>
              <a:schemeClr val="accent1"/>
            </a:solidFill>
            <a:ln>
              <a:noFill/>
            </a:ln>
            <a:effectLst/>
          </c:spPr>
          <c:invertIfNegative val="0"/>
          <c:cat>
            <c:strRef>
              <c:f>Sheet8!$L$155:$L$192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Sheet8!$M$155:$M$192</c:f>
              <c:numCache>
                <c:formatCode>General</c:formatCode>
                <c:ptCount val="37"/>
                <c:pt idx="21">
                  <c:v>5932.71</c:v>
                </c:pt>
                <c:pt idx="22">
                  <c:v>8600.1299999999992</c:v>
                </c:pt>
                <c:pt idx="23">
                  <c:v>9060.0300000000007</c:v>
                </c:pt>
                <c:pt idx="24">
                  <c:v>10439.73</c:v>
                </c:pt>
                <c:pt idx="25">
                  <c:v>11451.51</c:v>
                </c:pt>
                <c:pt idx="26">
                  <c:v>12969.18</c:v>
                </c:pt>
                <c:pt idx="27">
                  <c:v>12509.28</c:v>
                </c:pt>
                <c:pt idx="28">
                  <c:v>12187.35</c:v>
                </c:pt>
                <c:pt idx="29">
                  <c:v>12601.26</c:v>
                </c:pt>
                <c:pt idx="30">
                  <c:v>13613.04</c:v>
                </c:pt>
                <c:pt idx="31">
                  <c:v>16142.49</c:v>
                </c:pt>
                <c:pt idx="32">
                  <c:v>18487.98</c:v>
                </c:pt>
                <c:pt idx="33">
                  <c:v>23178.959999999999</c:v>
                </c:pt>
                <c:pt idx="34">
                  <c:v>19315.8</c:v>
                </c:pt>
                <c:pt idx="35">
                  <c:v>17706.150000000001</c:v>
                </c:pt>
                <c:pt idx="36">
                  <c:v>11221.56</c:v>
                </c:pt>
              </c:numCache>
            </c:numRef>
          </c:val>
          <c:extLst>
            <c:ext xmlns:c16="http://schemas.microsoft.com/office/drawing/2014/chart" uri="{C3380CC4-5D6E-409C-BE32-E72D297353CC}">
              <c16:uniqueId val="{00000000-D451-4194-8858-F4435984AA5D}"/>
            </c:ext>
          </c:extLst>
        </c:ser>
        <c:ser>
          <c:idx val="1"/>
          <c:order val="1"/>
          <c:tx>
            <c:strRef>
              <c:f>Sheet8!$N$153:$N$154</c:f>
              <c:strCache>
                <c:ptCount val="1"/>
                <c:pt idx="0">
                  <c:v>The Forever Love Bear</c:v>
                </c:pt>
              </c:strCache>
            </c:strRef>
          </c:tx>
          <c:spPr>
            <a:solidFill>
              <a:schemeClr val="accent2"/>
            </a:solidFill>
            <a:ln>
              <a:noFill/>
            </a:ln>
            <a:effectLst/>
          </c:spPr>
          <c:invertIfNegative val="0"/>
          <c:dLbls>
            <c:dLbl>
              <c:idx val="23"/>
              <c:tx>
                <c:rich>
                  <a:bodyPr/>
                  <a:lstStyle/>
                  <a:p>
                    <a:r>
                      <a:rPr lang="en-US" dirty="0"/>
                      <a:t>20.69K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7C98-43C6-A5D4-7A5236D706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Sheet8!$L$155:$L$192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Sheet8!$N$155:$N$192</c:f>
              <c:numCache>
                <c:formatCode>General</c:formatCode>
                <c:ptCount val="37"/>
                <c:pt idx="10">
                  <c:v>2759.54</c:v>
                </c:pt>
                <c:pt idx="11">
                  <c:v>9598.4</c:v>
                </c:pt>
                <c:pt idx="12">
                  <c:v>3719.38</c:v>
                </c:pt>
                <c:pt idx="13">
                  <c:v>5579.07</c:v>
                </c:pt>
                <c:pt idx="14">
                  <c:v>4799.2</c:v>
                </c:pt>
                <c:pt idx="15">
                  <c:v>5099.1499999999996</c:v>
                </c:pt>
                <c:pt idx="16">
                  <c:v>5519.08</c:v>
                </c:pt>
                <c:pt idx="17">
                  <c:v>5819.03</c:v>
                </c:pt>
                <c:pt idx="18">
                  <c:v>5819.03</c:v>
                </c:pt>
                <c:pt idx="19">
                  <c:v>7978.67</c:v>
                </c:pt>
                <c:pt idx="20">
                  <c:v>10198.299999999999</c:v>
                </c:pt>
                <c:pt idx="21">
                  <c:v>10738.21</c:v>
                </c:pt>
                <c:pt idx="22">
                  <c:v>10738.21</c:v>
                </c:pt>
                <c:pt idx="23">
                  <c:v>20696.55</c:v>
                </c:pt>
                <c:pt idx="24">
                  <c:v>11398.1</c:v>
                </c:pt>
                <c:pt idx="25">
                  <c:v>12597.9</c:v>
                </c:pt>
                <c:pt idx="26">
                  <c:v>14517.58</c:v>
                </c:pt>
                <c:pt idx="27">
                  <c:v>14157.64</c:v>
                </c:pt>
                <c:pt idx="28">
                  <c:v>14097.65</c:v>
                </c:pt>
                <c:pt idx="29">
                  <c:v>13977.67</c:v>
                </c:pt>
                <c:pt idx="30">
                  <c:v>14577.57</c:v>
                </c:pt>
                <c:pt idx="31">
                  <c:v>16737.21</c:v>
                </c:pt>
                <c:pt idx="32">
                  <c:v>22136.31</c:v>
                </c:pt>
                <c:pt idx="33">
                  <c:v>22676.22</c:v>
                </c:pt>
                <c:pt idx="34">
                  <c:v>23036.16</c:v>
                </c:pt>
                <c:pt idx="35">
                  <c:v>37973.67</c:v>
                </c:pt>
                <c:pt idx="36">
                  <c:v>13017.83</c:v>
                </c:pt>
              </c:numCache>
            </c:numRef>
          </c:val>
          <c:extLst>
            <c:ext xmlns:c16="http://schemas.microsoft.com/office/drawing/2014/chart" uri="{C3380CC4-5D6E-409C-BE32-E72D297353CC}">
              <c16:uniqueId val="{00000001-D451-4194-8858-F4435984AA5D}"/>
            </c:ext>
          </c:extLst>
        </c:ser>
        <c:ser>
          <c:idx val="2"/>
          <c:order val="2"/>
          <c:tx>
            <c:strRef>
              <c:f>Sheet8!$O$153:$O$154</c:f>
              <c:strCache>
                <c:ptCount val="1"/>
                <c:pt idx="0">
                  <c:v>The Hudson River Mini bear</c:v>
                </c:pt>
              </c:strCache>
            </c:strRef>
          </c:tx>
          <c:spPr>
            <a:solidFill>
              <a:schemeClr val="accent3"/>
            </a:solidFill>
            <a:ln>
              <a:noFill/>
            </a:ln>
            <a:effectLst/>
          </c:spPr>
          <c:invertIfNegative val="0"/>
          <c:cat>
            <c:strRef>
              <c:f>Sheet8!$L$155:$L$192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Sheet8!$O$155:$O$192</c:f>
              <c:numCache>
                <c:formatCode>General</c:formatCode>
                <c:ptCount val="37"/>
                <c:pt idx="23">
                  <c:v>5998</c:v>
                </c:pt>
                <c:pt idx="24">
                  <c:v>6117.96</c:v>
                </c:pt>
                <c:pt idx="25">
                  <c:v>7647.45</c:v>
                </c:pt>
                <c:pt idx="26">
                  <c:v>8877.0400000000009</c:v>
                </c:pt>
                <c:pt idx="27">
                  <c:v>7287.57</c:v>
                </c:pt>
                <c:pt idx="28">
                  <c:v>7797.4</c:v>
                </c:pt>
                <c:pt idx="29">
                  <c:v>9026.99</c:v>
                </c:pt>
                <c:pt idx="30">
                  <c:v>9686.77</c:v>
                </c:pt>
                <c:pt idx="31">
                  <c:v>11066.31</c:v>
                </c:pt>
                <c:pt idx="32">
                  <c:v>13285.57</c:v>
                </c:pt>
                <c:pt idx="33">
                  <c:v>17394.2</c:v>
                </c:pt>
                <c:pt idx="34">
                  <c:v>18083.97</c:v>
                </c:pt>
                <c:pt idx="35">
                  <c:v>16074.64</c:v>
                </c:pt>
                <c:pt idx="36">
                  <c:v>10226.59</c:v>
                </c:pt>
              </c:numCache>
            </c:numRef>
          </c:val>
          <c:extLst>
            <c:ext xmlns:c16="http://schemas.microsoft.com/office/drawing/2014/chart" uri="{C3380CC4-5D6E-409C-BE32-E72D297353CC}">
              <c16:uniqueId val="{00000002-D451-4194-8858-F4435984AA5D}"/>
            </c:ext>
          </c:extLst>
        </c:ser>
        <c:ser>
          <c:idx val="3"/>
          <c:order val="3"/>
          <c:tx>
            <c:strRef>
              <c:f>Sheet8!$P$153:$P$154</c:f>
              <c:strCache>
                <c:ptCount val="1"/>
                <c:pt idx="0">
                  <c:v>The Original Mr. Fuzzy</c:v>
                </c:pt>
              </c:strCache>
            </c:strRef>
          </c:tx>
          <c:spPr>
            <a:solidFill>
              <a:schemeClr val="accent4"/>
            </a:solidFill>
            <a:ln>
              <a:noFill/>
            </a:ln>
            <a:effectLst/>
          </c:spPr>
          <c:invertIfNegative val="0"/>
          <c:dLbls>
            <c:dLbl>
              <c:idx val="8"/>
              <c:tx>
                <c:rich>
                  <a:bodyPr/>
                  <a:lstStyle/>
                  <a:p>
                    <a:r>
                      <a:rPr lang="en-US" dirty="0"/>
                      <a:t>28.59K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C98-43C6-A5D4-7A5236D70602}"/>
                </c:ext>
              </c:extLst>
            </c:dLbl>
            <c:dLbl>
              <c:idx val="21"/>
              <c:tx>
                <c:rich>
                  <a:bodyPr/>
                  <a:lstStyle/>
                  <a:p>
                    <a:r>
                      <a:rPr lang="en-US" dirty="0"/>
                      <a:t>39.94K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C98-43C6-A5D4-7A5236D70602}"/>
                </c:ext>
              </c:extLst>
            </c:dLbl>
            <c:dLbl>
              <c:idx val="33"/>
              <c:tx>
                <c:rich>
                  <a:bodyPr/>
                  <a:lstStyle/>
                  <a:p>
                    <a:r>
                      <a:rPr lang="en-US" dirty="0"/>
                      <a:t>76.23K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C98-43C6-A5D4-7A5236D706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Sheet8!$L$155:$L$192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Sheet8!$P$155:$P$192</c:f>
              <c:numCache>
                <c:formatCode>General</c:formatCode>
                <c:ptCount val="37"/>
                <c:pt idx="0">
                  <c:v>2949.41</c:v>
                </c:pt>
                <c:pt idx="1">
                  <c:v>4699.0600000000004</c:v>
                </c:pt>
                <c:pt idx="2">
                  <c:v>5198.96</c:v>
                </c:pt>
                <c:pt idx="3">
                  <c:v>6598.68</c:v>
                </c:pt>
                <c:pt idx="4">
                  <c:v>7748.45</c:v>
                </c:pt>
                <c:pt idx="5">
                  <c:v>10547.89</c:v>
                </c:pt>
                <c:pt idx="6">
                  <c:v>13047.39</c:v>
                </c:pt>
                <c:pt idx="7">
                  <c:v>17196.560000000001</c:v>
                </c:pt>
                <c:pt idx="8">
                  <c:v>28594.28</c:v>
                </c:pt>
                <c:pt idx="9">
                  <c:v>23795.24</c:v>
                </c:pt>
                <c:pt idx="10">
                  <c:v>16296.74</c:v>
                </c:pt>
                <c:pt idx="11">
                  <c:v>15596.88</c:v>
                </c:pt>
                <c:pt idx="12">
                  <c:v>15096.98</c:v>
                </c:pt>
                <c:pt idx="13">
                  <c:v>21995.599999999999</c:v>
                </c:pt>
                <c:pt idx="14">
                  <c:v>22895.42</c:v>
                </c:pt>
                <c:pt idx="15">
                  <c:v>23195.360000000001</c:v>
                </c:pt>
                <c:pt idx="16">
                  <c:v>23595.279999999999</c:v>
                </c:pt>
                <c:pt idx="17">
                  <c:v>24095.18</c:v>
                </c:pt>
                <c:pt idx="18">
                  <c:v>25694.86</c:v>
                </c:pt>
                <c:pt idx="19">
                  <c:v>29294.14</c:v>
                </c:pt>
                <c:pt idx="20">
                  <c:v>34943.01</c:v>
                </c:pt>
                <c:pt idx="21">
                  <c:v>39942.01</c:v>
                </c:pt>
                <c:pt idx="22">
                  <c:v>34843.03</c:v>
                </c:pt>
                <c:pt idx="23">
                  <c:v>28044.39</c:v>
                </c:pt>
                <c:pt idx="24">
                  <c:v>38042.39</c:v>
                </c:pt>
                <c:pt idx="25">
                  <c:v>44241.15</c:v>
                </c:pt>
                <c:pt idx="26">
                  <c:v>49990</c:v>
                </c:pt>
                <c:pt idx="27">
                  <c:v>42091.58</c:v>
                </c:pt>
                <c:pt idx="28">
                  <c:v>45940.81</c:v>
                </c:pt>
                <c:pt idx="29">
                  <c:v>41291.74</c:v>
                </c:pt>
                <c:pt idx="30">
                  <c:v>45790.84</c:v>
                </c:pt>
                <c:pt idx="31">
                  <c:v>57188.56</c:v>
                </c:pt>
                <c:pt idx="32">
                  <c:v>70035.990000000005</c:v>
                </c:pt>
                <c:pt idx="33">
                  <c:v>76234.75</c:v>
                </c:pt>
                <c:pt idx="34">
                  <c:v>66986.600000000006</c:v>
                </c:pt>
                <c:pt idx="35">
                  <c:v>53689.26</c:v>
                </c:pt>
                <c:pt idx="36">
                  <c:v>41791.64</c:v>
                </c:pt>
              </c:numCache>
            </c:numRef>
          </c:val>
          <c:extLst>
            <c:ext xmlns:c16="http://schemas.microsoft.com/office/drawing/2014/chart" uri="{C3380CC4-5D6E-409C-BE32-E72D297353CC}">
              <c16:uniqueId val="{00000003-D451-4194-8858-F4435984AA5D}"/>
            </c:ext>
          </c:extLst>
        </c:ser>
        <c:dLbls>
          <c:showLegendKey val="0"/>
          <c:showVal val="0"/>
          <c:showCatName val="0"/>
          <c:showSerName val="0"/>
          <c:showPercent val="0"/>
          <c:showBubbleSize val="0"/>
        </c:dLbls>
        <c:gapWidth val="219"/>
        <c:overlap val="-27"/>
        <c:axId val="2033297711"/>
        <c:axId val="2033302991"/>
      </c:barChart>
      <c:catAx>
        <c:axId val="20332977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302991"/>
        <c:crosses val="autoZero"/>
        <c:auto val="1"/>
        <c:lblAlgn val="ctr"/>
        <c:lblOffset val="100"/>
        <c:noMultiLvlLbl val="0"/>
      </c:catAx>
      <c:valAx>
        <c:axId val="2033302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Revenue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3297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ysClr val="window" lastClr="FFFFFF"/>
        </a:gs>
        <a:gs pos="75000">
          <a:sysClr val="window" lastClr="FFFFFF"/>
        </a:gs>
        <a:gs pos="80000">
          <a:srgbClr val="FFFFCC"/>
        </a:gs>
        <a:gs pos="28000">
          <a:srgbClr val="CCFFCC"/>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[Charts and graphs Prepare deck for investors.xlsx]Sheet8!PivotTable38</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Monthly Product margin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4"/>
            </a:solidFill>
            <a:round/>
          </a:ln>
          <a:effectLst/>
        </c:spPr>
        <c:marker>
          <c:symbol val="circle"/>
          <c:size val="5"/>
          <c:spPr>
            <a:solidFill>
              <a:schemeClr val="accent4"/>
            </a:solidFill>
            <a:ln w="9525">
              <a:solidFill>
                <a:schemeClr val="accent4"/>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Sheet8!$M$203:$M$204</c:f>
              <c:strCache>
                <c:ptCount val="1"/>
                <c:pt idx="0">
                  <c:v>The Birthday Sugar Panda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Sheet8!$L$205:$L$242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Sheet8!$M$205:$M$242</c:f>
              <c:numCache>
                <c:formatCode>General</c:formatCode>
                <c:ptCount val="37"/>
                <c:pt idx="21">
                  <c:v>3918.6</c:v>
                </c:pt>
                <c:pt idx="22">
                  <c:v>5702.13</c:v>
                </c:pt>
                <c:pt idx="23">
                  <c:v>6002.64</c:v>
                </c:pt>
                <c:pt idx="24">
                  <c:v>6904.17</c:v>
                </c:pt>
                <c:pt idx="25">
                  <c:v>7582.68</c:v>
                </c:pt>
                <c:pt idx="26">
                  <c:v>8636.67</c:v>
                </c:pt>
                <c:pt idx="27">
                  <c:v>8336.16</c:v>
                </c:pt>
                <c:pt idx="28">
                  <c:v>8188.11</c:v>
                </c:pt>
                <c:pt idx="29">
                  <c:v>8341.2000000000007</c:v>
                </c:pt>
                <c:pt idx="30">
                  <c:v>9019.7099999999991</c:v>
                </c:pt>
                <c:pt idx="31">
                  <c:v>10810.17</c:v>
                </c:pt>
                <c:pt idx="32">
                  <c:v>12329.73</c:v>
                </c:pt>
                <c:pt idx="33">
                  <c:v>15368.85</c:v>
                </c:pt>
                <c:pt idx="34">
                  <c:v>12795.3</c:v>
                </c:pt>
                <c:pt idx="35">
                  <c:v>11837.7</c:v>
                </c:pt>
                <c:pt idx="36">
                  <c:v>7410.69</c:v>
                </c:pt>
              </c:numCache>
            </c:numRef>
          </c:val>
          <c:smooth val="0"/>
          <c:extLst>
            <c:ext xmlns:c16="http://schemas.microsoft.com/office/drawing/2014/chart" uri="{C3380CC4-5D6E-409C-BE32-E72D297353CC}">
              <c16:uniqueId val="{00000000-B009-4D86-83E9-61281F2A0372}"/>
            </c:ext>
          </c:extLst>
        </c:ser>
        <c:ser>
          <c:idx val="1"/>
          <c:order val="1"/>
          <c:tx>
            <c:strRef>
              <c:f>Sheet8!$N$203:$N$204</c:f>
              <c:strCache>
                <c:ptCount val="1"/>
                <c:pt idx="0">
                  <c:v>The Forever Love Bear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Sheet8!$L$205:$L$242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Sheet8!$N$205:$N$242</c:f>
              <c:numCache>
                <c:formatCode>General</c:formatCode>
                <c:ptCount val="37"/>
                <c:pt idx="10">
                  <c:v>1702.51</c:v>
                </c:pt>
                <c:pt idx="11">
                  <c:v>5955.02</c:v>
                </c:pt>
                <c:pt idx="12">
                  <c:v>2257.5300000000002</c:v>
                </c:pt>
                <c:pt idx="13">
                  <c:v>3465.01</c:v>
                </c:pt>
                <c:pt idx="14">
                  <c:v>2955.02</c:v>
                </c:pt>
                <c:pt idx="15">
                  <c:v>3075.05</c:v>
                </c:pt>
                <c:pt idx="16">
                  <c:v>3382.53</c:v>
                </c:pt>
                <c:pt idx="17">
                  <c:v>3615.01</c:v>
                </c:pt>
                <c:pt idx="18">
                  <c:v>3615.01</c:v>
                </c:pt>
                <c:pt idx="19">
                  <c:v>4942.5200000000004</c:v>
                </c:pt>
                <c:pt idx="20">
                  <c:v>6285.04</c:v>
                </c:pt>
                <c:pt idx="21">
                  <c:v>6622.54</c:v>
                </c:pt>
                <c:pt idx="22">
                  <c:v>6622.54</c:v>
                </c:pt>
                <c:pt idx="23">
                  <c:v>12802.56</c:v>
                </c:pt>
                <c:pt idx="24">
                  <c:v>7057.53</c:v>
                </c:pt>
                <c:pt idx="25">
                  <c:v>7785.04</c:v>
                </c:pt>
                <c:pt idx="26">
                  <c:v>8985.0400000000009</c:v>
                </c:pt>
                <c:pt idx="27">
                  <c:v>8647.59</c:v>
                </c:pt>
                <c:pt idx="28">
                  <c:v>8610.09</c:v>
                </c:pt>
                <c:pt idx="29">
                  <c:v>8647.5400000000009</c:v>
                </c:pt>
                <c:pt idx="30">
                  <c:v>8932.58</c:v>
                </c:pt>
                <c:pt idx="31">
                  <c:v>10350.049999999999</c:v>
                </c:pt>
                <c:pt idx="32">
                  <c:v>13657.58</c:v>
                </c:pt>
                <c:pt idx="33">
                  <c:v>13972.59</c:v>
                </c:pt>
                <c:pt idx="34">
                  <c:v>14175.1</c:v>
                </c:pt>
                <c:pt idx="35">
                  <c:v>23490.11</c:v>
                </c:pt>
                <c:pt idx="36">
                  <c:v>8002.56</c:v>
                </c:pt>
              </c:numCache>
            </c:numRef>
          </c:val>
          <c:smooth val="0"/>
          <c:extLst>
            <c:ext xmlns:c16="http://schemas.microsoft.com/office/drawing/2014/chart" uri="{C3380CC4-5D6E-409C-BE32-E72D297353CC}">
              <c16:uniqueId val="{00000001-B009-4D86-83E9-61281F2A0372}"/>
            </c:ext>
          </c:extLst>
        </c:ser>
        <c:ser>
          <c:idx val="2"/>
          <c:order val="2"/>
          <c:tx>
            <c:strRef>
              <c:f>Sheet8!$O$203:$O$204</c:f>
              <c:strCache>
                <c:ptCount val="1"/>
                <c:pt idx="0">
                  <c:v>The Hudson River Mini bear</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Sheet8!$L$205:$L$242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Sheet8!$O$205:$O$242</c:f>
              <c:numCache>
                <c:formatCode>General</c:formatCode>
                <c:ptCount val="37"/>
                <c:pt idx="23">
                  <c:v>4081.02</c:v>
                </c:pt>
                <c:pt idx="24">
                  <c:v>4172.51</c:v>
                </c:pt>
                <c:pt idx="25">
                  <c:v>5189.54</c:v>
                </c:pt>
                <c:pt idx="26">
                  <c:v>6049.02</c:v>
                </c:pt>
                <c:pt idx="27">
                  <c:v>4924.5600000000004</c:v>
                </c:pt>
                <c:pt idx="28">
                  <c:v>5292.04</c:v>
                </c:pt>
                <c:pt idx="29">
                  <c:v>6151.52</c:v>
                </c:pt>
                <c:pt idx="30">
                  <c:v>6583.54</c:v>
                </c:pt>
                <c:pt idx="31">
                  <c:v>7488.58</c:v>
                </c:pt>
                <c:pt idx="32">
                  <c:v>9024.56</c:v>
                </c:pt>
                <c:pt idx="33">
                  <c:v>11814.08</c:v>
                </c:pt>
                <c:pt idx="34">
                  <c:v>12295.07</c:v>
                </c:pt>
                <c:pt idx="35">
                  <c:v>10912.08</c:v>
                </c:pt>
                <c:pt idx="36">
                  <c:v>6971.52</c:v>
                </c:pt>
              </c:numCache>
            </c:numRef>
          </c:val>
          <c:smooth val="0"/>
          <c:extLst>
            <c:ext xmlns:c16="http://schemas.microsoft.com/office/drawing/2014/chart" uri="{C3380CC4-5D6E-409C-BE32-E72D297353CC}">
              <c16:uniqueId val="{00000002-B009-4D86-83E9-61281F2A0372}"/>
            </c:ext>
          </c:extLst>
        </c:ser>
        <c:ser>
          <c:idx val="3"/>
          <c:order val="3"/>
          <c:tx>
            <c:strRef>
              <c:f>Sheet8!$P$203:$P$204</c:f>
              <c:strCache>
                <c:ptCount val="1"/>
                <c:pt idx="0">
                  <c:v>The Original Mr. Fuzzy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3-B009-4D86-83E9-61281F2A0372}"/>
                </c:ext>
              </c:extLst>
            </c:dLbl>
            <c:dLbl>
              <c:idx val="2"/>
              <c:delete val="1"/>
              <c:extLst>
                <c:ext xmlns:c15="http://schemas.microsoft.com/office/drawing/2012/chart" uri="{CE6537A1-D6FC-4f65-9D91-7224C49458BB}"/>
                <c:ext xmlns:c16="http://schemas.microsoft.com/office/drawing/2014/chart" uri="{C3380CC4-5D6E-409C-BE32-E72D297353CC}">
                  <c16:uniqueId val="{00000004-B009-4D86-83E9-61281F2A0372}"/>
                </c:ext>
              </c:extLst>
            </c:dLbl>
            <c:dLbl>
              <c:idx val="3"/>
              <c:delete val="1"/>
              <c:extLst>
                <c:ext xmlns:c15="http://schemas.microsoft.com/office/drawing/2012/chart" uri="{CE6537A1-D6FC-4f65-9D91-7224C49458BB}"/>
                <c:ext xmlns:c16="http://schemas.microsoft.com/office/drawing/2014/chart" uri="{C3380CC4-5D6E-409C-BE32-E72D297353CC}">
                  <c16:uniqueId val="{00000005-B009-4D86-83E9-61281F2A0372}"/>
                </c:ext>
              </c:extLst>
            </c:dLbl>
            <c:dLbl>
              <c:idx val="4"/>
              <c:delete val="1"/>
              <c:extLst>
                <c:ext xmlns:c15="http://schemas.microsoft.com/office/drawing/2012/chart" uri="{CE6537A1-D6FC-4f65-9D91-7224C49458BB}"/>
                <c:ext xmlns:c16="http://schemas.microsoft.com/office/drawing/2014/chart" uri="{C3380CC4-5D6E-409C-BE32-E72D297353CC}">
                  <c16:uniqueId val="{00000006-B009-4D86-83E9-61281F2A0372}"/>
                </c:ext>
              </c:extLst>
            </c:dLbl>
            <c:dLbl>
              <c:idx val="5"/>
              <c:delete val="1"/>
              <c:extLst>
                <c:ext xmlns:c15="http://schemas.microsoft.com/office/drawing/2012/chart" uri="{CE6537A1-D6FC-4f65-9D91-7224C49458BB}"/>
                <c:ext xmlns:c16="http://schemas.microsoft.com/office/drawing/2014/chart" uri="{C3380CC4-5D6E-409C-BE32-E72D297353CC}">
                  <c16:uniqueId val="{00000007-B009-4D86-83E9-61281F2A0372}"/>
                </c:ext>
              </c:extLst>
            </c:dLbl>
            <c:dLbl>
              <c:idx val="6"/>
              <c:delete val="1"/>
              <c:extLst>
                <c:ext xmlns:c15="http://schemas.microsoft.com/office/drawing/2012/chart" uri="{CE6537A1-D6FC-4f65-9D91-7224C49458BB}"/>
                <c:ext xmlns:c16="http://schemas.microsoft.com/office/drawing/2014/chart" uri="{C3380CC4-5D6E-409C-BE32-E72D297353CC}">
                  <c16:uniqueId val="{00000008-B009-4D86-83E9-61281F2A0372}"/>
                </c:ext>
              </c:extLst>
            </c:dLbl>
            <c:dLbl>
              <c:idx val="7"/>
              <c:delete val="1"/>
              <c:extLst>
                <c:ext xmlns:c15="http://schemas.microsoft.com/office/drawing/2012/chart" uri="{CE6537A1-D6FC-4f65-9D91-7224C49458BB}"/>
                <c:ext xmlns:c16="http://schemas.microsoft.com/office/drawing/2014/chart" uri="{C3380CC4-5D6E-409C-BE32-E72D297353CC}">
                  <c16:uniqueId val="{00000009-B009-4D86-83E9-61281F2A0372}"/>
                </c:ext>
              </c:extLst>
            </c:dLbl>
            <c:dLbl>
              <c:idx val="9"/>
              <c:delete val="1"/>
              <c:extLst>
                <c:ext xmlns:c15="http://schemas.microsoft.com/office/drawing/2012/chart" uri="{CE6537A1-D6FC-4f65-9D91-7224C49458BB}"/>
                <c:ext xmlns:c16="http://schemas.microsoft.com/office/drawing/2014/chart" uri="{C3380CC4-5D6E-409C-BE32-E72D297353CC}">
                  <c16:uniqueId val="{0000000A-B009-4D86-83E9-61281F2A0372}"/>
                </c:ext>
              </c:extLst>
            </c:dLbl>
            <c:dLbl>
              <c:idx val="10"/>
              <c:delete val="1"/>
              <c:extLst>
                <c:ext xmlns:c15="http://schemas.microsoft.com/office/drawing/2012/chart" uri="{CE6537A1-D6FC-4f65-9D91-7224C49458BB}"/>
                <c:ext xmlns:c16="http://schemas.microsoft.com/office/drawing/2014/chart" uri="{C3380CC4-5D6E-409C-BE32-E72D297353CC}">
                  <c16:uniqueId val="{0000000B-B009-4D86-83E9-61281F2A0372}"/>
                </c:ext>
              </c:extLst>
            </c:dLbl>
            <c:dLbl>
              <c:idx val="11"/>
              <c:delete val="1"/>
              <c:extLst>
                <c:ext xmlns:c15="http://schemas.microsoft.com/office/drawing/2012/chart" uri="{CE6537A1-D6FC-4f65-9D91-7224C49458BB}"/>
                <c:ext xmlns:c16="http://schemas.microsoft.com/office/drawing/2014/chart" uri="{C3380CC4-5D6E-409C-BE32-E72D297353CC}">
                  <c16:uniqueId val="{0000000C-B009-4D86-83E9-61281F2A0372}"/>
                </c:ext>
              </c:extLst>
            </c:dLbl>
            <c:dLbl>
              <c:idx val="12"/>
              <c:delete val="1"/>
              <c:extLst>
                <c:ext xmlns:c15="http://schemas.microsoft.com/office/drawing/2012/chart" uri="{CE6537A1-D6FC-4f65-9D91-7224C49458BB}"/>
                <c:ext xmlns:c16="http://schemas.microsoft.com/office/drawing/2014/chart" uri="{C3380CC4-5D6E-409C-BE32-E72D297353CC}">
                  <c16:uniqueId val="{0000000D-B009-4D86-83E9-61281F2A0372}"/>
                </c:ext>
              </c:extLst>
            </c:dLbl>
            <c:dLbl>
              <c:idx val="13"/>
              <c:delete val="1"/>
              <c:extLst>
                <c:ext xmlns:c15="http://schemas.microsoft.com/office/drawing/2012/chart" uri="{CE6537A1-D6FC-4f65-9D91-7224C49458BB}"/>
                <c:ext xmlns:c16="http://schemas.microsoft.com/office/drawing/2014/chart" uri="{C3380CC4-5D6E-409C-BE32-E72D297353CC}">
                  <c16:uniqueId val="{0000000E-B009-4D86-83E9-61281F2A0372}"/>
                </c:ext>
              </c:extLst>
            </c:dLbl>
            <c:dLbl>
              <c:idx val="14"/>
              <c:delete val="1"/>
              <c:extLst>
                <c:ext xmlns:c15="http://schemas.microsoft.com/office/drawing/2012/chart" uri="{CE6537A1-D6FC-4f65-9D91-7224C49458BB}"/>
                <c:ext xmlns:c16="http://schemas.microsoft.com/office/drawing/2014/chart" uri="{C3380CC4-5D6E-409C-BE32-E72D297353CC}">
                  <c16:uniqueId val="{0000000F-B009-4D86-83E9-61281F2A0372}"/>
                </c:ext>
              </c:extLst>
            </c:dLbl>
            <c:dLbl>
              <c:idx val="15"/>
              <c:delete val="1"/>
              <c:extLst>
                <c:ext xmlns:c15="http://schemas.microsoft.com/office/drawing/2012/chart" uri="{CE6537A1-D6FC-4f65-9D91-7224C49458BB}"/>
                <c:ext xmlns:c16="http://schemas.microsoft.com/office/drawing/2014/chart" uri="{C3380CC4-5D6E-409C-BE32-E72D297353CC}">
                  <c16:uniqueId val="{00000010-B009-4D86-83E9-61281F2A0372}"/>
                </c:ext>
              </c:extLst>
            </c:dLbl>
            <c:dLbl>
              <c:idx val="16"/>
              <c:delete val="1"/>
              <c:extLst>
                <c:ext xmlns:c15="http://schemas.microsoft.com/office/drawing/2012/chart" uri="{CE6537A1-D6FC-4f65-9D91-7224C49458BB}"/>
                <c:ext xmlns:c16="http://schemas.microsoft.com/office/drawing/2014/chart" uri="{C3380CC4-5D6E-409C-BE32-E72D297353CC}">
                  <c16:uniqueId val="{00000011-B009-4D86-83E9-61281F2A0372}"/>
                </c:ext>
              </c:extLst>
            </c:dLbl>
            <c:dLbl>
              <c:idx val="17"/>
              <c:delete val="1"/>
              <c:extLst>
                <c:ext xmlns:c15="http://schemas.microsoft.com/office/drawing/2012/chart" uri="{CE6537A1-D6FC-4f65-9D91-7224C49458BB}"/>
                <c:ext xmlns:c16="http://schemas.microsoft.com/office/drawing/2014/chart" uri="{C3380CC4-5D6E-409C-BE32-E72D297353CC}">
                  <c16:uniqueId val="{00000012-B009-4D86-83E9-61281F2A0372}"/>
                </c:ext>
              </c:extLst>
            </c:dLbl>
            <c:dLbl>
              <c:idx val="18"/>
              <c:delete val="1"/>
              <c:extLst>
                <c:ext xmlns:c15="http://schemas.microsoft.com/office/drawing/2012/chart" uri="{CE6537A1-D6FC-4f65-9D91-7224C49458BB}"/>
                <c:ext xmlns:c16="http://schemas.microsoft.com/office/drawing/2014/chart" uri="{C3380CC4-5D6E-409C-BE32-E72D297353CC}">
                  <c16:uniqueId val="{00000013-B009-4D86-83E9-61281F2A0372}"/>
                </c:ext>
              </c:extLst>
            </c:dLbl>
            <c:dLbl>
              <c:idx val="19"/>
              <c:delete val="1"/>
              <c:extLst>
                <c:ext xmlns:c15="http://schemas.microsoft.com/office/drawing/2012/chart" uri="{CE6537A1-D6FC-4f65-9D91-7224C49458BB}"/>
                <c:ext xmlns:c16="http://schemas.microsoft.com/office/drawing/2014/chart" uri="{C3380CC4-5D6E-409C-BE32-E72D297353CC}">
                  <c16:uniqueId val="{00000014-B009-4D86-83E9-61281F2A0372}"/>
                </c:ext>
              </c:extLst>
            </c:dLbl>
            <c:dLbl>
              <c:idx val="20"/>
              <c:delete val="1"/>
              <c:extLst>
                <c:ext xmlns:c15="http://schemas.microsoft.com/office/drawing/2012/chart" uri="{CE6537A1-D6FC-4f65-9D91-7224C49458BB}"/>
                <c:ext xmlns:c16="http://schemas.microsoft.com/office/drawing/2014/chart" uri="{C3380CC4-5D6E-409C-BE32-E72D297353CC}">
                  <c16:uniqueId val="{00000015-B009-4D86-83E9-61281F2A0372}"/>
                </c:ext>
              </c:extLst>
            </c:dLbl>
            <c:dLbl>
              <c:idx val="22"/>
              <c:delete val="1"/>
              <c:extLst>
                <c:ext xmlns:c15="http://schemas.microsoft.com/office/drawing/2012/chart" uri="{CE6537A1-D6FC-4f65-9D91-7224C49458BB}"/>
                <c:ext xmlns:c16="http://schemas.microsoft.com/office/drawing/2014/chart" uri="{C3380CC4-5D6E-409C-BE32-E72D297353CC}">
                  <c16:uniqueId val="{00000016-B009-4D86-83E9-61281F2A0372}"/>
                </c:ext>
              </c:extLst>
            </c:dLbl>
            <c:dLbl>
              <c:idx val="25"/>
              <c:delete val="1"/>
              <c:extLst>
                <c:ext xmlns:c15="http://schemas.microsoft.com/office/drawing/2012/chart" uri="{CE6537A1-D6FC-4f65-9D91-7224C49458BB}"/>
                <c:ext xmlns:c16="http://schemas.microsoft.com/office/drawing/2014/chart" uri="{C3380CC4-5D6E-409C-BE32-E72D297353CC}">
                  <c16:uniqueId val="{00000017-B009-4D86-83E9-61281F2A0372}"/>
                </c:ext>
              </c:extLst>
            </c:dLbl>
            <c:dLbl>
              <c:idx val="27"/>
              <c:delete val="1"/>
              <c:extLst>
                <c:ext xmlns:c15="http://schemas.microsoft.com/office/drawing/2012/chart" uri="{CE6537A1-D6FC-4f65-9D91-7224C49458BB}"/>
                <c:ext xmlns:c16="http://schemas.microsoft.com/office/drawing/2014/chart" uri="{C3380CC4-5D6E-409C-BE32-E72D297353CC}">
                  <c16:uniqueId val="{00000018-B009-4D86-83E9-61281F2A0372}"/>
                </c:ext>
              </c:extLst>
            </c:dLbl>
            <c:dLbl>
              <c:idx val="29"/>
              <c:delete val="1"/>
              <c:extLst>
                <c:ext xmlns:c15="http://schemas.microsoft.com/office/drawing/2012/chart" uri="{CE6537A1-D6FC-4f65-9D91-7224C49458BB}"/>
                <c:ext xmlns:c16="http://schemas.microsoft.com/office/drawing/2014/chart" uri="{C3380CC4-5D6E-409C-BE32-E72D297353CC}">
                  <c16:uniqueId val="{00000019-B009-4D86-83E9-61281F2A0372}"/>
                </c:ext>
              </c:extLst>
            </c:dLbl>
            <c:dLbl>
              <c:idx val="31"/>
              <c:delete val="1"/>
              <c:extLst>
                <c:ext xmlns:c15="http://schemas.microsoft.com/office/drawing/2012/chart" uri="{CE6537A1-D6FC-4f65-9D91-7224C49458BB}"/>
                <c:ext xmlns:c16="http://schemas.microsoft.com/office/drawing/2014/chart" uri="{C3380CC4-5D6E-409C-BE32-E72D297353CC}">
                  <c16:uniqueId val="{0000001A-B009-4D86-83E9-61281F2A0372}"/>
                </c:ext>
              </c:extLst>
            </c:dLbl>
            <c:dLbl>
              <c:idx val="34"/>
              <c:delete val="1"/>
              <c:extLst>
                <c:ext xmlns:c15="http://schemas.microsoft.com/office/drawing/2012/chart" uri="{CE6537A1-D6FC-4f65-9D91-7224C49458BB}"/>
                <c:ext xmlns:c16="http://schemas.microsoft.com/office/drawing/2014/chart" uri="{C3380CC4-5D6E-409C-BE32-E72D297353CC}">
                  <c16:uniqueId val="{0000001B-B009-4D86-83E9-61281F2A0372}"/>
                </c:ext>
              </c:extLst>
            </c:dLbl>
            <c:dLbl>
              <c:idx val="36"/>
              <c:delete val="1"/>
              <c:extLst>
                <c:ext xmlns:c15="http://schemas.microsoft.com/office/drawing/2012/chart" uri="{CE6537A1-D6FC-4f65-9D91-7224C49458BB}"/>
                <c:ext xmlns:c16="http://schemas.microsoft.com/office/drawing/2014/chart" uri="{C3380CC4-5D6E-409C-BE32-E72D297353CC}">
                  <c16:uniqueId val="{0000001C-B009-4D86-83E9-61281F2A037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Sheet8!$L$205:$L$242</c:f>
              <c:strCache>
                <c:ptCount val="37"/>
                <c:pt idx="0">
                  <c:v>03-2012</c:v>
                </c:pt>
                <c:pt idx="1">
                  <c:v>04-2012</c:v>
                </c:pt>
                <c:pt idx="2">
                  <c:v>05-2012</c:v>
                </c:pt>
                <c:pt idx="3">
                  <c:v>06-2012</c:v>
                </c:pt>
                <c:pt idx="4">
                  <c:v>07-2012</c:v>
                </c:pt>
                <c:pt idx="5">
                  <c:v>08-2012</c:v>
                </c:pt>
                <c:pt idx="6">
                  <c:v>09-2012</c:v>
                </c:pt>
                <c:pt idx="7">
                  <c:v>10-2012</c:v>
                </c:pt>
                <c:pt idx="8">
                  <c:v>11-2012</c:v>
                </c:pt>
                <c:pt idx="9">
                  <c:v>12-2012</c:v>
                </c:pt>
                <c:pt idx="10">
                  <c:v>01-2013</c:v>
                </c:pt>
                <c:pt idx="11">
                  <c:v>02-2013</c:v>
                </c:pt>
                <c:pt idx="12">
                  <c:v>03-2013</c:v>
                </c:pt>
                <c:pt idx="13">
                  <c:v>04-2013</c:v>
                </c:pt>
                <c:pt idx="14">
                  <c:v>05-2013</c:v>
                </c:pt>
                <c:pt idx="15">
                  <c:v>06-2013</c:v>
                </c:pt>
                <c:pt idx="16">
                  <c:v>07-2013</c:v>
                </c:pt>
                <c:pt idx="17">
                  <c:v>08-2013</c:v>
                </c:pt>
                <c:pt idx="18">
                  <c:v>09-2013</c:v>
                </c:pt>
                <c:pt idx="19">
                  <c:v>10-2013</c:v>
                </c:pt>
                <c:pt idx="20">
                  <c:v>11-2013</c:v>
                </c:pt>
                <c:pt idx="21">
                  <c:v>12-2013</c:v>
                </c:pt>
                <c:pt idx="22">
                  <c:v>01-2014</c:v>
                </c:pt>
                <c:pt idx="23">
                  <c:v>02-2014</c:v>
                </c:pt>
                <c:pt idx="24">
                  <c:v>03-2014</c:v>
                </c:pt>
                <c:pt idx="25">
                  <c:v>04-2014</c:v>
                </c:pt>
                <c:pt idx="26">
                  <c:v>05-2014</c:v>
                </c:pt>
                <c:pt idx="27">
                  <c:v>06-2014</c:v>
                </c:pt>
                <c:pt idx="28">
                  <c:v>07-2014</c:v>
                </c:pt>
                <c:pt idx="29">
                  <c:v>08-2014</c:v>
                </c:pt>
                <c:pt idx="30">
                  <c:v>09-2014</c:v>
                </c:pt>
                <c:pt idx="31">
                  <c:v>10-2014</c:v>
                </c:pt>
                <c:pt idx="32">
                  <c:v>11-2014</c:v>
                </c:pt>
                <c:pt idx="33">
                  <c:v>12-2014</c:v>
                </c:pt>
                <c:pt idx="34">
                  <c:v>01-2015</c:v>
                </c:pt>
                <c:pt idx="35">
                  <c:v>02-2015</c:v>
                </c:pt>
                <c:pt idx="36">
                  <c:v>03-2015</c:v>
                </c:pt>
              </c:strCache>
            </c:strRef>
          </c:cat>
          <c:val>
            <c:numRef>
              <c:f>Sheet8!$P$205:$P$242</c:f>
              <c:numCache>
                <c:formatCode>General</c:formatCode>
                <c:ptCount val="37"/>
                <c:pt idx="0">
                  <c:v>1780.01</c:v>
                </c:pt>
                <c:pt idx="1">
                  <c:v>2769.55</c:v>
                </c:pt>
                <c:pt idx="2">
                  <c:v>3094.04</c:v>
                </c:pt>
                <c:pt idx="3">
                  <c:v>3870.08</c:v>
                </c:pt>
                <c:pt idx="4">
                  <c:v>4454.6400000000003</c:v>
                </c:pt>
                <c:pt idx="5">
                  <c:v>6104.17</c:v>
                </c:pt>
                <c:pt idx="6">
                  <c:v>7453.76</c:v>
                </c:pt>
                <c:pt idx="7">
                  <c:v>9965.77</c:v>
                </c:pt>
                <c:pt idx="8">
                  <c:v>16549.46</c:v>
                </c:pt>
                <c:pt idx="9">
                  <c:v>13933.3</c:v>
                </c:pt>
                <c:pt idx="10">
                  <c:v>9611.67</c:v>
                </c:pt>
                <c:pt idx="11">
                  <c:v>9048.24</c:v>
                </c:pt>
                <c:pt idx="12">
                  <c:v>8860.18</c:v>
                </c:pt>
                <c:pt idx="13">
                  <c:v>13049.69</c:v>
                </c:pt>
                <c:pt idx="14">
                  <c:v>13364.81</c:v>
                </c:pt>
                <c:pt idx="15">
                  <c:v>13391.89</c:v>
                </c:pt>
                <c:pt idx="16">
                  <c:v>13674.87</c:v>
                </c:pt>
                <c:pt idx="17">
                  <c:v>14155.28</c:v>
                </c:pt>
                <c:pt idx="18">
                  <c:v>15228.73</c:v>
                </c:pt>
                <c:pt idx="19">
                  <c:v>17541.669999999998</c:v>
                </c:pt>
                <c:pt idx="20">
                  <c:v>20832.25</c:v>
                </c:pt>
                <c:pt idx="21">
                  <c:v>23999.19</c:v>
                </c:pt>
                <c:pt idx="22">
                  <c:v>20654.310000000001</c:v>
                </c:pt>
                <c:pt idx="23">
                  <c:v>16662.23</c:v>
                </c:pt>
                <c:pt idx="24">
                  <c:v>22742.74</c:v>
                </c:pt>
                <c:pt idx="25">
                  <c:v>26368.82</c:v>
                </c:pt>
                <c:pt idx="26">
                  <c:v>29915.3</c:v>
                </c:pt>
                <c:pt idx="27">
                  <c:v>24687.01</c:v>
                </c:pt>
                <c:pt idx="28">
                  <c:v>27210.92</c:v>
                </c:pt>
                <c:pt idx="29">
                  <c:v>22620.32</c:v>
                </c:pt>
                <c:pt idx="30">
                  <c:v>25209.4</c:v>
                </c:pt>
                <c:pt idx="31">
                  <c:v>34326.79</c:v>
                </c:pt>
                <c:pt idx="32">
                  <c:v>41756</c:v>
                </c:pt>
                <c:pt idx="33">
                  <c:v>45362.59</c:v>
                </c:pt>
                <c:pt idx="34">
                  <c:v>39856.519999999997</c:v>
                </c:pt>
                <c:pt idx="35">
                  <c:v>31996.89</c:v>
                </c:pt>
                <c:pt idx="36">
                  <c:v>24952.28</c:v>
                </c:pt>
              </c:numCache>
            </c:numRef>
          </c:val>
          <c:smooth val="0"/>
          <c:extLst>
            <c:ext xmlns:c16="http://schemas.microsoft.com/office/drawing/2014/chart" uri="{C3380CC4-5D6E-409C-BE32-E72D297353CC}">
              <c16:uniqueId val="{0000001D-B009-4D86-83E9-61281F2A0372}"/>
            </c:ext>
          </c:extLst>
        </c:ser>
        <c:dLbls>
          <c:showLegendKey val="0"/>
          <c:showVal val="0"/>
          <c:showCatName val="0"/>
          <c:showSerName val="0"/>
          <c:showPercent val="0"/>
          <c:showBubbleSize val="0"/>
        </c:dLbls>
        <c:marker val="1"/>
        <c:smooth val="0"/>
        <c:axId val="2084508607"/>
        <c:axId val="2084487967"/>
      </c:lineChart>
      <c:catAx>
        <c:axId val="20845086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487967"/>
        <c:crosses val="autoZero"/>
        <c:auto val="1"/>
        <c:lblAlgn val="ctr"/>
        <c:lblOffset val="100"/>
        <c:noMultiLvlLbl val="0"/>
      </c:catAx>
      <c:valAx>
        <c:axId val="2084487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Margin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508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ysClr val="window" lastClr="FFFFFF"/>
        </a:gs>
        <a:gs pos="75000">
          <a:sysClr val="window" lastClr="FFFFFF"/>
        </a:gs>
        <a:gs pos="80000">
          <a:srgbClr val="FFFFCC"/>
        </a:gs>
        <a:gs pos="28000">
          <a:srgbClr val="CCFFCC"/>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[CONVERSION.xlsx]Sheet1!PivotTable2</c:name>
    <c:fmtId val="1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dirty="0"/>
              <a:t>REVENUE</a:t>
            </a:r>
            <a:r>
              <a:rPr lang="en-US" sz="1200" baseline="0" dirty="0"/>
              <a:t> PER ORDER BY QUARTER &amp; YEAR</a:t>
            </a:r>
            <a:endParaRPr lang="en-US" sz="1200"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4"/>
          </a:soli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Sheet1!$I$22</c:f>
              <c:strCache>
                <c:ptCount val="1"/>
                <c:pt idx="0">
                  <c:v>Total</c:v>
                </c:pt>
              </c:strCache>
            </c:strRef>
          </c:tx>
          <c:spPr>
            <a:solidFill>
              <a:srgbClr val="CCCC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Sheet1!$H$23:$H$39</c:f>
              <c:multiLvlStrCache>
                <c:ptCount val="13"/>
                <c:lvl>
                  <c:pt idx="0">
                    <c:v>1</c:v>
                  </c:pt>
                  <c:pt idx="1">
                    <c:v>2</c:v>
                  </c:pt>
                  <c:pt idx="2">
                    <c:v>3</c:v>
                  </c:pt>
                  <c:pt idx="3">
                    <c:v>4</c:v>
                  </c:pt>
                  <c:pt idx="4">
                    <c:v>1</c:v>
                  </c:pt>
                  <c:pt idx="5">
                    <c:v>2</c:v>
                  </c:pt>
                  <c:pt idx="6">
                    <c:v>3</c:v>
                  </c:pt>
                  <c:pt idx="7">
                    <c:v>4</c:v>
                  </c:pt>
                  <c:pt idx="8">
                    <c:v>1</c:v>
                  </c:pt>
                  <c:pt idx="9">
                    <c:v>2</c:v>
                  </c:pt>
                  <c:pt idx="10">
                    <c:v>3</c:v>
                  </c:pt>
                  <c:pt idx="11">
                    <c:v>4</c:v>
                  </c:pt>
                  <c:pt idx="12">
                    <c:v>1</c:v>
                  </c:pt>
                </c:lvl>
                <c:lvl>
                  <c:pt idx="0">
                    <c:v>2012</c:v>
                  </c:pt>
                  <c:pt idx="4">
                    <c:v>2013</c:v>
                  </c:pt>
                  <c:pt idx="8">
                    <c:v>2014</c:v>
                  </c:pt>
                  <c:pt idx="12">
                    <c:v>2015</c:v>
                  </c:pt>
                </c:lvl>
              </c:multiLvlStrCache>
            </c:multiLvlStrRef>
          </c:cat>
          <c:val>
            <c:numRef>
              <c:f>Sheet1!$I$23:$I$39</c:f>
              <c:numCache>
                <c:formatCode>General</c:formatCode>
                <c:ptCount val="13"/>
                <c:pt idx="0">
                  <c:v>49.16</c:v>
                </c:pt>
                <c:pt idx="1">
                  <c:v>47.54</c:v>
                </c:pt>
                <c:pt idx="2">
                  <c:v>45.82</c:v>
                </c:pt>
                <c:pt idx="3">
                  <c:v>46.55</c:v>
                </c:pt>
                <c:pt idx="4">
                  <c:v>49.54</c:v>
                </c:pt>
                <c:pt idx="5">
                  <c:v>48.67</c:v>
                </c:pt>
                <c:pt idx="6">
                  <c:v>49.54</c:v>
                </c:pt>
                <c:pt idx="7">
                  <c:v>59.61</c:v>
                </c:pt>
                <c:pt idx="8">
                  <c:v>84.23</c:v>
                </c:pt>
                <c:pt idx="9">
                  <c:v>93.24</c:v>
                </c:pt>
                <c:pt idx="10">
                  <c:v>91.44</c:v>
                </c:pt>
                <c:pt idx="11">
                  <c:v>93.01</c:v>
                </c:pt>
                <c:pt idx="12">
                  <c:v>90.69</c:v>
                </c:pt>
              </c:numCache>
            </c:numRef>
          </c:val>
          <c:extLst>
            <c:ext xmlns:c16="http://schemas.microsoft.com/office/drawing/2014/chart" uri="{C3380CC4-5D6E-409C-BE32-E72D297353CC}">
              <c16:uniqueId val="{00000000-E538-4310-947D-DF54DD514484}"/>
            </c:ext>
          </c:extLst>
        </c:ser>
        <c:dLbls>
          <c:showLegendKey val="0"/>
          <c:showVal val="1"/>
          <c:showCatName val="0"/>
          <c:showSerName val="0"/>
          <c:showPercent val="0"/>
          <c:showBubbleSize val="0"/>
        </c:dLbls>
        <c:gapWidth val="150"/>
        <c:shape val="box"/>
        <c:axId val="761679920"/>
        <c:axId val="761680880"/>
        <c:axId val="0"/>
      </c:bar3DChart>
      <c:catAx>
        <c:axId val="76167992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solidFill>
                      <a:srgbClr val="CCCC00"/>
                    </a:solidFill>
                  </a:rPr>
                  <a:t>QUARTER</a:t>
                </a:r>
                <a:r>
                  <a:rPr lang="en-IN" baseline="0" dirty="0">
                    <a:solidFill>
                      <a:srgbClr val="CCCC00"/>
                    </a:solidFill>
                  </a:rPr>
                  <a:t> &amp; YEAR</a:t>
                </a:r>
                <a:endParaRPr lang="en-IN" dirty="0">
                  <a:solidFill>
                    <a:srgbClr val="CCCC00"/>
                  </a:solidFill>
                </a:endParaRPr>
              </a:p>
            </c:rich>
          </c:tx>
          <c:layout>
            <c:manualLayout>
              <c:xMode val="edge"/>
              <c:yMode val="edge"/>
              <c:x val="0.46030828055783002"/>
              <c:y val="0.8858952662990267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1680880"/>
        <c:crosses val="autoZero"/>
        <c:auto val="1"/>
        <c:lblAlgn val="ctr"/>
        <c:lblOffset val="100"/>
        <c:noMultiLvlLbl val="0"/>
      </c:catAx>
      <c:valAx>
        <c:axId val="761680880"/>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solidFill>
                      <a:srgbClr val="CCCC00"/>
                    </a:solidFill>
                  </a:rPr>
                  <a:t>REV</a:t>
                </a:r>
                <a:r>
                  <a:rPr lang="en-IN" baseline="0" dirty="0">
                    <a:solidFill>
                      <a:srgbClr val="CCCC00"/>
                    </a:solidFill>
                  </a:rPr>
                  <a:t> PER ORDER</a:t>
                </a:r>
                <a:endParaRPr lang="en-IN" dirty="0">
                  <a:solidFill>
                    <a:srgbClr val="CCCC00"/>
                  </a:solidFill>
                </a:endParaRPr>
              </a:p>
            </c:rich>
          </c:tx>
          <c:layout>
            <c:manualLayout>
              <c:xMode val="edge"/>
              <c:yMode val="edge"/>
              <c:x val="3.4679610959342931E-2"/>
              <c:y val="0.25317178083317199"/>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1679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[Book2]Sheet1!PivotTable10</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Monthly</a:t>
            </a:r>
            <a:r>
              <a:rPr lang="en-IN" baseline="0" dirty="0"/>
              <a:t> traffic</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Sheet1!$F$8:$F$9</c:f>
              <c:strCache>
                <c:ptCount val="1"/>
                <c:pt idx="0">
                  <c:v>bsearch</c:v>
                </c:pt>
              </c:strCache>
            </c:strRef>
          </c:tx>
          <c:spPr>
            <a:solidFill>
              <a:srgbClr val="0F9ED5">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Sheet1!$E$10:$E$20</c:f>
              <c:strCache>
                <c:ptCount val="10"/>
                <c:pt idx="0">
                  <c:v>2012-03</c:v>
                </c:pt>
                <c:pt idx="1">
                  <c:v>2012-04</c:v>
                </c:pt>
                <c:pt idx="2">
                  <c:v>2012-05</c:v>
                </c:pt>
                <c:pt idx="3">
                  <c:v>2012-06</c:v>
                </c:pt>
                <c:pt idx="4">
                  <c:v>2012-07</c:v>
                </c:pt>
                <c:pt idx="5">
                  <c:v>2012-08</c:v>
                </c:pt>
                <c:pt idx="6">
                  <c:v>2012-09</c:v>
                </c:pt>
                <c:pt idx="7">
                  <c:v>2012-10</c:v>
                </c:pt>
                <c:pt idx="8">
                  <c:v>2012-11</c:v>
                </c:pt>
                <c:pt idx="9">
                  <c:v>2012-12</c:v>
                </c:pt>
              </c:strCache>
            </c:strRef>
          </c:cat>
          <c:val>
            <c:numRef>
              <c:f>Sheet1!$F$10:$F$20</c:f>
              <c:numCache>
                <c:formatCode>General</c:formatCode>
                <c:ptCount val="10"/>
                <c:pt idx="0">
                  <c:v>2</c:v>
                </c:pt>
                <c:pt idx="1">
                  <c:v>11</c:v>
                </c:pt>
                <c:pt idx="2">
                  <c:v>25</c:v>
                </c:pt>
                <c:pt idx="3">
                  <c:v>25</c:v>
                </c:pt>
                <c:pt idx="4">
                  <c:v>44</c:v>
                </c:pt>
                <c:pt idx="5">
                  <c:v>705</c:v>
                </c:pt>
                <c:pt idx="6">
                  <c:v>1439</c:v>
                </c:pt>
                <c:pt idx="7">
                  <c:v>1781</c:v>
                </c:pt>
                <c:pt idx="8">
                  <c:v>3101</c:v>
                </c:pt>
                <c:pt idx="9">
                  <c:v>1696</c:v>
                </c:pt>
              </c:numCache>
            </c:numRef>
          </c:val>
          <c:extLst>
            <c:ext xmlns:c16="http://schemas.microsoft.com/office/drawing/2014/chart" uri="{C3380CC4-5D6E-409C-BE32-E72D297353CC}">
              <c16:uniqueId val="{00000000-3D33-49D9-A8E6-FA2656C93199}"/>
            </c:ext>
          </c:extLst>
        </c:ser>
        <c:ser>
          <c:idx val="1"/>
          <c:order val="1"/>
          <c:tx>
            <c:strRef>
              <c:f>Sheet1!$G$8:$G$9</c:f>
              <c:strCache>
                <c:ptCount val="1"/>
                <c:pt idx="0">
                  <c:v>gsearch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Sheet1!$E$10:$E$20</c:f>
              <c:strCache>
                <c:ptCount val="10"/>
                <c:pt idx="0">
                  <c:v>2012-03</c:v>
                </c:pt>
                <c:pt idx="1">
                  <c:v>2012-04</c:v>
                </c:pt>
                <c:pt idx="2">
                  <c:v>2012-05</c:v>
                </c:pt>
                <c:pt idx="3">
                  <c:v>2012-06</c:v>
                </c:pt>
                <c:pt idx="4">
                  <c:v>2012-07</c:v>
                </c:pt>
                <c:pt idx="5">
                  <c:v>2012-08</c:v>
                </c:pt>
                <c:pt idx="6">
                  <c:v>2012-09</c:v>
                </c:pt>
                <c:pt idx="7">
                  <c:v>2012-10</c:v>
                </c:pt>
                <c:pt idx="8">
                  <c:v>2012-11</c:v>
                </c:pt>
                <c:pt idx="9">
                  <c:v>2012-12</c:v>
                </c:pt>
              </c:strCache>
            </c:strRef>
          </c:cat>
          <c:val>
            <c:numRef>
              <c:f>Sheet1!$G$10:$G$20</c:f>
              <c:numCache>
                <c:formatCode>General</c:formatCode>
                <c:ptCount val="10"/>
                <c:pt idx="0">
                  <c:v>1860</c:v>
                </c:pt>
                <c:pt idx="1">
                  <c:v>3574</c:v>
                </c:pt>
                <c:pt idx="2">
                  <c:v>3410</c:v>
                </c:pt>
                <c:pt idx="3">
                  <c:v>3578</c:v>
                </c:pt>
                <c:pt idx="4">
                  <c:v>3811</c:v>
                </c:pt>
                <c:pt idx="5">
                  <c:v>4877</c:v>
                </c:pt>
                <c:pt idx="6">
                  <c:v>4491</c:v>
                </c:pt>
                <c:pt idx="7">
                  <c:v>5534</c:v>
                </c:pt>
                <c:pt idx="8">
                  <c:v>9715</c:v>
                </c:pt>
                <c:pt idx="9">
                  <c:v>7038</c:v>
                </c:pt>
              </c:numCache>
            </c:numRef>
          </c:val>
          <c:extLst>
            <c:ext xmlns:c16="http://schemas.microsoft.com/office/drawing/2014/chart" uri="{C3380CC4-5D6E-409C-BE32-E72D297353CC}">
              <c16:uniqueId val="{00000001-3D33-49D9-A8E6-FA2656C93199}"/>
            </c:ext>
          </c:extLst>
        </c:ser>
        <c:ser>
          <c:idx val="2"/>
          <c:order val="2"/>
          <c:tx>
            <c:strRef>
              <c:f>Sheet1!$H$8:$H$9</c:f>
              <c:strCache>
                <c:ptCount val="1"/>
                <c:pt idx="0">
                  <c:v>NULL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Sheet1!$E$10:$E$20</c:f>
              <c:strCache>
                <c:ptCount val="10"/>
                <c:pt idx="0">
                  <c:v>2012-03</c:v>
                </c:pt>
                <c:pt idx="1">
                  <c:v>2012-04</c:v>
                </c:pt>
                <c:pt idx="2">
                  <c:v>2012-05</c:v>
                </c:pt>
                <c:pt idx="3">
                  <c:v>2012-06</c:v>
                </c:pt>
                <c:pt idx="4">
                  <c:v>2012-07</c:v>
                </c:pt>
                <c:pt idx="5">
                  <c:v>2012-08</c:v>
                </c:pt>
                <c:pt idx="6">
                  <c:v>2012-09</c:v>
                </c:pt>
                <c:pt idx="7">
                  <c:v>2012-10</c:v>
                </c:pt>
                <c:pt idx="8">
                  <c:v>2012-11</c:v>
                </c:pt>
                <c:pt idx="9">
                  <c:v>2012-12</c:v>
                </c:pt>
              </c:strCache>
            </c:strRef>
          </c:cat>
          <c:val>
            <c:numRef>
              <c:f>Sheet1!$H$10:$H$20</c:f>
              <c:numCache>
                <c:formatCode>General</c:formatCode>
                <c:ptCount val="10"/>
                <c:pt idx="0">
                  <c:v>17</c:v>
                </c:pt>
                <c:pt idx="1">
                  <c:v>149</c:v>
                </c:pt>
                <c:pt idx="2">
                  <c:v>301</c:v>
                </c:pt>
                <c:pt idx="3">
                  <c:v>360</c:v>
                </c:pt>
                <c:pt idx="4">
                  <c:v>394</c:v>
                </c:pt>
                <c:pt idx="5">
                  <c:v>515</c:v>
                </c:pt>
                <c:pt idx="6">
                  <c:v>616</c:v>
                </c:pt>
                <c:pt idx="7">
                  <c:v>868</c:v>
                </c:pt>
                <c:pt idx="8">
                  <c:v>1195</c:v>
                </c:pt>
                <c:pt idx="9">
                  <c:v>1338</c:v>
                </c:pt>
              </c:numCache>
            </c:numRef>
          </c:val>
          <c:extLst>
            <c:ext xmlns:c16="http://schemas.microsoft.com/office/drawing/2014/chart" uri="{C3380CC4-5D6E-409C-BE32-E72D297353CC}">
              <c16:uniqueId val="{00000002-3D33-49D9-A8E6-FA2656C93199}"/>
            </c:ext>
          </c:extLst>
        </c:ser>
        <c:dLbls>
          <c:dLblPos val="outEnd"/>
          <c:showLegendKey val="0"/>
          <c:showVal val="1"/>
          <c:showCatName val="0"/>
          <c:showSerName val="0"/>
          <c:showPercent val="0"/>
          <c:showBubbleSize val="0"/>
        </c:dLbls>
        <c:gapWidth val="219"/>
        <c:overlap val="-27"/>
        <c:axId val="1902094351"/>
        <c:axId val="1902099631"/>
      </c:barChart>
      <c:catAx>
        <c:axId val="19020943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2099631"/>
        <c:crosses val="autoZero"/>
        <c:auto val="1"/>
        <c:lblAlgn val="ctr"/>
        <c:lblOffset val="100"/>
        <c:noMultiLvlLbl val="0"/>
      </c:catAx>
      <c:valAx>
        <c:axId val="1902099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20943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rgbClr val="FFFFCC"/>
        </a:gs>
        <a:gs pos="100000">
          <a:srgbClr val="156082">
            <a:lumMod val="45000"/>
            <a:lumOff val="55000"/>
          </a:srgbClr>
        </a:gs>
        <a:gs pos="70000">
          <a:srgbClr val="A02B93">
            <a:lumMod val="20000"/>
            <a:lumOff val="80000"/>
          </a:srgbClr>
        </a:gs>
        <a:gs pos="100000">
          <a:srgbClr val="156082">
            <a:lumMod val="30000"/>
            <a:lumOff val="70000"/>
          </a:srgbClr>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[Book2]Sheet2!PivotTable12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Monthly</a:t>
            </a:r>
            <a:r>
              <a:rPr lang="en-IN" baseline="0"/>
              <a:t> </a:t>
            </a:r>
            <a:r>
              <a:rPr lang="en-IN"/>
              <a:t>Traffic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Sheet2!$F$2:$F$3</c:f>
              <c:strCache>
                <c:ptCount val="1"/>
                <c:pt idx="0">
                  <c:v>bsearch</c:v>
                </c:pt>
              </c:strCache>
            </c:strRef>
          </c:tx>
          <c:spPr>
            <a:solidFill>
              <a:srgbClr val="0F9ED5">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Sheet2!$E$4:$E$16</c:f>
              <c:strCache>
                <c:ptCount val="12"/>
                <c:pt idx="0">
                  <c:v>2013-01</c:v>
                </c:pt>
                <c:pt idx="1">
                  <c:v>2013-02</c:v>
                </c:pt>
                <c:pt idx="2">
                  <c:v>2013-03</c:v>
                </c:pt>
                <c:pt idx="3">
                  <c:v>2013-04</c:v>
                </c:pt>
                <c:pt idx="4">
                  <c:v>2013-05</c:v>
                </c:pt>
                <c:pt idx="5">
                  <c:v>2013-06</c:v>
                </c:pt>
                <c:pt idx="6">
                  <c:v>2013-07</c:v>
                </c:pt>
                <c:pt idx="7">
                  <c:v>2013-08</c:v>
                </c:pt>
                <c:pt idx="8">
                  <c:v>2013-09</c:v>
                </c:pt>
                <c:pt idx="9">
                  <c:v>2013-10</c:v>
                </c:pt>
                <c:pt idx="10">
                  <c:v>2013-11</c:v>
                </c:pt>
                <c:pt idx="11">
                  <c:v>2013-12</c:v>
                </c:pt>
              </c:strCache>
            </c:strRef>
          </c:cat>
          <c:val>
            <c:numRef>
              <c:f>Sheet2!$F$4:$F$16</c:f>
              <c:numCache>
                <c:formatCode>General</c:formatCode>
                <c:ptCount val="12"/>
                <c:pt idx="0">
                  <c:v>925</c:v>
                </c:pt>
                <c:pt idx="1">
                  <c:v>1046</c:v>
                </c:pt>
                <c:pt idx="2">
                  <c:v>955</c:v>
                </c:pt>
                <c:pt idx="3">
                  <c:v>1235</c:v>
                </c:pt>
                <c:pt idx="4">
                  <c:v>1275</c:v>
                </c:pt>
                <c:pt idx="5">
                  <c:v>1256</c:v>
                </c:pt>
                <c:pt idx="6">
                  <c:v>1292</c:v>
                </c:pt>
                <c:pt idx="7">
                  <c:v>1288</c:v>
                </c:pt>
                <c:pt idx="8">
                  <c:v>1352</c:v>
                </c:pt>
                <c:pt idx="9">
                  <c:v>1462</c:v>
                </c:pt>
                <c:pt idx="10">
                  <c:v>1852</c:v>
                </c:pt>
                <c:pt idx="11">
                  <c:v>2121</c:v>
                </c:pt>
              </c:numCache>
            </c:numRef>
          </c:val>
          <c:extLst>
            <c:ext xmlns:c16="http://schemas.microsoft.com/office/drawing/2014/chart" uri="{C3380CC4-5D6E-409C-BE32-E72D297353CC}">
              <c16:uniqueId val="{00000000-029C-4E96-ADB2-BD91B55643B4}"/>
            </c:ext>
          </c:extLst>
        </c:ser>
        <c:ser>
          <c:idx val="1"/>
          <c:order val="1"/>
          <c:tx>
            <c:strRef>
              <c:f>Sheet2!$G$2:$G$3</c:f>
              <c:strCache>
                <c:ptCount val="1"/>
                <c:pt idx="0">
                  <c:v>gsearch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Sheet2!$E$4:$E$16</c:f>
              <c:strCache>
                <c:ptCount val="12"/>
                <c:pt idx="0">
                  <c:v>2013-01</c:v>
                </c:pt>
                <c:pt idx="1">
                  <c:v>2013-02</c:v>
                </c:pt>
                <c:pt idx="2">
                  <c:v>2013-03</c:v>
                </c:pt>
                <c:pt idx="3">
                  <c:v>2013-04</c:v>
                </c:pt>
                <c:pt idx="4">
                  <c:v>2013-05</c:v>
                </c:pt>
                <c:pt idx="5">
                  <c:v>2013-06</c:v>
                </c:pt>
                <c:pt idx="6">
                  <c:v>2013-07</c:v>
                </c:pt>
                <c:pt idx="7">
                  <c:v>2013-08</c:v>
                </c:pt>
                <c:pt idx="8">
                  <c:v>2013-09</c:v>
                </c:pt>
                <c:pt idx="9">
                  <c:v>2013-10</c:v>
                </c:pt>
                <c:pt idx="10">
                  <c:v>2013-11</c:v>
                </c:pt>
                <c:pt idx="11">
                  <c:v>2013-12</c:v>
                </c:pt>
              </c:strCache>
            </c:strRef>
          </c:cat>
          <c:val>
            <c:numRef>
              <c:f>Sheet2!$G$4:$G$16</c:f>
              <c:numCache>
                <c:formatCode>General</c:formatCode>
                <c:ptCount val="12"/>
                <c:pt idx="0">
                  <c:v>4207</c:v>
                </c:pt>
                <c:pt idx="1">
                  <c:v>5124</c:v>
                </c:pt>
                <c:pt idx="2">
                  <c:v>4433</c:v>
                </c:pt>
                <c:pt idx="3">
                  <c:v>5741</c:v>
                </c:pt>
                <c:pt idx="4">
                  <c:v>5984</c:v>
                </c:pt>
                <c:pt idx="5">
                  <c:v>5873</c:v>
                </c:pt>
                <c:pt idx="6">
                  <c:v>6243</c:v>
                </c:pt>
                <c:pt idx="7">
                  <c:v>6457</c:v>
                </c:pt>
                <c:pt idx="8">
                  <c:v>6765</c:v>
                </c:pt>
                <c:pt idx="9">
                  <c:v>7520</c:v>
                </c:pt>
                <c:pt idx="10">
                  <c:v>10265</c:v>
                </c:pt>
                <c:pt idx="11">
                  <c:v>11060</c:v>
                </c:pt>
              </c:numCache>
            </c:numRef>
          </c:val>
          <c:extLst>
            <c:ext xmlns:c16="http://schemas.microsoft.com/office/drawing/2014/chart" uri="{C3380CC4-5D6E-409C-BE32-E72D297353CC}">
              <c16:uniqueId val="{00000001-029C-4E96-ADB2-BD91B55643B4}"/>
            </c:ext>
          </c:extLst>
        </c:ser>
        <c:ser>
          <c:idx val="2"/>
          <c:order val="2"/>
          <c:tx>
            <c:strRef>
              <c:f>Sheet2!$H$2:$H$3</c:f>
              <c:strCache>
                <c:ptCount val="1"/>
                <c:pt idx="0">
                  <c:v>NULL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Sheet2!$E$4:$E$16</c:f>
              <c:strCache>
                <c:ptCount val="12"/>
                <c:pt idx="0">
                  <c:v>2013-01</c:v>
                </c:pt>
                <c:pt idx="1">
                  <c:v>2013-02</c:v>
                </c:pt>
                <c:pt idx="2">
                  <c:v>2013-03</c:v>
                </c:pt>
                <c:pt idx="3">
                  <c:v>2013-04</c:v>
                </c:pt>
                <c:pt idx="4">
                  <c:v>2013-05</c:v>
                </c:pt>
                <c:pt idx="5">
                  <c:v>2013-06</c:v>
                </c:pt>
                <c:pt idx="6">
                  <c:v>2013-07</c:v>
                </c:pt>
                <c:pt idx="7">
                  <c:v>2013-08</c:v>
                </c:pt>
                <c:pt idx="8">
                  <c:v>2013-09</c:v>
                </c:pt>
                <c:pt idx="9">
                  <c:v>2013-10</c:v>
                </c:pt>
                <c:pt idx="10">
                  <c:v>2013-11</c:v>
                </c:pt>
                <c:pt idx="11">
                  <c:v>2013-12</c:v>
                </c:pt>
              </c:strCache>
            </c:strRef>
          </c:cat>
          <c:val>
            <c:numRef>
              <c:f>Sheet2!$H$4:$H$16</c:f>
              <c:numCache>
                <c:formatCode>General</c:formatCode>
                <c:ptCount val="12"/>
                <c:pt idx="0">
                  <c:v>1269</c:v>
                </c:pt>
                <c:pt idx="1">
                  <c:v>998</c:v>
                </c:pt>
                <c:pt idx="2">
                  <c:v>876</c:v>
                </c:pt>
                <c:pt idx="3">
                  <c:v>995</c:v>
                </c:pt>
                <c:pt idx="4">
                  <c:v>1190</c:v>
                </c:pt>
                <c:pt idx="5">
                  <c:v>1196</c:v>
                </c:pt>
                <c:pt idx="6">
                  <c:v>1368</c:v>
                </c:pt>
                <c:pt idx="7">
                  <c:v>1435</c:v>
                </c:pt>
                <c:pt idx="8">
                  <c:v>1463</c:v>
                </c:pt>
                <c:pt idx="9">
                  <c:v>1791</c:v>
                </c:pt>
                <c:pt idx="10">
                  <c:v>1915</c:v>
                </c:pt>
                <c:pt idx="11">
                  <c:v>2554</c:v>
                </c:pt>
              </c:numCache>
            </c:numRef>
          </c:val>
          <c:extLst>
            <c:ext xmlns:c16="http://schemas.microsoft.com/office/drawing/2014/chart" uri="{C3380CC4-5D6E-409C-BE32-E72D297353CC}">
              <c16:uniqueId val="{00000002-029C-4E96-ADB2-BD91B55643B4}"/>
            </c:ext>
          </c:extLst>
        </c:ser>
        <c:dLbls>
          <c:dLblPos val="outEnd"/>
          <c:showLegendKey val="0"/>
          <c:showVal val="1"/>
          <c:showCatName val="0"/>
          <c:showSerName val="0"/>
          <c:showPercent val="0"/>
          <c:showBubbleSize val="0"/>
        </c:dLbls>
        <c:gapWidth val="219"/>
        <c:overlap val="-27"/>
        <c:axId val="1817927263"/>
        <c:axId val="1817919583"/>
      </c:barChart>
      <c:catAx>
        <c:axId val="18179272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7919583"/>
        <c:crosses val="autoZero"/>
        <c:auto val="1"/>
        <c:lblAlgn val="ctr"/>
        <c:lblOffset val="100"/>
        <c:noMultiLvlLbl val="0"/>
      </c:catAx>
      <c:valAx>
        <c:axId val="1817919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792726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rgbClr val="FFFFCC"/>
        </a:gs>
        <a:gs pos="100000">
          <a:srgbClr val="156082">
            <a:lumMod val="45000"/>
            <a:lumOff val="55000"/>
          </a:srgbClr>
        </a:gs>
        <a:gs pos="70000">
          <a:srgbClr val="A02B93">
            <a:lumMod val="20000"/>
            <a:lumOff val="80000"/>
          </a:srgbClr>
        </a:gs>
        <a:gs pos="100000">
          <a:srgbClr val="156082">
            <a:lumMod val="30000"/>
            <a:lumOff val="70000"/>
          </a:srgbClr>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[Book2]Sheet3!PivotTable13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Monthly</a:t>
            </a:r>
            <a:r>
              <a:rPr lang="en-IN" baseline="0"/>
              <a:t> traffc</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Sheet3!$F$2:$F$3</c:f>
              <c:strCache>
                <c:ptCount val="1"/>
                <c:pt idx="0">
                  <c:v>bsearch</c:v>
                </c:pt>
              </c:strCache>
            </c:strRef>
          </c:tx>
          <c:spPr>
            <a:solidFill>
              <a:srgbClr val="0F9ED5">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Sheet3!$E$4:$E$16</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Sheet3!$F$4:$F$16</c:f>
              <c:numCache>
                <c:formatCode>General</c:formatCode>
                <c:ptCount val="12"/>
                <c:pt idx="0">
                  <c:v>1876</c:v>
                </c:pt>
                <c:pt idx="1">
                  <c:v>1916</c:v>
                </c:pt>
                <c:pt idx="2">
                  <c:v>1928</c:v>
                </c:pt>
                <c:pt idx="3">
                  <c:v>2310</c:v>
                </c:pt>
                <c:pt idx="4">
                  <c:v>2415</c:v>
                </c:pt>
                <c:pt idx="5">
                  <c:v>2385</c:v>
                </c:pt>
                <c:pt idx="6">
                  <c:v>2492</c:v>
                </c:pt>
                <c:pt idx="7">
                  <c:v>2359</c:v>
                </c:pt>
                <c:pt idx="8">
                  <c:v>2455</c:v>
                </c:pt>
                <c:pt idx="9">
                  <c:v>2633</c:v>
                </c:pt>
                <c:pt idx="10">
                  <c:v>3315</c:v>
                </c:pt>
                <c:pt idx="11">
                  <c:v>3645</c:v>
                </c:pt>
              </c:numCache>
            </c:numRef>
          </c:val>
          <c:extLst>
            <c:ext xmlns:c16="http://schemas.microsoft.com/office/drawing/2014/chart" uri="{C3380CC4-5D6E-409C-BE32-E72D297353CC}">
              <c16:uniqueId val="{00000000-6993-477C-8D40-BC6724EAC150}"/>
            </c:ext>
          </c:extLst>
        </c:ser>
        <c:ser>
          <c:idx val="1"/>
          <c:order val="1"/>
          <c:tx>
            <c:strRef>
              <c:f>Sheet3!$G$2:$G$3</c:f>
              <c:strCache>
                <c:ptCount val="1"/>
                <c:pt idx="0">
                  <c:v>gsearch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Sheet3!$E$4:$E$16</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Sheet3!$G$4:$G$16</c:f>
              <c:numCache>
                <c:formatCode>General</c:formatCode>
                <c:ptCount val="12"/>
                <c:pt idx="0">
                  <c:v>8607</c:v>
                </c:pt>
                <c:pt idx="1">
                  <c:v>9313</c:v>
                </c:pt>
                <c:pt idx="2">
                  <c:v>9509</c:v>
                </c:pt>
                <c:pt idx="3">
                  <c:v>11637</c:v>
                </c:pt>
                <c:pt idx="4">
                  <c:v>12082</c:v>
                </c:pt>
                <c:pt idx="5">
                  <c:v>11859</c:v>
                </c:pt>
                <c:pt idx="6">
                  <c:v>12635</c:v>
                </c:pt>
                <c:pt idx="7">
                  <c:v>11998</c:v>
                </c:pt>
                <c:pt idx="8">
                  <c:v>12134</c:v>
                </c:pt>
                <c:pt idx="9">
                  <c:v>13219</c:v>
                </c:pt>
                <c:pt idx="10">
                  <c:v>15829</c:v>
                </c:pt>
                <c:pt idx="11">
                  <c:v>18577</c:v>
                </c:pt>
              </c:numCache>
            </c:numRef>
          </c:val>
          <c:extLst>
            <c:ext xmlns:c16="http://schemas.microsoft.com/office/drawing/2014/chart" uri="{C3380CC4-5D6E-409C-BE32-E72D297353CC}">
              <c16:uniqueId val="{00000001-6993-477C-8D40-BC6724EAC150}"/>
            </c:ext>
          </c:extLst>
        </c:ser>
        <c:ser>
          <c:idx val="2"/>
          <c:order val="2"/>
          <c:tx>
            <c:strRef>
              <c:f>Sheet3!$H$2:$H$3</c:f>
              <c:strCache>
                <c:ptCount val="1"/>
                <c:pt idx="0">
                  <c:v>NULL</c:v>
                </c:pt>
              </c:strCache>
            </c:strRef>
          </c:tx>
          <c:spPr>
            <a:solidFill>
              <a:schemeClr val="accent3"/>
            </a:solidFill>
            <a:ln>
              <a:noFill/>
            </a:ln>
            <a:effectLst/>
          </c:spPr>
          <c:invertIfNegative val="0"/>
          <c:dLbls>
            <c:dLbl>
              <c:idx val="1"/>
              <c:layout>
                <c:manualLayout>
                  <c:x val="-2.7937100320330809E-17"/>
                  <c:y val="-5.764163123698335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0F1-49E1-95F9-50C33D1CE1F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Sheet3!$E$4:$E$16</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Sheet3!$H$4:$H$16</c:f>
              <c:numCache>
                <c:formatCode>General</c:formatCode>
                <c:ptCount val="12"/>
                <c:pt idx="0">
                  <c:v>2724</c:v>
                </c:pt>
                <c:pt idx="1">
                  <c:v>2819</c:v>
                </c:pt>
                <c:pt idx="2">
                  <c:v>2992</c:v>
                </c:pt>
                <c:pt idx="3">
                  <c:v>3406</c:v>
                </c:pt>
                <c:pt idx="4">
                  <c:v>3564</c:v>
                </c:pt>
                <c:pt idx="5">
                  <c:v>3471</c:v>
                </c:pt>
                <c:pt idx="6">
                  <c:v>3911</c:v>
                </c:pt>
                <c:pt idx="7">
                  <c:v>3813</c:v>
                </c:pt>
                <c:pt idx="8">
                  <c:v>4077</c:v>
                </c:pt>
                <c:pt idx="9">
                  <c:v>4525</c:v>
                </c:pt>
                <c:pt idx="10">
                  <c:v>4454</c:v>
                </c:pt>
                <c:pt idx="11">
                  <c:v>5853</c:v>
                </c:pt>
              </c:numCache>
            </c:numRef>
          </c:val>
          <c:extLst>
            <c:ext xmlns:c16="http://schemas.microsoft.com/office/drawing/2014/chart" uri="{C3380CC4-5D6E-409C-BE32-E72D297353CC}">
              <c16:uniqueId val="{00000002-6993-477C-8D40-BC6724EAC150}"/>
            </c:ext>
          </c:extLst>
        </c:ser>
        <c:ser>
          <c:idx val="3"/>
          <c:order val="3"/>
          <c:tx>
            <c:strRef>
              <c:f>Sheet3!$I$2:$I$3</c:f>
              <c:strCache>
                <c:ptCount val="1"/>
                <c:pt idx="0">
                  <c:v>socialbook</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Sheet3!$E$4:$E$16</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Sheet3!$I$4:$I$16</c:f>
              <c:numCache>
                <c:formatCode>General</c:formatCode>
                <c:ptCount val="12"/>
                <c:pt idx="0">
                  <c:v>1618</c:v>
                </c:pt>
                <c:pt idx="1">
                  <c:v>2237</c:v>
                </c:pt>
                <c:pt idx="2">
                  <c:v>1240</c:v>
                </c:pt>
                <c:pt idx="7">
                  <c:v>420</c:v>
                </c:pt>
                <c:pt idx="8">
                  <c:v>847</c:v>
                </c:pt>
                <c:pt idx="9">
                  <c:v>1149</c:v>
                </c:pt>
                <c:pt idx="10">
                  <c:v>1527</c:v>
                </c:pt>
                <c:pt idx="11">
                  <c:v>1647</c:v>
                </c:pt>
              </c:numCache>
            </c:numRef>
          </c:val>
          <c:extLst>
            <c:ext xmlns:c16="http://schemas.microsoft.com/office/drawing/2014/chart" uri="{C3380CC4-5D6E-409C-BE32-E72D297353CC}">
              <c16:uniqueId val="{00000003-6993-477C-8D40-BC6724EAC150}"/>
            </c:ext>
          </c:extLst>
        </c:ser>
        <c:dLbls>
          <c:dLblPos val="outEnd"/>
          <c:showLegendKey val="0"/>
          <c:showVal val="1"/>
          <c:showCatName val="0"/>
          <c:showSerName val="0"/>
          <c:showPercent val="0"/>
          <c:showBubbleSize val="0"/>
        </c:dLbls>
        <c:gapWidth val="219"/>
        <c:overlap val="-27"/>
        <c:axId val="1819345023"/>
        <c:axId val="1819341663"/>
      </c:barChart>
      <c:catAx>
        <c:axId val="18193450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19341663"/>
        <c:crosses val="autoZero"/>
        <c:auto val="1"/>
        <c:lblAlgn val="ctr"/>
        <c:lblOffset val="100"/>
        <c:noMultiLvlLbl val="0"/>
      </c:catAx>
      <c:valAx>
        <c:axId val="181934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Count</a:t>
                </a:r>
                <a:r>
                  <a:rPr lang="en-IN" dirty="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193450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rgbClr val="FFFFCC"/>
        </a:gs>
        <a:gs pos="100000">
          <a:srgbClr val="156082">
            <a:lumMod val="45000"/>
            <a:lumOff val="55000"/>
          </a:srgbClr>
        </a:gs>
        <a:gs pos="70000">
          <a:srgbClr val="A02B93">
            <a:lumMod val="20000"/>
            <a:lumOff val="80000"/>
          </a:srgbClr>
        </a:gs>
        <a:gs pos="100000">
          <a:srgbClr val="156082">
            <a:lumMod val="30000"/>
            <a:lumOff val="70000"/>
          </a:srgbClr>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[Book2]Sheet4!PivotTable14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Monthly</a:t>
            </a:r>
            <a:r>
              <a:rPr lang="en-IN" baseline="0"/>
              <a:t> traffic</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Sheet4!$F$2:$F$3</c:f>
              <c:strCache>
                <c:ptCount val="1"/>
                <c:pt idx="0">
                  <c:v>bsearch</c:v>
                </c:pt>
              </c:strCache>
            </c:strRef>
          </c:tx>
          <c:spPr>
            <a:solidFill>
              <a:srgbClr val="0F9ED5">
                <a:lumMod val="40000"/>
                <a:lumOff val="6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Sheet4!$E$4:$E$7</c:f>
              <c:strCache>
                <c:ptCount val="3"/>
                <c:pt idx="0">
                  <c:v>2015-01</c:v>
                </c:pt>
                <c:pt idx="1">
                  <c:v>2015-02</c:v>
                </c:pt>
                <c:pt idx="2">
                  <c:v>2015-03</c:v>
                </c:pt>
              </c:strCache>
            </c:strRef>
          </c:cat>
          <c:val>
            <c:numRef>
              <c:f>Sheet4!$F$4:$F$7</c:f>
              <c:numCache>
                <c:formatCode>General</c:formatCode>
                <c:ptCount val="3"/>
                <c:pt idx="0">
                  <c:v>3280</c:v>
                </c:pt>
                <c:pt idx="1">
                  <c:v>3184</c:v>
                </c:pt>
                <c:pt idx="2">
                  <c:v>1742</c:v>
                </c:pt>
              </c:numCache>
            </c:numRef>
          </c:val>
          <c:extLst>
            <c:ext xmlns:c16="http://schemas.microsoft.com/office/drawing/2014/chart" uri="{C3380CC4-5D6E-409C-BE32-E72D297353CC}">
              <c16:uniqueId val="{00000000-C49B-4FD0-8A26-80E4B5563F02}"/>
            </c:ext>
          </c:extLst>
        </c:ser>
        <c:ser>
          <c:idx val="1"/>
          <c:order val="1"/>
          <c:tx>
            <c:strRef>
              <c:f>Sheet4!$G$2:$G$3</c:f>
              <c:strCache>
                <c:ptCount val="1"/>
                <c:pt idx="0">
                  <c:v>gsearch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Sheet4!$E$4:$E$7</c:f>
              <c:strCache>
                <c:ptCount val="3"/>
                <c:pt idx="0">
                  <c:v>2015-01</c:v>
                </c:pt>
                <c:pt idx="1">
                  <c:v>2015-02</c:v>
                </c:pt>
                <c:pt idx="2">
                  <c:v>2015-03</c:v>
                </c:pt>
              </c:strCache>
            </c:strRef>
          </c:cat>
          <c:val>
            <c:numRef>
              <c:f>Sheet4!$G$4:$G$7</c:f>
              <c:numCache>
                <c:formatCode>General</c:formatCode>
                <c:ptCount val="3"/>
                <c:pt idx="0">
                  <c:v>16088</c:v>
                </c:pt>
                <c:pt idx="1">
                  <c:v>15190</c:v>
                </c:pt>
                <c:pt idx="2">
                  <c:v>9798</c:v>
                </c:pt>
              </c:numCache>
            </c:numRef>
          </c:val>
          <c:extLst>
            <c:ext xmlns:c16="http://schemas.microsoft.com/office/drawing/2014/chart" uri="{C3380CC4-5D6E-409C-BE32-E72D297353CC}">
              <c16:uniqueId val="{00000001-C49B-4FD0-8A26-80E4B5563F02}"/>
            </c:ext>
          </c:extLst>
        </c:ser>
        <c:ser>
          <c:idx val="2"/>
          <c:order val="2"/>
          <c:tx>
            <c:strRef>
              <c:f>Sheet4!$H$2:$H$3</c:f>
              <c:strCache>
                <c:ptCount val="1"/>
                <c:pt idx="0">
                  <c:v>NULL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Sheet4!$E$4:$E$7</c:f>
              <c:strCache>
                <c:ptCount val="3"/>
                <c:pt idx="0">
                  <c:v>2015-01</c:v>
                </c:pt>
                <c:pt idx="1">
                  <c:v>2015-02</c:v>
                </c:pt>
                <c:pt idx="2">
                  <c:v>2015-03</c:v>
                </c:pt>
              </c:strCache>
            </c:strRef>
          </c:cat>
          <c:val>
            <c:numRef>
              <c:f>Sheet4!$H$4:$H$7</c:f>
              <c:numCache>
                <c:formatCode>General</c:formatCode>
                <c:ptCount val="3"/>
                <c:pt idx="0">
                  <c:v>5969</c:v>
                </c:pt>
                <c:pt idx="1">
                  <c:v>5404</c:v>
                </c:pt>
                <c:pt idx="2">
                  <c:v>3543</c:v>
                </c:pt>
              </c:numCache>
            </c:numRef>
          </c:val>
          <c:extLst>
            <c:ext xmlns:c16="http://schemas.microsoft.com/office/drawing/2014/chart" uri="{C3380CC4-5D6E-409C-BE32-E72D297353CC}">
              <c16:uniqueId val="{00000002-C49B-4FD0-8A26-80E4B5563F02}"/>
            </c:ext>
          </c:extLst>
        </c:ser>
        <c:dLbls>
          <c:dLblPos val="outEnd"/>
          <c:showLegendKey val="0"/>
          <c:showVal val="1"/>
          <c:showCatName val="0"/>
          <c:showSerName val="0"/>
          <c:showPercent val="0"/>
          <c:showBubbleSize val="0"/>
        </c:dLbls>
        <c:gapWidth val="219"/>
        <c:overlap val="-27"/>
        <c:axId val="1819345983"/>
        <c:axId val="1819349343"/>
      </c:barChart>
      <c:catAx>
        <c:axId val="18193459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a:t>
                </a:r>
                <a:r>
                  <a:rPr lang="en-IN" b="1" dirty="0"/>
                  <a:t>Months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19349343"/>
        <c:crosses val="autoZero"/>
        <c:auto val="1"/>
        <c:lblAlgn val="ctr"/>
        <c:lblOffset val="100"/>
        <c:noMultiLvlLbl val="0"/>
      </c:catAx>
      <c:valAx>
        <c:axId val="1819349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 </a:t>
                </a:r>
                <a:r>
                  <a:rPr lang="en-IN" b="1" dirty="0"/>
                  <a:t>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193459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96000">
          <a:srgbClr val="FFFFCC"/>
        </a:gs>
        <a:gs pos="100000">
          <a:srgbClr val="156082">
            <a:lumMod val="45000"/>
            <a:lumOff val="55000"/>
          </a:srgbClr>
        </a:gs>
        <a:gs pos="70000">
          <a:srgbClr val="A02B93">
            <a:lumMod val="20000"/>
            <a:lumOff val="80000"/>
          </a:srgbClr>
        </a:gs>
        <a:gs pos="100000">
          <a:srgbClr val="156082">
            <a:lumMod val="30000"/>
            <a:lumOff val="70000"/>
          </a:srgbClr>
        </a:gs>
      </a:gsLst>
      <a:lin ang="5400000" scaled="1"/>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[CONVERSION.xlsx]Sheet1!PivotTable3</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REVENUE</a:t>
            </a:r>
            <a:r>
              <a:rPr lang="en-US" sz="1200" baseline="0"/>
              <a:t> PER SESSION BY QUARTER &amp; YEAR</a:t>
            </a:r>
            <a:endParaRPr lang="en-US" sz="120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4"/>
          </a:soli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2046672665923892E-2"/>
          <c:y val="0.20751614415287878"/>
          <c:w val="0.90783579891860722"/>
          <c:h val="0.49374699964443725"/>
        </c:manualLayout>
      </c:layout>
      <c:bar3DChart>
        <c:barDir val="col"/>
        <c:grouping val="clustered"/>
        <c:varyColors val="0"/>
        <c:ser>
          <c:idx val="0"/>
          <c:order val="0"/>
          <c:tx>
            <c:strRef>
              <c:f>Sheet1!$I$44</c:f>
              <c:strCache>
                <c:ptCount val="1"/>
                <c:pt idx="0">
                  <c:v>Total</c:v>
                </c:pt>
              </c:strCache>
            </c:strRef>
          </c:tx>
          <c:spPr>
            <a:solidFill>
              <a:srgbClr val="CCCC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Sheet1!$H$45:$H$61</c:f>
              <c:multiLvlStrCache>
                <c:ptCount val="13"/>
                <c:lvl>
                  <c:pt idx="0">
                    <c:v>1</c:v>
                  </c:pt>
                  <c:pt idx="1">
                    <c:v>2</c:v>
                  </c:pt>
                  <c:pt idx="2">
                    <c:v>3</c:v>
                  </c:pt>
                  <c:pt idx="3">
                    <c:v>4</c:v>
                  </c:pt>
                  <c:pt idx="4">
                    <c:v>1</c:v>
                  </c:pt>
                  <c:pt idx="5">
                    <c:v>2</c:v>
                  </c:pt>
                  <c:pt idx="6">
                    <c:v>3</c:v>
                  </c:pt>
                  <c:pt idx="7">
                    <c:v>4</c:v>
                  </c:pt>
                  <c:pt idx="8">
                    <c:v>1</c:v>
                  </c:pt>
                  <c:pt idx="9">
                    <c:v>2</c:v>
                  </c:pt>
                  <c:pt idx="10">
                    <c:v>3</c:v>
                  </c:pt>
                  <c:pt idx="11">
                    <c:v>4</c:v>
                  </c:pt>
                  <c:pt idx="12">
                    <c:v>1</c:v>
                  </c:pt>
                </c:lvl>
                <c:lvl>
                  <c:pt idx="0">
                    <c:v>2012</c:v>
                  </c:pt>
                  <c:pt idx="4">
                    <c:v>2013</c:v>
                  </c:pt>
                  <c:pt idx="8">
                    <c:v>2014</c:v>
                  </c:pt>
                  <c:pt idx="12">
                    <c:v>2015</c:v>
                  </c:pt>
                </c:lvl>
              </c:multiLvlStrCache>
            </c:multiLvlStrRef>
          </c:cat>
          <c:val>
            <c:numRef>
              <c:f>Sheet1!$I$45:$I$61</c:f>
              <c:numCache>
                <c:formatCode>General</c:formatCode>
                <c:ptCount val="13"/>
                <c:pt idx="0">
                  <c:v>1.57</c:v>
                </c:pt>
                <c:pt idx="1">
                  <c:v>1.44</c:v>
                </c:pt>
                <c:pt idx="2">
                  <c:v>1.86</c:v>
                </c:pt>
                <c:pt idx="3">
                  <c:v>2.16</c:v>
                </c:pt>
                <c:pt idx="4">
                  <c:v>3.18</c:v>
                </c:pt>
                <c:pt idx="5">
                  <c:v>3.38</c:v>
                </c:pt>
                <c:pt idx="6">
                  <c:v>3.3</c:v>
                </c:pt>
                <c:pt idx="7">
                  <c:v>3.85</c:v>
                </c:pt>
                <c:pt idx="8">
                  <c:v>5.53</c:v>
                </c:pt>
                <c:pt idx="9">
                  <c:v>6.75</c:v>
                </c:pt>
                <c:pt idx="10">
                  <c:v>6.46</c:v>
                </c:pt>
                <c:pt idx="11">
                  <c:v>7.19</c:v>
                </c:pt>
                <c:pt idx="12">
                  <c:v>7.66</c:v>
                </c:pt>
              </c:numCache>
            </c:numRef>
          </c:val>
          <c:extLst>
            <c:ext xmlns:c16="http://schemas.microsoft.com/office/drawing/2014/chart" uri="{C3380CC4-5D6E-409C-BE32-E72D297353CC}">
              <c16:uniqueId val="{00000000-9767-4D51-BEEB-0B6D6FBA15DB}"/>
            </c:ext>
          </c:extLst>
        </c:ser>
        <c:dLbls>
          <c:showLegendKey val="0"/>
          <c:showVal val="1"/>
          <c:showCatName val="0"/>
          <c:showSerName val="0"/>
          <c:showPercent val="0"/>
          <c:showBubbleSize val="0"/>
        </c:dLbls>
        <c:gapWidth val="100"/>
        <c:shape val="box"/>
        <c:axId val="764440272"/>
        <c:axId val="764438352"/>
        <c:axId val="0"/>
      </c:bar3DChart>
      <c:catAx>
        <c:axId val="76444027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solidFill>
                      <a:srgbClr val="CCCC00"/>
                    </a:solidFill>
                  </a:rPr>
                  <a:t>QUARTER</a:t>
                </a:r>
                <a:r>
                  <a:rPr lang="en-IN" baseline="0" dirty="0">
                    <a:solidFill>
                      <a:srgbClr val="CCCC00"/>
                    </a:solidFill>
                  </a:rPr>
                  <a:t> &amp; YEAR</a:t>
                </a:r>
                <a:endParaRPr lang="en-IN" dirty="0">
                  <a:solidFill>
                    <a:srgbClr val="CCCC00"/>
                  </a:solidFill>
                </a:endParaRP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4438352"/>
        <c:crosses val="autoZero"/>
        <c:auto val="1"/>
        <c:lblAlgn val="ctr"/>
        <c:lblOffset val="100"/>
        <c:noMultiLvlLbl val="0"/>
      </c:catAx>
      <c:valAx>
        <c:axId val="764438352"/>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solidFill>
                      <a:srgbClr val="CCCC00"/>
                    </a:solidFill>
                  </a:rPr>
                  <a:t>REV</a:t>
                </a:r>
                <a:r>
                  <a:rPr lang="en-IN" baseline="0" dirty="0">
                    <a:solidFill>
                      <a:srgbClr val="CCCC00"/>
                    </a:solidFill>
                  </a:rPr>
                  <a:t> PER SESSION</a:t>
                </a:r>
                <a:endParaRPr lang="en-IN" dirty="0">
                  <a:solidFill>
                    <a:srgbClr val="CCCC00"/>
                  </a:solidFill>
                </a:endParaRPr>
              </a:p>
            </c:rich>
          </c:tx>
          <c:layout>
            <c:manualLayout>
              <c:xMode val="edge"/>
              <c:yMode val="edge"/>
              <c:x val="3.2153872164728287E-2"/>
              <c:y val="0.23673681347474013"/>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4440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[Book1]Sheet1!PivotTable1</c:name>
    <c:fmtId val="25"/>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a:latin typeface="Aptos" panose="020B0004020202020204" pitchFamily="34" charset="0"/>
              </a:rPr>
              <a:t>/PRODUCTS</a:t>
            </a:r>
            <a:r>
              <a:rPr lang="en-US" baseline="0" dirty="0">
                <a:latin typeface="Aptos" panose="020B0004020202020204" pitchFamily="34" charset="0"/>
              </a:rPr>
              <a:t> PAGE SESSIONS BY MONTH &amp; YEAR </a:t>
            </a:r>
            <a:endParaRPr lang="en-US" dirty="0">
              <a:latin typeface="Aptos" panose="020B0004020202020204" pitchFamily="34"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3544905270525504E-2"/>
          <c:y val="0.19144468576577789"/>
          <c:w val="0.93645509472947452"/>
          <c:h val="0.53227730187601807"/>
        </c:manualLayout>
      </c:layout>
      <c:bar3DChart>
        <c:barDir val="col"/>
        <c:grouping val="clustered"/>
        <c:varyColors val="0"/>
        <c:ser>
          <c:idx val="0"/>
          <c:order val="0"/>
          <c:tx>
            <c:strRef>
              <c:f>Sheet1!$G$5</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32"/>
              <c:layout>
                <c:manualLayout>
                  <c:x val="-1.48994597362044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99-433E-80DE-D61014D8EACF}"/>
                </c:ext>
              </c:extLst>
            </c:dLbl>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Sheet1!$F$6:$F$44</c:f>
              <c:multiLvlStrCache>
                <c:ptCount val="35"/>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lvl>
                <c:lvl>
                  <c:pt idx="0">
                    <c:v>2012</c:v>
                  </c:pt>
                  <c:pt idx="10">
                    <c:v>2013</c:v>
                  </c:pt>
                  <c:pt idx="22">
                    <c:v>2014</c:v>
                  </c:pt>
                  <c:pt idx="34">
                    <c:v>2015</c:v>
                  </c:pt>
                </c:lvl>
              </c:multiLvlStrCache>
            </c:multiLvlStrRef>
          </c:cat>
          <c:val>
            <c:numRef>
              <c:f>Sheet1!$G$6:$G$44</c:f>
              <c:numCache>
                <c:formatCode>General</c:formatCode>
                <c:ptCount val="35"/>
                <c:pt idx="0">
                  <c:v>743</c:v>
                </c:pt>
                <c:pt idx="1">
                  <c:v>1447</c:v>
                </c:pt>
                <c:pt idx="2">
                  <c:v>1584</c:v>
                </c:pt>
                <c:pt idx="3">
                  <c:v>1752</c:v>
                </c:pt>
                <c:pt idx="4">
                  <c:v>2018</c:v>
                </c:pt>
                <c:pt idx="5">
                  <c:v>3012</c:v>
                </c:pt>
                <c:pt idx="6">
                  <c:v>3126</c:v>
                </c:pt>
                <c:pt idx="7">
                  <c:v>4030</c:v>
                </c:pt>
                <c:pt idx="8">
                  <c:v>6743</c:v>
                </c:pt>
                <c:pt idx="9">
                  <c:v>5013</c:v>
                </c:pt>
                <c:pt idx="10">
                  <c:v>3380</c:v>
                </c:pt>
                <c:pt idx="11">
                  <c:v>3685</c:v>
                </c:pt>
                <c:pt idx="12">
                  <c:v>3371</c:v>
                </c:pt>
                <c:pt idx="13">
                  <c:v>4362</c:v>
                </c:pt>
                <c:pt idx="14">
                  <c:v>4684</c:v>
                </c:pt>
                <c:pt idx="15">
                  <c:v>4600</c:v>
                </c:pt>
                <c:pt idx="16">
                  <c:v>5020</c:v>
                </c:pt>
                <c:pt idx="17">
                  <c:v>5226</c:v>
                </c:pt>
                <c:pt idx="18">
                  <c:v>5399</c:v>
                </c:pt>
                <c:pt idx="19">
                  <c:v>6038</c:v>
                </c:pt>
                <c:pt idx="20">
                  <c:v>7886</c:v>
                </c:pt>
                <c:pt idx="21">
                  <c:v>8840</c:v>
                </c:pt>
                <c:pt idx="22">
                  <c:v>7790</c:v>
                </c:pt>
                <c:pt idx="23">
                  <c:v>7960</c:v>
                </c:pt>
                <c:pt idx="24">
                  <c:v>8110</c:v>
                </c:pt>
                <c:pt idx="25">
                  <c:v>9744</c:v>
                </c:pt>
                <c:pt idx="26">
                  <c:v>10261</c:v>
                </c:pt>
                <c:pt idx="27">
                  <c:v>10011</c:v>
                </c:pt>
                <c:pt idx="28">
                  <c:v>10837</c:v>
                </c:pt>
                <c:pt idx="29">
                  <c:v>10768</c:v>
                </c:pt>
                <c:pt idx="30">
                  <c:v>11128</c:v>
                </c:pt>
                <c:pt idx="31">
                  <c:v>12335</c:v>
                </c:pt>
                <c:pt idx="32">
                  <c:v>14476</c:v>
                </c:pt>
                <c:pt idx="33">
                  <c:v>17240</c:v>
                </c:pt>
                <c:pt idx="34">
                  <c:v>7915</c:v>
                </c:pt>
              </c:numCache>
            </c:numRef>
          </c:val>
          <c:extLst>
            <c:ext xmlns:c16="http://schemas.microsoft.com/office/drawing/2014/chart" uri="{C3380CC4-5D6E-409C-BE32-E72D297353CC}">
              <c16:uniqueId val="{00000000-C599-433E-80DE-D61014D8EACF}"/>
            </c:ext>
          </c:extLst>
        </c:ser>
        <c:dLbls>
          <c:showLegendKey val="0"/>
          <c:showVal val="1"/>
          <c:showCatName val="0"/>
          <c:showSerName val="0"/>
          <c:showPercent val="0"/>
          <c:showBubbleSize val="0"/>
        </c:dLbls>
        <c:gapWidth val="107"/>
        <c:shape val="box"/>
        <c:axId val="957665407"/>
        <c:axId val="957657247"/>
        <c:axId val="0"/>
      </c:bar3DChart>
      <c:catAx>
        <c:axId val="957665407"/>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b="1" dirty="0"/>
                  <a:t>MONTH</a:t>
                </a:r>
                <a:r>
                  <a:rPr lang="en-IN" b="1" baseline="0" dirty="0"/>
                  <a:t> &amp; YEAR</a:t>
                </a:r>
                <a:endParaRPr lang="en-IN" b="1" dirty="0"/>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957657247"/>
        <c:crosses val="autoZero"/>
        <c:auto val="1"/>
        <c:lblAlgn val="ctr"/>
        <c:lblOffset val="100"/>
        <c:noMultiLvlLbl val="0"/>
      </c:catAx>
      <c:valAx>
        <c:axId val="957657247"/>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dirty="0"/>
                  <a:t>SESSION_COUNT</a:t>
                </a:r>
              </a:p>
            </c:rich>
          </c:tx>
          <c:layout>
            <c:manualLayout>
              <c:xMode val="edge"/>
              <c:yMode val="edge"/>
              <c:x val="4.0897257197172222E-4"/>
              <c:y val="0.35835991749129648"/>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957665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[Book1]Sheet2!PivotTable2</c:name>
    <c:fmtId val="1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SESSIONS</a:t>
            </a:r>
            <a:r>
              <a:rPr lang="en-IN" b="1" baseline="0" dirty="0"/>
              <a:t> </a:t>
            </a:r>
            <a:r>
              <a:rPr lang="en-IN" b="1" dirty="0"/>
              <a:t>CONVERSION</a:t>
            </a:r>
            <a:r>
              <a:rPr lang="en-IN" b="1" baseline="0" dirty="0"/>
              <a:t> RATE FROM /PRODUCTS PAGE TO ORDER</a:t>
            </a:r>
            <a:endParaRPr lang="en-IN" b="1" dirty="0"/>
          </a:p>
        </c:rich>
      </c:tx>
      <c:layout>
        <c:manualLayout>
          <c:xMode val="edge"/>
          <c:yMode val="edge"/>
          <c:x val="0.34248630173911021"/>
          <c:y val="1.85187109563910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082373411562512"/>
          <c:y val="0.21800925925925929"/>
          <c:w val="0.81736323094958063"/>
          <c:h val="0.56624890638670167"/>
        </c:manualLayout>
      </c:layout>
      <c:barChart>
        <c:barDir val="col"/>
        <c:grouping val="clustered"/>
        <c:varyColors val="0"/>
        <c:ser>
          <c:idx val="0"/>
          <c:order val="0"/>
          <c:tx>
            <c:strRef>
              <c:f>Sheet2!$I$6</c:f>
              <c:strCache>
                <c:ptCount val="1"/>
                <c:pt idx="0">
                  <c:v>Total Sessions</c:v>
                </c:pt>
              </c:strCache>
            </c:strRef>
          </c:tx>
          <c:spPr>
            <a:solidFill>
              <a:schemeClr val="accent1"/>
            </a:solidFill>
            <a:ln>
              <a:noFill/>
            </a:ln>
            <a:effectLst>
              <a:outerShdw blurRad="50800" dist="38100" dir="8100000" algn="tr" rotWithShape="0">
                <a:prstClr val="black">
                  <a:alpha val="40000"/>
                </a:prstClr>
              </a:outerShdw>
            </a:effectLst>
          </c:spPr>
          <c:invertIfNegative val="0"/>
          <c:dLbls>
            <c:delete val="1"/>
          </c:dLbls>
          <c:cat>
            <c:multiLvlStrRef>
              <c:f>Sheet2!$H$7:$H$45</c:f>
              <c:multiLvlStrCache>
                <c:ptCount val="35"/>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lvl>
                <c:lvl>
                  <c:pt idx="0">
                    <c:v>2012</c:v>
                  </c:pt>
                  <c:pt idx="10">
                    <c:v>2013</c:v>
                  </c:pt>
                  <c:pt idx="22">
                    <c:v>2014</c:v>
                  </c:pt>
                  <c:pt idx="34">
                    <c:v>2015</c:v>
                  </c:pt>
                </c:lvl>
              </c:multiLvlStrCache>
            </c:multiLvlStrRef>
          </c:cat>
          <c:val>
            <c:numRef>
              <c:f>Sheet2!$I$7:$I$45</c:f>
              <c:numCache>
                <c:formatCode>General</c:formatCode>
                <c:ptCount val="35"/>
                <c:pt idx="0">
                  <c:v>743</c:v>
                </c:pt>
                <c:pt idx="1">
                  <c:v>1448</c:v>
                </c:pt>
                <c:pt idx="2">
                  <c:v>1585</c:v>
                </c:pt>
                <c:pt idx="3">
                  <c:v>1753</c:v>
                </c:pt>
                <c:pt idx="4">
                  <c:v>2019</c:v>
                </c:pt>
                <c:pt idx="5">
                  <c:v>3012</c:v>
                </c:pt>
                <c:pt idx="6">
                  <c:v>3126</c:v>
                </c:pt>
                <c:pt idx="7">
                  <c:v>4030</c:v>
                </c:pt>
                <c:pt idx="8">
                  <c:v>6744</c:v>
                </c:pt>
                <c:pt idx="9">
                  <c:v>5013</c:v>
                </c:pt>
                <c:pt idx="10">
                  <c:v>3380</c:v>
                </c:pt>
                <c:pt idx="11">
                  <c:v>3686</c:v>
                </c:pt>
                <c:pt idx="12">
                  <c:v>3372</c:v>
                </c:pt>
                <c:pt idx="13">
                  <c:v>4363</c:v>
                </c:pt>
                <c:pt idx="14">
                  <c:v>4684</c:v>
                </c:pt>
                <c:pt idx="15">
                  <c:v>4600</c:v>
                </c:pt>
                <c:pt idx="16">
                  <c:v>5021</c:v>
                </c:pt>
                <c:pt idx="17">
                  <c:v>5226</c:v>
                </c:pt>
                <c:pt idx="18">
                  <c:v>5400</c:v>
                </c:pt>
                <c:pt idx="19">
                  <c:v>6039</c:v>
                </c:pt>
                <c:pt idx="20">
                  <c:v>7886</c:v>
                </c:pt>
                <c:pt idx="21">
                  <c:v>8841</c:v>
                </c:pt>
                <c:pt idx="22">
                  <c:v>7790</c:v>
                </c:pt>
                <c:pt idx="23">
                  <c:v>7962</c:v>
                </c:pt>
                <c:pt idx="24">
                  <c:v>8111</c:v>
                </c:pt>
                <c:pt idx="25">
                  <c:v>9745</c:v>
                </c:pt>
                <c:pt idx="26">
                  <c:v>10262</c:v>
                </c:pt>
                <c:pt idx="27">
                  <c:v>10012</c:v>
                </c:pt>
                <c:pt idx="28">
                  <c:v>10837</c:v>
                </c:pt>
                <c:pt idx="29">
                  <c:v>10770</c:v>
                </c:pt>
                <c:pt idx="30">
                  <c:v>11129</c:v>
                </c:pt>
                <c:pt idx="31">
                  <c:v>12337</c:v>
                </c:pt>
                <c:pt idx="32">
                  <c:v>14476</c:v>
                </c:pt>
                <c:pt idx="33">
                  <c:v>17240</c:v>
                </c:pt>
                <c:pt idx="34">
                  <c:v>7915</c:v>
                </c:pt>
              </c:numCache>
            </c:numRef>
          </c:val>
          <c:extLst>
            <c:ext xmlns:c16="http://schemas.microsoft.com/office/drawing/2014/chart" uri="{C3380CC4-5D6E-409C-BE32-E72D297353CC}">
              <c16:uniqueId val="{00000000-B19E-4323-8A29-B02BF1B2FABC}"/>
            </c:ext>
          </c:extLst>
        </c:ser>
        <c:ser>
          <c:idx val="1"/>
          <c:order val="1"/>
          <c:tx>
            <c:strRef>
              <c:f>Sheet2!$J$6</c:f>
              <c:strCache>
                <c:ptCount val="1"/>
                <c:pt idx="0">
                  <c:v>Order-sessions</c:v>
                </c:pt>
              </c:strCache>
            </c:strRef>
          </c:tx>
          <c:spPr>
            <a:solidFill>
              <a:schemeClr val="accent2"/>
            </a:solidFill>
            <a:ln>
              <a:solidFill>
                <a:sysClr val="windowText" lastClr="000000">
                  <a:lumMod val="50000"/>
                  <a:lumOff val="50000"/>
                </a:sysClr>
              </a:solidFill>
            </a:ln>
            <a:effectLst/>
          </c:spPr>
          <c:invertIfNegative val="0"/>
          <c:dLbls>
            <c:delete val="1"/>
          </c:dLbls>
          <c:trendline>
            <c:spPr>
              <a:ln w="19050" cap="rnd">
                <a:solidFill>
                  <a:sysClr val="windowText" lastClr="000000"/>
                </a:solidFill>
                <a:prstDash val="sysDot"/>
              </a:ln>
              <a:effectLst/>
            </c:spPr>
            <c:trendlineType val="linear"/>
            <c:dispRSqr val="0"/>
            <c:dispEq val="0"/>
          </c:trendline>
          <c:cat>
            <c:multiLvlStrRef>
              <c:f>Sheet2!$H$7:$H$45</c:f>
              <c:multiLvlStrCache>
                <c:ptCount val="35"/>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lvl>
                <c:lvl>
                  <c:pt idx="0">
                    <c:v>2012</c:v>
                  </c:pt>
                  <c:pt idx="10">
                    <c:v>2013</c:v>
                  </c:pt>
                  <c:pt idx="22">
                    <c:v>2014</c:v>
                  </c:pt>
                  <c:pt idx="34">
                    <c:v>2015</c:v>
                  </c:pt>
                </c:lvl>
              </c:multiLvlStrCache>
            </c:multiLvlStrRef>
          </c:cat>
          <c:val>
            <c:numRef>
              <c:f>Sheet2!$J$7:$J$45</c:f>
              <c:numCache>
                <c:formatCode>General</c:formatCode>
                <c:ptCount val="35"/>
                <c:pt idx="0">
                  <c:v>60</c:v>
                </c:pt>
                <c:pt idx="1">
                  <c:v>99</c:v>
                </c:pt>
                <c:pt idx="2">
                  <c:v>108</c:v>
                </c:pt>
                <c:pt idx="3">
                  <c:v>140</c:v>
                </c:pt>
                <c:pt idx="4">
                  <c:v>169</c:v>
                </c:pt>
                <c:pt idx="5">
                  <c:v>228</c:v>
                </c:pt>
                <c:pt idx="6">
                  <c:v>287</c:v>
                </c:pt>
                <c:pt idx="7">
                  <c:v>371</c:v>
                </c:pt>
                <c:pt idx="8">
                  <c:v>618</c:v>
                </c:pt>
                <c:pt idx="9">
                  <c:v>506</c:v>
                </c:pt>
                <c:pt idx="10">
                  <c:v>391</c:v>
                </c:pt>
                <c:pt idx="11">
                  <c:v>498</c:v>
                </c:pt>
                <c:pt idx="12">
                  <c:v>385</c:v>
                </c:pt>
                <c:pt idx="13">
                  <c:v>553</c:v>
                </c:pt>
                <c:pt idx="14">
                  <c:v>571</c:v>
                </c:pt>
                <c:pt idx="15">
                  <c:v>594</c:v>
                </c:pt>
                <c:pt idx="16">
                  <c:v>604</c:v>
                </c:pt>
                <c:pt idx="17">
                  <c:v>608</c:v>
                </c:pt>
                <c:pt idx="18">
                  <c:v>629</c:v>
                </c:pt>
                <c:pt idx="19">
                  <c:v>708</c:v>
                </c:pt>
                <c:pt idx="20">
                  <c:v>861</c:v>
                </c:pt>
                <c:pt idx="21">
                  <c:v>1047</c:v>
                </c:pt>
                <c:pt idx="22">
                  <c:v>983</c:v>
                </c:pt>
                <c:pt idx="23">
                  <c:v>1022</c:v>
                </c:pt>
                <c:pt idx="24">
                  <c:v>1066</c:v>
                </c:pt>
                <c:pt idx="25">
                  <c:v>1241</c:v>
                </c:pt>
                <c:pt idx="26">
                  <c:v>1368</c:v>
                </c:pt>
                <c:pt idx="27">
                  <c:v>1239</c:v>
                </c:pt>
                <c:pt idx="28">
                  <c:v>1287</c:v>
                </c:pt>
                <c:pt idx="29">
                  <c:v>1325</c:v>
                </c:pt>
                <c:pt idx="30">
                  <c:v>1424</c:v>
                </c:pt>
                <c:pt idx="31">
                  <c:v>1609</c:v>
                </c:pt>
                <c:pt idx="32">
                  <c:v>1985</c:v>
                </c:pt>
                <c:pt idx="33">
                  <c:v>2314</c:v>
                </c:pt>
                <c:pt idx="34">
                  <c:v>1080</c:v>
                </c:pt>
              </c:numCache>
            </c:numRef>
          </c:val>
          <c:extLst>
            <c:ext xmlns:c16="http://schemas.microsoft.com/office/drawing/2014/chart" uri="{C3380CC4-5D6E-409C-BE32-E72D297353CC}">
              <c16:uniqueId val="{00000002-B19E-4323-8A29-B02BF1B2FABC}"/>
            </c:ext>
          </c:extLst>
        </c:ser>
        <c:dLbls>
          <c:showLegendKey val="0"/>
          <c:showVal val="1"/>
          <c:showCatName val="0"/>
          <c:showSerName val="0"/>
          <c:showPercent val="0"/>
          <c:showBubbleSize val="0"/>
        </c:dLbls>
        <c:gapWidth val="27"/>
        <c:overlap val="2"/>
        <c:axId val="966069727"/>
        <c:axId val="966058687"/>
      </c:barChart>
      <c:lineChart>
        <c:grouping val="standard"/>
        <c:varyColors val="0"/>
        <c:ser>
          <c:idx val="2"/>
          <c:order val="2"/>
          <c:tx>
            <c:strRef>
              <c:f>Sheet2!$K$6</c:f>
              <c:strCache>
                <c:ptCount val="1"/>
                <c:pt idx="0">
                  <c:v>Conversion-Rate</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6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Sheet2!$H$7:$H$45</c:f>
              <c:multiLvlStrCache>
                <c:ptCount val="35"/>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lvl>
                <c:lvl>
                  <c:pt idx="0">
                    <c:v>2012</c:v>
                  </c:pt>
                  <c:pt idx="10">
                    <c:v>2013</c:v>
                  </c:pt>
                  <c:pt idx="22">
                    <c:v>2014</c:v>
                  </c:pt>
                  <c:pt idx="34">
                    <c:v>2015</c:v>
                  </c:pt>
                </c:lvl>
              </c:multiLvlStrCache>
            </c:multiLvlStrRef>
          </c:cat>
          <c:val>
            <c:numRef>
              <c:f>Sheet2!$K$7:$K$45</c:f>
              <c:numCache>
                <c:formatCode>General</c:formatCode>
                <c:ptCount val="35"/>
                <c:pt idx="0">
                  <c:v>8.08</c:v>
                </c:pt>
                <c:pt idx="1">
                  <c:v>6.84</c:v>
                </c:pt>
                <c:pt idx="2">
                  <c:v>6.81</c:v>
                </c:pt>
                <c:pt idx="3">
                  <c:v>7.99</c:v>
                </c:pt>
                <c:pt idx="4">
                  <c:v>8.3699999999999992</c:v>
                </c:pt>
                <c:pt idx="5">
                  <c:v>7.57</c:v>
                </c:pt>
                <c:pt idx="6">
                  <c:v>9.18</c:v>
                </c:pt>
                <c:pt idx="7">
                  <c:v>9.2100000000000009</c:v>
                </c:pt>
                <c:pt idx="8">
                  <c:v>9.16</c:v>
                </c:pt>
                <c:pt idx="9">
                  <c:v>10.09</c:v>
                </c:pt>
                <c:pt idx="10">
                  <c:v>11.57</c:v>
                </c:pt>
                <c:pt idx="11">
                  <c:v>13.51</c:v>
                </c:pt>
                <c:pt idx="12">
                  <c:v>11.42</c:v>
                </c:pt>
                <c:pt idx="13">
                  <c:v>12.67</c:v>
                </c:pt>
                <c:pt idx="14">
                  <c:v>12.19</c:v>
                </c:pt>
                <c:pt idx="15">
                  <c:v>12.91</c:v>
                </c:pt>
                <c:pt idx="16">
                  <c:v>12.03</c:v>
                </c:pt>
                <c:pt idx="17">
                  <c:v>11.63</c:v>
                </c:pt>
                <c:pt idx="18">
                  <c:v>11.65</c:v>
                </c:pt>
                <c:pt idx="19">
                  <c:v>11.72</c:v>
                </c:pt>
                <c:pt idx="20">
                  <c:v>10.92</c:v>
                </c:pt>
                <c:pt idx="21">
                  <c:v>11.84</c:v>
                </c:pt>
                <c:pt idx="22">
                  <c:v>12.62</c:v>
                </c:pt>
                <c:pt idx="23">
                  <c:v>12.84</c:v>
                </c:pt>
                <c:pt idx="24">
                  <c:v>13.14</c:v>
                </c:pt>
                <c:pt idx="25">
                  <c:v>12.73</c:v>
                </c:pt>
                <c:pt idx="26">
                  <c:v>13.33</c:v>
                </c:pt>
                <c:pt idx="27">
                  <c:v>12.38</c:v>
                </c:pt>
                <c:pt idx="28">
                  <c:v>11.88</c:v>
                </c:pt>
                <c:pt idx="29">
                  <c:v>12.3</c:v>
                </c:pt>
                <c:pt idx="30">
                  <c:v>12.8</c:v>
                </c:pt>
                <c:pt idx="31">
                  <c:v>13.04</c:v>
                </c:pt>
                <c:pt idx="32">
                  <c:v>13.71</c:v>
                </c:pt>
                <c:pt idx="33">
                  <c:v>13.42</c:v>
                </c:pt>
                <c:pt idx="34">
                  <c:v>13.64</c:v>
                </c:pt>
              </c:numCache>
            </c:numRef>
          </c:val>
          <c:smooth val="0"/>
          <c:extLst>
            <c:ext xmlns:c16="http://schemas.microsoft.com/office/drawing/2014/chart" uri="{C3380CC4-5D6E-409C-BE32-E72D297353CC}">
              <c16:uniqueId val="{00000003-B19E-4323-8A29-B02BF1B2FABC}"/>
            </c:ext>
          </c:extLst>
        </c:ser>
        <c:dLbls>
          <c:showLegendKey val="0"/>
          <c:showVal val="1"/>
          <c:showCatName val="0"/>
          <c:showSerName val="0"/>
          <c:showPercent val="0"/>
          <c:showBubbleSize val="0"/>
        </c:dLbls>
        <c:marker val="1"/>
        <c:smooth val="0"/>
        <c:axId val="966057247"/>
        <c:axId val="966064927"/>
      </c:lineChart>
      <c:catAx>
        <c:axId val="9660697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MONTH</a:t>
                </a:r>
                <a:r>
                  <a:rPr lang="en-IN" b="1" baseline="0" dirty="0"/>
                  <a:t> &amp; YEAR</a:t>
                </a:r>
                <a:endParaRPr lang="en-IN" b="1"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66058687"/>
        <c:crosses val="autoZero"/>
        <c:auto val="1"/>
        <c:lblAlgn val="ctr"/>
        <c:lblOffset val="100"/>
        <c:noMultiLvlLbl val="0"/>
      </c:catAx>
      <c:valAx>
        <c:axId val="96605868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SESSION_COUNT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66069727"/>
        <c:crosses val="autoZero"/>
        <c:crossBetween val="between"/>
      </c:valAx>
      <c:valAx>
        <c:axId val="96606492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CONVERSION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6057247"/>
        <c:crosses val="max"/>
        <c:crossBetween val="between"/>
      </c:valAx>
      <c:catAx>
        <c:axId val="966057247"/>
        <c:scaling>
          <c:orientation val="minMax"/>
        </c:scaling>
        <c:delete val="1"/>
        <c:axPos val="b"/>
        <c:numFmt formatCode="General" sourceLinked="1"/>
        <c:majorTickMark val="out"/>
        <c:minorTickMark val="none"/>
        <c:tickLblPos val="nextTo"/>
        <c:crossAx val="966064927"/>
        <c:crosses val="autoZero"/>
        <c:auto val="1"/>
        <c:lblAlgn val="ctr"/>
        <c:lblOffset val="100"/>
        <c:noMultiLvlLbl val="0"/>
      </c:catAx>
      <c:spPr>
        <a:noFill/>
        <a:ln>
          <a:noFill/>
        </a:ln>
        <a:effectLst/>
      </c:spPr>
    </c:plotArea>
    <c:legend>
      <c:legendPos val="r"/>
      <c:layout>
        <c:manualLayout>
          <c:xMode val="edge"/>
          <c:yMode val="edge"/>
          <c:x val="0"/>
          <c:y val="4.4708054724001906E-3"/>
          <c:w val="0.22974997381246434"/>
          <c:h val="0.16634998794302713"/>
        </c:manualLayout>
      </c:layout>
      <c:overlay val="0"/>
      <c:spPr>
        <a:noFill/>
        <a:ln>
          <a:solidFill>
            <a:sysClr val="windowText" lastClr="000000"/>
          </a:solid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detailed performance.xlsx]Direct type in organic paid!PivotTable2</c:name>
    <c:fmtId val="20"/>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dirty="0"/>
              <a:t>Repeat purchase session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'Direct type in organic paid'!$H$4</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299F-4D4C-8933-F799FCAFFF7E}"/>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299F-4D4C-8933-F799FCAFFF7E}"/>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299F-4D4C-8933-F799FCAFFF7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'Direct type in organic paid'!$G$5:$G$8</c:f>
              <c:strCache>
                <c:ptCount val="3"/>
                <c:pt idx="0">
                  <c:v>Direct Type-In</c:v>
                </c:pt>
                <c:pt idx="1">
                  <c:v>Organic Search</c:v>
                </c:pt>
                <c:pt idx="2">
                  <c:v>Paid Ad</c:v>
                </c:pt>
              </c:strCache>
            </c:strRef>
          </c:cat>
          <c:val>
            <c:numRef>
              <c:f>'Direct type in organic paid'!$H$5:$H$8</c:f>
              <c:numCache>
                <c:formatCode>General</c:formatCode>
                <c:ptCount val="3"/>
                <c:pt idx="0">
                  <c:v>139</c:v>
                </c:pt>
                <c:pt idx="1">
                  <c:v>171</c:v>
                </c:pt>
                <c:pt idx="2">
                  <c:v>156</c:v>
                </c:pt>
              </c:numCache>
            </c:numRef>
          </c:val>
          <c:extLst>
            <c:ext xmlns:c16="http://schemas.microsoft.com/office/drawing/2014/chart" uri="{C3380CC4-5D6E-409C-BE32-E72D297353CC}">
              <c16:uniqueId val="{00000006-299F-4D4C-8933-F799FCAFFF7E}"/>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detailed performance.xlsx]Direct type in organic paid!PivotTable2</c:name>
    <c:fmtId val="24"/>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dirty="0"/>
              <a:t>First time purchase sessions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'Direct type in organic paid'!$H$4</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048-470D-9EE8-864F5FF1724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048-470D-9EE8-864F5FF1724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048-470D-9EE8-864F5FF1724B}"/>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'Direct type in organic paid'!$G$5:$G$8</c:f>
              <c:strCache>
                <c:ptCount val="3"/>
                <c:pt idx="0">
                  <c:v>Direct Type-In</c:v>
                </c:pt>
                <c:pt idx="1">
                  <c:v>Organic Search</c:v>
                </c:pt>
                <c:pt idx="2">
                  <c:v>Paid Ad</c:v>
                </c:pt>
              </c:strCache>
            </c:strRef>
          </c:cat>
          <c:val>
            <c:numRef>
              <c:f>'Direct type in organic paid'!$H$5:$H$8</c:f>
              <c:numCache>
                <c:formatCode>General</c:formatCode>
                <c:ptCount val="3"/>
                <c:pt idx="0">
                  <c:v>2025</c:v>
                </c:pt>
                <c:pt idx="1">
                  <c:v>2293</c:v>
                </c:pt>
                <c:pt idx="2">
                  <c:v>17496</c:v>
                </c:pt>
              </c:numCache>
            </c:numRef>
          </c:val>
          <c:extLst>
            <c:ext xmlns:c16="http://schemas.microsoft.com/office/drawing/2014/chart" uri="{C3380CC4-5D6E-409C-BE32-E72D297353CC}">
              <c16:uniqueId val="{00000006-7048-470D-9EE8-864F5FF1724B}"/>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dirty="0">
                <a:solidFill>
                  <a:schemeClr val="tx1"/>
                </a:solidFill>
              </a:rPr>
              <a:t>ORDERS</a:t>
            </a:r>
            <a:r>
              <a:rPr lang="en-IN" b="1" baseline="0" dirty="0">
                <a:solidFill>
                  <a:schemeClr val="tx1"/>
                </a:solidFill>
              </a:rPr>
              <a:t> BY QUARTERS</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'Investors analyses charts'!$B$7</c:f>
              <c:strCache>
                <c:ptCount val="1"/>
                <c:pt idx="0">
                  <c:v>1st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'Investors analyses charts'!$C$6:$G$6</c:f>
              <c:strCache>
                <c:ptCount val="5"/>
                <c:pt idx="0">
                  <c:v>gsearch_Nonbrand_orders</c:v>
                </c:pt>
                <c:pt idx="1">
                  <c:v>bsearch_Nonbrand_orders</c:v>
                </c:pt>
                <c:pt idx="2">
                  <c:v>Brand_orders</c:v>
                </c:pt>
                <c:pt idx="3">
                  <c:v>organic_orders</c:v>
                </c:pt>
                <c:pt idx="4">
                  <c:v>direct_type_in_orders</c:v>
                </c:pt>
              </c:strCache>
            </c:strRef>
          </c:cat>
          <c:val>
            <c:numRef>
              <c:f>'Investors analyses charts'!$C$7:$G$7</c:f>
              <c:numCache>
                <c:formatCode>General</c:formatCode>
                <c:ptCount val="5"/>
                <c:pt idx="0">
                  <c:v>5518</c:v>
                </c:pt>
                <c:pt idx="1">
                  <c:v>1108</c:v>
                </c:pt>
                <c:pt idx="2">
                  <c:v>1084</c:v>
                </c:pt>
                <c:pt idx="3">
                  <c:v>1103</c:v>
                </c:pt>
                <c:pt idx="4">
                  <c:v>954</c:v>
                </c:pt>
              </c:numCache>
            </c:numRef>
          </c:val>
          <c:extLst>
            <c:ext xmlns:c16="http://schemas.microsoft.com/office/drawing/2014/chart" uri="{C3380CC4-5D6E-409C-BE32-E72D297353CC}">
              <c16:uniqueId val="{00000000-9F8D-4B75-BDF7-A9C732012424}"/>
            </c:ext>
          </c:extLst>
        </c:ser>
        <c:ser>
          <c:idx val="1"/>
          <c:order val="1"/>
          <c:tx>
            <c:strRef>
              <c:f>'Investors analyses charts'!$B$8</c:f>
              <c:strCache>
                <c:ptCount val="1"/>
                <c:pt idx="0">
                  <c:v>2nd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'Investors analyses charts'!$C$6:$G$6</c:f>
              <c:strCache>
                <c:ptCount val="5"/>
                <c:pt idx="0">
                  <c:v>gsearch_Nonbrand_orders</c:v>
                </c:pt>
                <c:pt idx="1">
                  <c:v>bsearch_Nonbrand_orders</c:v>
                </c:pt>
                <c:pt idx="2">
                  <c:v>Brand_orders</c:v>
                </c:pt>
                <c:pt idx="3">
                  <c:v>organic_orders</c:v>
                </c:pt>
                <c:pt idx="4">
                  <c:v>direct_type_in_orders</c:v>
                </c:pt>
              </c:strCache>
            </c:strRef>
          </c:cat>
          <c:val>
            <c:numRef>
              <c:f>'Investors analyses charts'!$C$8:$G$8</c:f>
              <c:numCache>
                <c:formatCode>General</c:formatCode>
                <c:ptCount val="5"/>
                <c:pt idx="0">
                  <c:v>3613</c:v>
                </c:pt>
                <c:pt idx="1">
                  <c:v>664</c:v>
                </c:pt>
                <c:pt idx="2">
                  <c:v>543</c:v>
                </c:pt>
                <c:pt idx="3">
                  <c:v>585</c:v>
                </c:pt>
                <c:pt idx="4">
                  <c:v>507</c:v>
                </c:pt>
              </c:numCache>
            </c:numRef>
          </c:val>
          <c:extLst>
            <c:ext xmlns:c16="http://schemas.microsoft.com/office/drawing/2014/chart" uri="{C3380CC4-5D6E-409C-BE32-E72D297353CC}">
              <c16:uniqueId val="{00000001-9F8D-4B75-BDF7-A9C732012424}"/>
            </c:ext>
          </c:extLst>
        </c:ser>
        <c:ser>
          <c:idx val="2"/>
          <c:order val="2"/>
          <c:tx>
            <c:strRef>
              <c:f>'Investors analyses charts'!$B$9</c:f>
              <c:strCache>
                <c:ptCount val="1"/>
                <c:pt idx="0">
                  <c:v>3rd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'Investors analyses charts'!$C$6:$G$6</c:f>
              <c:strCache>
                <c:ptCount val="5"/>
                <c:pt idx="0">
                  <c:v>gsearch_Nonbrand_orders</c:v>
                </c:pt>
                <c:pt idx="1">
                  <c:v>bsearch_Nonbrand_orders</c:v>
                </c:pt>
                <c:pt idx="2">
                  <c:v>Brand_orders</c:v>
                </c:pt>
                <c:pt idx="3">
                  <c:v>organic_orders</c:v>
                </c:pt>
                <c:pt idx="4">
                  <c:v>direct_type_in_orders</c:v>
                </c:pt>
              </c:strCache>
            </c:strRef>
          </c:cat>
          <c:val>
            <c:numRef>
              <c:f>'Investors analyses charts'!$C$9:$G$9</c:f>
              <c:numCache>
                <c:formatCode>General</c:formatCode>
                <c:ptCount val="5"/>
                <c:pt idx="0">
                  <c:v>3873</c:v>
                </c:pt>
                <c:pt idx="1">
                  <c:v>761</c:v>
                </c:pt>
                <c:pt idx="2">
                  <c:v>634</c:v>
                </c:pt>
                <c:pt idx="3">
                  <c:v>652</c:v>
                </c:pt>
                <c:pt idx="4">
                  <c:v>577</c:v>
                </c:pt>
              </c:numCache>
            </c:numRef>
          </c:val>
          <c:extLst>
            <c:ext xmlns:c16="http://schemas.microsoft.com/office/drawing/2014/chart" uri="{C3380CC4-5D6E-409C-BE32-E72D297353CC}">
              <c16:uniqueId val="{00000002-9F8D-4B75-BDF7-A9C732012424}"/>
            </c:ext>
          </c:extLst>
        </c:ser>
        <c:ser>
          <c:idx val="3"/>
          <c:order val="3"/>
          <c:tx>
            <c:strRef>
              <c:f>'Investors analyses charts'!$B$10</c:f>
              <c:strCache>
                <c:ptCount val="1"/>
                <c:pt idx="0">
                  <c:v>4th</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'Investors analyses charts'!$C$6:$G$6</c:f>
              <c:strCache>
                <c:ptCount val="5"/>
                <c:pt idx="0">
                  <c:v>gsearch_Nonbrand_orders</c:v>
                </c:pt>
                <c:pt idx="1">
                  <c:v>bsearch_Nonbrand_orders</c:v>
                </c:pt>
                <c:pt idx="2">
                  <c:v>Brand_orders</c:v>
                </c:pt>
                <c:pt idx="3">
                  <c:v>organic_orders</c:v>
                </c:pt>
                <c:pt idx="4">
                  <c:v>direct_type_in_orders</c:v>
                </c:pt>
              </c:strCache>
            </c:strRef>
          </c:cat>
          <c:val>
            <c:numRef>
              <c:f>'Investors analyses charts'!$C$10:$G$10</c:f>
              <c:numCache>
                <c:formatCode>General</c:formatCode>
                <c:ptCount val="5"/>
                <c:pt idx="0">
                  <c:v>5818</c:v>
                </c:pt>
                <c:pt idx="1">
                  <c:v>1285</c:v>
                </c:pt>
                <c:pt idx="2">
                  <c:v>951</c:v>
                </c:pt>
                <c:pt idx="3">
                  <c:v>922</c:v>
                </c:pt>
                <c:pt idx="4">
                  <c:v>818</c:v>
                </c:pt>
              </c:numCache>
            </c:numRef>
          </c:val>
          <c:extLst>
            <c:ext xmlns:c16="http://schemas.microsoft.com/office/drawing/2014/chart" uri="{C3380CC4-5D6E-409C-BE32-E72D297353CC}">
              <c16:uniqueId val="{00000003-9F8D-4B75-BDF7-A9C732012424}"/>
            </c:ext>
          </c:extLst>
        </c:ser>
        <c:dLbls>
          <c:dLblPos val="outEnd"/>
          <c:showLegendKey val="0"/>
          <c:showVal val="1"/>
          <c:showCatName val="0"/>
          <c:showSerName val="0"/>
          <c:showPercent val="0"/>
          <c:showBubbleSize val="0"/>
        </c:dLbls>
        <c:gapWidth val="219"/>
        <c:overlap val="-27"/>
        <c:axId val="1322413968"/>
        <c:axId val="1322413488"/>
      </c:barChart>
      <c:catAx>
        <c:axId val="132241396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b="1" dirty="0">
                    <a:solidFill>
                      <a:schemeClr val="tx1"/>
                    </a:solidFill>
                  </a:rPr>
                  <a:t>CHANNELS</a:t>
                </a:r>
              </a:p>
            </c:rich>
          </c:tx>
          <c:layout>
            <c:manualLayout>
              <c:xMode val="edge"/>
              <c:yMode val="edge"/>
              <c:x val="0.45622210461033164"/>
              <c:y val="0.8211646330054424"/>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322413488"/>
        <c:crosses val="autoZero"/>
        <c:auto val="1"/>
        <c:lblAlgn val="ctr"/>
        <c:lblOffset val="100"/>
        <c:noMultiLvlLbl val="0"/>
      </c:catAx>
      <c:valAx>
        <c:axId val="132241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b="1" dirty="0">
                    <a:solidFill>
                      <a:schemeClr val="tx1"/>
                    </a:solidFill>
                  </a:rPr>
                  <a:t>ORDERS</a:t>
                </a:r>
              </a:p>
            </c:rich>
          </c:tx>
          <c:layout>
            <c:manualLayout>
              <c:xMode val="edge"/>
              <c:yMode val="edge"/>
              <c:x val="1.3830287130917825E-2"/>
              <c:y val="0.3784127977749519"/>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322413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rgbClr val="AEAAE0"/>
        </a:gs>
        <a:gs pos="74000">
          <a:srgbClr val="DDDDDD">
            <a:lumMod val="45000"/>
            <a:lumOff val="55000"/>
          </a:srgbClr>
        </a:gs>
        <a:gs pos="83000">
          <a:srgbClr val="DDDDDD">
            <a:lumMod val="45000"/>
            <a:lumOff val="55000"/>
          </a:srgbClr>
        </a:gs>
        <a:gs pos="100000">
          <a:srgbClr val="DDDDDD">
            <a:lumMod val="30000"/>
            <a:lumOff val="70000"/>
          </a:srgbClr>
        </a:gs>
      </a:gsLst>
      <a:lin ang="5400000" scaled="1"/>
    </a:gradFill>
    <a:ln>
      <a:solidFill>
        <a:sysClr val="windowText" lastClr="000000"/>
      </a:solid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IN" sz="1400" b="1" dirty="0"/>
              <a:t>CONVERSION</a:t>
            </a:r>
            <a:r>
              <a:rPr lang="en-IN" sz="1400" b="1" baseline="0" dirty="0"/>
              <a:t> RATES </a:t>
            </a:r>
            <a:r>
              <a:rPr lang="en-IN" sz="1400" b="1" dirty="0"/>
              <a:t>BY CHANNELS FOR</a:t>
            </a:r>
            <a:r>
              <a:rPr lang="en-IN" sz="1400" b="1" baseline="0" dirty="0"/>
              <a:t> EACH QUARTER</a:t>
            </a:r>
            <a:endParaRPr lang="en-IN" sz="1400" b="1" dirty="0"/>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'Investors analyses charts'!$B$29</c:f>
              <c:strCache>
                <c:ptCount val="1"/>
                <c:pt idx="0">
                  <c:v>1st</c:v>
                </c:pt>
              </c:strCache>
            </c:strRef>
          </c:tx>
          <c:spPr>
            <a:solidFill>
              <a:srgbClr val="4472C4"/>
            </a:solidFill>
            <a:ln w="9525" cap="flat" cmpd="sng" algn="ctr">
              <a:solidFill>
                <a:schemeClr val="lt1">
                  <a:alpha val="50000"/>
                </a:schemeClr>
              </a:solidFill>
              <a:round/>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'Investors analyses charts'!$C$28:$F$28</c:f>
              <c:strCache>
                <c:ptCount val="4"/>
                <c:pt idx="0">
                  <c:v>gsearch_conversion_rate</c:v>
                </c:pt>
                <c:pt idx="1">
                  <c:v>bsearch_conversion_rate</c:v>
                </c:pt>
                <c:pt idx="2">
                  <c:v>socialbook_convesion_rate</c:v>
                </c:pt>
                <c:pt idx="3">
                  <c:v>null_conversion_rate</c:v>
                </c:pt>
              </c:strCache>
            </c:strRef>
          </c:cat>
          <c:val>
            <c:numRef>
              <c:f>'Investors analyses charts'!$C$29:$F$29</c:f>
              <c:numCache>
                <c:formatCode>General</c:formatCode>
                <c:ptCount val="4"/>
                <c:pt idx="0">
                  <c:v>7.5598188496230003</c:v>
                </c:pt>
                <c:pt idx="1">
                  <c:v>8.0099679601279998</c:v>
                </c:pt>
                <c:pt idx="2">
                  <c:v>1.07948969578</c:v>
                </c:pt>
                <c:pt idx="3">
                  <c:v>7.7298861373110004</c:v>
                </c:pt>
              </c:numCache>
            </c:numRef>
          </c:val>
          <c:extLst>
            <c:ext xmlns:c16="http://schemas.microsoft.com/office/drawing/2014/chart" uri="{C3380CC4-5D6E-409C-BE32-E72D297353CC}">
              <c16:uniqueId val="{00000000-DFDC-4377-B829-0765D8956FBD}"/>
            </c:ext>
          </c:extLst>
        </c:ser>
        <c:ser>
          <c:idx val="1"/>
          <c:order val="1"/>
          <c:tx>
            <c:strRef>
              <c:f>'Investors analyses charts'!$B$30</c:f>
              <c:strCache>
                <c:ptCount val="1"/>
                <c:pt idx="0">
                  <c:v>2nd</c:v>
                </c:pt>
              </c:strCache>
            </c:strRef>
          </c:tx>
          <c:spPr>
            <a:solidFill>
              <a:srgbClr val="ED7D31"/>
            </a:solidFill>
            <a:ln w="9525" cap="flat" cmpd="sng" algn="ctr">
              <a:solidFill>
                <a:schemeClr val="lt1">
                  <a:alpha val="50000"/>
                </a:schemeClr>
              </a:solidFill>
              <a:round/>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'Investors analyses charts'!$C$28:$F$28</c:f>
              <c:strCache>
                <c:ptCount val="4"/>
                <c:pt idx="0">
                  <c:v>gsearch_conversion_rate</c:v>
                </c:pt>
                <c:pt idx="1">
                  <c:v>bsearch_conversion_rate</c:v>
                </c:pt>
                <c:pt idx="2">
                  <c:v>socialbook_convesion_rate</c:v>
                </c:pt>
                <c:pt idx="3">
                  <c:v>null_conversion_rate</c:v>
                </c:pt>
              </c:strCache>
            </c:strRef>
          </c:cat>
          <c:val>
            <c:numRef>
              <c:f>'Investors analyses charts'!$C$30:$F$30</c:f>
              <c:numCache>
                <c:formatCode>General</c:formatCode>
                <c:ptCount val="4"/>
                <c:pt idx="0">
                  <c:v>6.3572750949190002</c:v>
                </c:pt>
                <c:pt idx="1">
                  <c:v>7.0311785681629999</c:v>
                </c:pt>
                <c:pt idx="2">
                  <c:v>0</c:v>
                </c:pt>
                <c:pt idx="3">
                  <c:v>7.4630945872060002</c:v>
                </c:pt>
              </c:numCache>
            </c:numRef>
          </c:val>
          <c:extLst>
            <c:ext xmlns:c16="http://schemas.microsoft.com/office/drawing/2014/chart" uri="{C3380CC4-5D6E-409C-BE32-E72D297353CC}">
              <c16:uniqueId val="{00000001-DFDC-4377-B829-0765D8956FBD}"/>
            </c:ext>
          </c:extLst>
        </c:ser>
        <c:ser>
          <c:idx val="2"/>
          <c:order val="2"/>
          <c:tx>
            <c:strRef>
              <c:f>'Investors analyses charts'!$B$31</c:f>
              <c:strCache>
                <c:ptCount val="1"/>
                <c:pt idx="0">
                  <c:v>3rd</c:v>
                </c:pt>
              </c:strCache>
            </c:strRef>
          </c:tx>
          <c:spPr>
            <a:solidFill>
              <a:srgbClr val="A5A5A5"/>
            </a:solidFill>
            <a:ln w="9525" cap="flat" cmpd="sng" algn="ctr">
              <a:solidFill>
                <a:schemeClr val="lt1">
                  <a:alpha val="50000"/>
                </a:schemeClr>
              </a:solidFill>
              <a:round/>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'Investors analyses charts'!$C$28:$F$28</c:f>
              <c:strCache>
                <c:ptCount val="4"/>
                <c:pt idx="0">
                  <c:v>gsearch_conversion_rate</c:v>
                </c:pt>
                <c:pt idx="1">
                  <c:v>bsearch_conversion_rate</c:v>
                </c:pt>
                <c:pt idx="2">
                  <c:v>socialbook_convesion_rate</c:v>
                </c:pt>
                <c:pt idx="3">
                  <c:v>null_conversion_rate</c:v>
                </c:pt>
              </c:strCache>
            </c:strRef>
          </c:cat>
          <c:val>
            <c:numRef>
              <c:f>'Investors analyses charts'!$C$31:$F$31</c:f>
              <c:numCache>
                <c:formatCode>General</c:formatCode>
                <c:ptCount val="4"/>
                <c:pt idx="0">
                  <c:v>6.2972727665640003</c:v>
                </c:pt>
                <c:pt idx="1">
                  <c:v>6.6736183524500001</c:v>
                </c:pt>
                <c:pt idx="2">
                  <c:v>4.9723756906069996</c:v>
                </c:pt>
                <c:pt idx="3">
                  <c:v>6.9861300591170004</c:v>
                </c:pt>
              </c:numCache>
            </c:numRef>
          </c:val>
          <c:extLst>
            <c:ext xmlns:c16="http://schemas.microsoft.com/office/drawing/2014/chart" uri="{C3380CC4-5D6E-409C-BE32-E72D297353CC}">
              <c16:uniqueId val="{00000002-DFDC-4377-B829-0765D8956FBD}"/>
            </c:ext>
          </c:extLst>
        </c:ser>
        <c:ser>
          <c:idx val="3"/>
          <c:order val="3"/>
          <c:tx>
            <c:strRef>
              <c:f>'Investors analyses charts'!$B$32</c:f>
              <c:strCache>
                <c:ptCount val="1"/>
                <c:pt idx="0">
                  <c:v>4th</c:v>
                </c:pt>
              </c:strCache>
            </c:strRef>
          </c:tx>
          <c:spPr>
            <a:solidFill>
              <a:srgbClr val="FFC000"/>
            </a:solidFill>
            <a:ln w="9525" cap="flat" cmpd="sng" algn="ctr">
              <a:solidFill>
                <a:schemeClr val="lt1">
                  <a:alpha val="50000"/>
                </a:schemeClr>
              </a:solidFill>
              <a:round/>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'Investors analyses charts'!$C$28:$F$28</c:f>
              <c:strCache>
                <c:ptCount val="4"/>
                <c:pt idx="0">
                  <c:v>gsearch_conversion_rate</c:v>
                </c:pt>
                <c:pt idx="1">
                  <c:v>bsearch_conversion_rate</c:v>
                </c:pt>
                <c:pt idx="2">
                  <c:v>socialbook_convesion_rate</c:v>
                </c:pt>
                <c:pt idx="3">
                  <c:v>null_conversion_rate</c:v>
                </c:pt>
              </c:strCache>
            </c:strRef>
          </c:cat>
          <c:val>
            <c:numRef>
              <c:f>'Investors analyses charts'!$C$32:$F$32</c:f>
              <c:numCache>
                <c:formatCode>General</c:formatCode>
                <c:ptCount val="4"/>
                <c:pt idx="0">
                  <c:v>6.6324412446709999</c:v>
                </c:pt>
                <c:pt idx="1">
                  <c:v>6.9610293436999999</c:v>
                </c:pt>
                <c:pt idx="2">
                  <c:v>5.2047189451760003</c:v>
                </c:pt>
                <c:pt idx="3">
                  <c:v>7.1040705507690003</c:v>
                </c:pt>
              </c:numCache>
            </c:numRef>
          </c:val>
          <c:extLst>
            <c:ext xmlns:c16="http://schemas.microsoft.com/office/drawing/2014/chart" uri="{C3380CC4-5D6E-409C-BE32-E72D297353CC}">
              <c16:uniqueId val="{00000003-DFDC-4377-B829-0765D8956FBD}"/>
            </c:ext>
          </c:extLst>
        </c:ser>
        <c:dLbls>
          <c:dLblPos val="outEnd"/>
          <c:showLegendKey val="0"/>
          <c:showVal val="1"/>
          <c:showCatName val="0"/>
          <c:showSerName val="0"/>
          <c:showPercent val="0"/>
          <c:showBubbleSize val="0"/>
        </c:dLbls>
        <c:gapWidth val="65"/>
        <c:axId val="1022754080"/>
        <c:axId val="1022755520"/>
      </c:barChart>
      <c:catAx>
        <c:axId val="102275408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sz="1000" dirty="0">
                    <a:solidFill>
                      <a:schemeClr val="tx1"/>
                    </a:solidFill>
                  </a:rPr>
                  <a:t>CHANNELS</a:t>
                </a:r>
              </a:p>
            </c:rich>
          </c:tx>
          <c:layout>
            <c:manualLayout>
              <c:xMode val="edge"/>
              <c:yMode val="edge"/>
              <c:x val="0.46476824052418519"/>
              <c:y val="0.8379214271045299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700" b="0" i="0" u="none" strike="noStrike" kern="1200" cap="all" baseline="0">
                <a:solidFill>
                  <a:schemeClr val="dk1">
                    <a:lumMod val="75000"/>
                    <a:lumOff val="25000"/>
                  </a:schemeClr>
                </a:solidFill>
                <a:latin typeface="+mn-lt"/>
                <a:ea typeface="+mn-ea"/>
                <a:cs typeface="+mn-cs"/>
              </a:defRPr>
            </a:pPr>
            <a:endParaRPr lang="en-US"/>
          </a:p>
        </c:txPr>
        <c:crossAx val="1022755520"/>
        <c:crosses val="autoZero"/>
        <c:auto val="1"/>
        <c:lblAlgn val="ctr"/>
        <c:lblOffset val="100"/>
        <c:noMultiLvlLbl val="0"/>
      </c:catAx>
      <c:valAx>
        <c:axId val="1022755520"/>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sz="1000" dirty="0">
                    <a:solidFill>
                      <a:schemeClr val="tx1"/>
                    </a:solidFill>
                  </a:rPr>
                  <a:t>CONVERSION RATE</a:t>
                </a:r>
              </a:p>
            </c:rich>
          </c:tx>
          <c:layout>
            <c:manualLayout>
              <c:xMode val="edge"/>
              <c:yMode val="edge"/>
              <c:x val="9.147286803094087E-3"/>
              <c:y val="0.2691911573856409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02275408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Sheet2!$D$4:$J$4</cx:f>
        <cx:lvl ptCount="7">
          <cx:pt idx="0">Sessions</cx:pt>
          <cx:pt idx="1">Home_page_sessions</cx:pt>
          <cx:pt idx="2">Product_page_sessions</cx:pt>
          <cx:pt idx="3">Cart_page_sessions</cx:pt>
          <cx:pt idx="4">Shipping_page_sessions</cx:pt>
          <cx:pt idx="5">Billing_page_sessions</cx:pt>
          <cx:pt idx="6">order_confirmation</cx:pt>
        </cx:lvl>
      </cx:strDim>
      <cx:numDim type="val">
        <cx:f dir="row">Sheet2!$D$5:$J$5</cx:f>
        <cx:lvl ptCount="7" formatCode="General">
          <cx:pt idx="0">177862</cx:pt>
          <cx:pt idx="1">68645</cx:pt>
          <cx:pt idx="2">40998</cx:pt>
          <cx:pt idx="3">14418</cx:pt>
          <cx:pt idx="4">9807</cx:pt>
          <cx:pt idx="5">675</cx:pt>
          <cx:pt idx="6">302</cx:pt>
        </cx:lvl>
      </cx:numDim>
    </cx:data>
  </cx:chartData>
  <cx:chart>
    <cx:title pos="t" align="ctr" overlay="0">
      <cx:tx>
        <cx:txData>
          <cx:v>CONVERSION FUNNEL(SESSIONS FROM /home PAGE TO ORDER )</cx:v>
        </cx:txData>
      </cx:tx>
      <cx:txPr>
        <a:bodyPr spcFirstLastPara="1" vertOverflow="ellipsis" horzOverflow="overflow" wrap="square" lIns="0" tIns="0" rIns="0" bIns="0" anchor="ctr" anchorCtr="1"/>
        <a:lstStyle/>
        <a:p>
          <a:pPr algn="ctr" rtl="0">
            <a:defRPr/>
          </a:pPr>
          <a:r>
            <a:rPr lang="en-US" sz="1400" b="1" i="0" u="none" strike="noStrike" baseline="0" dirty="0">
              <a:solidFill>
                <a:schemeClr val="tx1"/>
              </a:solidFill>
              <a:latin typeface="Calibri" panose="020F0502020204030204"/>
            </a:rPr>
            <a:t>CONVERSION FUNNEL(SESSIONS FROM /home PAGE TO ORDER )</a:t>
          </a:r>
        </a:p>
      </cx:txPr>
    </cx:title>
    <cx:plotArea>
      <cx:plotAreaRegion>
        <cx:series layoutId="funnel" uniqueId="{1BE1B154-689F-4692-9E9B-4DDD7E4EAC99}">
          <cx:dataLabels>
            <cx:txPr>
              <a:bodyPr spcFirstLastPara="1" vertOverflow="ellipsis" horzOverflow="overflow" wrap="square" lIns="0" tIns="0" rIns="0" bIns="0" anchor="ctr" anchorCtr="1"/>
              <a:lstStyle/>
              <a:p>
                <a:pPr algn="ctr" rtl="0">
                  <a:defRPr sz="1000" baseline="0">
                    <a:solidFill>
                      <a:schemeClr val="tx1"/>
                    </a:solidFill>
                  </a:defRPr>
                </a:pPr>
                <a:endParaRPr lang="en-US" sz="1000" b="0" i="0" u="none" strike="noStrike" baseline="0">
                  <a:solidFill>
                    <a:schemeClr val="tx1"/>
                  </a:solidFill>
                  <a:latin typeface="Calibri" panose="020F0502020204030204"/>
                </a:endParaRPr>
              </a:p>
            </cx:txPr>
            <cx:visibility seriesName="0" categoryName="0" value="1"/>
          </cx:dataLabels>
          <cx:dataId val="0"/>
        </cx:series>
      </cx:plotAreaRegion>
      <cx:axis id="0">
        <cx:catScaling gapWidth="0.200000003"/>
        <cx:tickLabels/>
        <cx:txPr>
          <a:bodyPr spcFirstLastPara="1" vertOverflow="ellipsis" horzOverflow="overflow" wrap="square" lIns="0" tIns="0" rIns="0" bIns="0" anchor="ctr" anchorCtr="1"/>
          <a:lstStyle/>
          <a:p>
            <a:pPr algn="ctr" rtl="0">
              <a:defRPr baseline="0">
                <a:solidFill>
                  <a:schemeClr val="tx1"/>
                </a:solidFill>
              </a:defRPr>
            </a:pPr>
            <a:endParaRPr lang="en-US" sz="1197" b="0" i="0" u="none" strike="noStrike" baseline="0">
              <a:solidFill>
                <a:schemeClr val="tx1"/>
              </a:solidFill>
              <a:latin typeface="Calibri" panose="020F0502020204030204"/>
            </a:endParaRPr>
          </a:p>
        </cx:txPr>
      </cx:axis>
    </cx:plotArea>
  </cx:chart>
  <cx: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x:spPr>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Sheet1!$B$2:$H$2</cx:f>
        <cx:lvl ptCount="7">
          <cx:pt idx="0">Sessions</cx:pt>
          <cx:pt idx="1">Lander_page_sessions</cx:pt>
          <cx:pt idx="2">Product_page_sessions</cx:pt>
          <cx:pt idx="3">Cart_page_sessions</cx:pt>
          <cx:pt idx="4">Shipping_page_sessions</cx:pt>
          <cx:pt idx="5">Billing_page_sessions</cx:pt>
          <cx:pt idx="6">order_confirmation</cx:pt>
        </cx:lvl>
      </cx:strDim>
      <cx:numDim type="val">
        <cx:f dir="row">Sheet1!$B$3:$H$3</cx:f>
        <cx:lvl ptCount="7" formatCode="General">
          <cx:pt idx="0">255864</cx:pt>
          <cx:pt idx="1">47574</cx:pt>
          <cx:pt idx="2">22244</cx:pt>
          <cx:pt idx="3">7146</cx:pt>
          <cx:pt idx="4">4922</cx:pt>
          <cx:pt idx="5">2135</cx:pt>
          <cx:pt idx="6">969</cx:pt>
        </cx:lvl>
      </cx:numDim>
    </cx:data>
  </cx:chartData>
  <cx:chart>
    <cx:title pos="t" align="ctr" overlay="0">
      <cx:tx>
        <cx:txData>
          <cx:v>Conversion funnel(sessions from /lander-1 page to order)</cx:v>
        </cx:txData>
      </cx:tx>
      <cx:txPr>
        <a:bodyPr spcFirstLastPara="1" vertOverflow="ellipsis" horzOverflow="overflow" wrap="square" lIns="0" tIns="0" rIns="0" bIns="0" anchor="ctr" anchorCtr="1"/>
        <a:lstStyle/>
        <a:p>
          <a:pPr algn="ctr" rtl="0">
            <a:defRPr/>
          </a:pPr>
          <a:r>
            <a:rPr lang="en-US" sz="1200" b="1" i="0" u="none" strike="noStrike" cap="all" spc="150" baseline="0" dirty="0">
              <a:solidFill>
                <a:schemeClr val="tx1"/>
              </a:solidFill>
              <a:latin typeface="Calibri" panose="020F0502020204030204"/>
            </a:rPr>
            <a:t>Conversion funnel(sessions from /lander-1 page to order)</a:t>
          </a:r>
        </a:p>
      </cx:txPr>
    </cx:title>
    <cx:plotArea>
      <cx:plotAreaRegion>
        <cx:series layoutId="funnel" uniqueId="{1604797E-75E3-46C7-95EF-0E665CF60951}">
          <cx:dataLabels>
            <cx:txPr>
              <a:bodyPr spcFirstLastPara="1" vertOverflow="ellipsis" horzOverflow="overflow" wrap="square" lIns="0" tIns="0" rIns="0" bIns="0" anchor="ctr" anchorCtr="1"/>
              <a:lstStyle/>
              <a:p>
                <a:pPr algn="ctr" rtl="0">
                  <a:defRPr sz="1000" baseline="0">
                    <a:solidFill>
                      <a:schemeClr val="tx1"/>
                    </a:solidFill>
                  </a:defRPr>
                </a:pPr>
                <a:endParaRPr lang="en-US" sz="1000" b="0" i="0" u="none" strike="noStrike" baseline="0">
                  <a:solidFill>
                    <a:schemeClr val="tx1"/>
                  </a:solidFill>
                  <a:latin typeface="Calibri" panose="020F0502020204030204"/>
                </a:endParaRPr>
              </a:p>
            </cx:txPr>
            <cx:visibility seriesName="0" categoryName="0" value="1"/>
            <cx:dataLabel idx="0">
              <cx:txPr>
                <a:bodyPr spcFirstLastPara="1" vertOverflow="ellipsis" horzOverflow="overflow" wrap="square" lIns="0" tIns="0" rIns="0" bIns="0" anchor="ctr" anchorCtr="1"/>
                <a:lstStyle/>
                <a:p>
                  <a:pPr algn="ctr" rtl="0">
                    <a:defRPr baseline="0">
                      <a:solidFill>
                        <a:schemeClr val="tx1"/>
                      </a:solidFill>
                    </a:defRPr>
                  </a:pPr>
                  <a:r>
                    <a:rPr lang="en-US" sz="1197" b="0" i="0" u="none" strike="noStrike" baseline="0">
                      <a:solidFill>
                        <a:schemeClr val="tx1"/>
                      </a:solidFill>
                      <a:latin typeface="Calibri" panose="020F0502020204030204"/>
                    </a:rPr>
                    <a:t>255864</a:t>
                  </a:r>
                </a:p>
              </cx:txPr>
              <cx:visibility seriesName="0" categoryName="0" value="1"/>
            </cx:dataLabel>
          </cx:dataLabels>
          <cx:dataId val="0"/>
        </cx:series>
      </cx:plotAreaRegion>
      <cx:axis id="0">
        <cx:catScaling gapWidth="0.200000003"/>
        <cx:tickLabels/>
        <cx:txPr>
          <a:bodyPr spcFirstLastPara="1" vertOverflow="ellipsis" horzOverflow="overflow" wrap="square" lIns="0" tIns="0" rIns="0" bIns="0" anchor="ctr" anchorCtr="1"/>
          <a:lstStyle/>
          <a:p>
            <a:pPr algn="ctr" rtl="0">
              <a:defRPr baseline="0">
                <a:solidFill>
                  <a:schemeClr val="tx1"/>
                </a:solidFill>
              </a:defRPr>
            </a:pPr>
            <a:endParaRPr lang="en-US" sz="1197" b="0" i="0" u="none" strike="noStrike" baseline="0">
              <a:solidFill>
                <a:schemeClr val="tx1"/>
              </a:solidFill>
              <a:latin typeface="Calibri" panose="020F0502020204030204"/>
            </a:endParaRPr>
          </a:p>
        </cx:txPr>
      </cx:axis>
    </cx:plotArea>
  </cx:chart>
  <cx: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23">
  <cs:axisTitle>
    <cs:lnRef idx="0"/>
    <cs:fillRef idx="0"/>
    <cs:effectRef idx="0"/>
    <cs:fontRef idx="minor">
      <a:schemeClr val="tx1">
        <a:lumMod val="65000"/>
        <a:lumOff val="35000"/>
      </a:schemeClr>
    </cs:fontRef>
    <cs:defRPr sz="1197"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cs:chartArea>
  <cs:dataLabel>
    <cs:lnRef idx="0"/>
    <cs:fillRef idx="0"/>
    <cs:effectRef idx="0"/>
    <cs:fontRef idx="minor">
      <a:schemeClr val="tx1">
        <a:lumMod val="75000"/>
        <a:lumOff val="2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1197"/>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22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423">
  <cs:axisTitle>
    <cs:lnRef idx="0"/>
    <cs:fillRef idx="0"/>
    <cs:effectRef idx="0"/>
    <cs:fontRef idx="minor">
      <a:schemeClr val="tx1">
        <a:lumMod val="65000"/>
        <a:lumOff val="35000"/>
      </a:schemeClr>
    </cs:fontRef>
    <cs:defRPr sz="1197"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cs:chartArea>
  <cs:dataLabel>
    <cs:lnRef idx="0"/>
    <cs:fillRef idx="0"/>
    <cs:effectRef idx="0"/>
    <cs:fontRef idx="minor">
      <a:schemeClr val="tx1">
        <a:lumMod val="75000"/>
        <a:lumOff val="2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1197"/>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22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21-11-2024</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10843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23AAC-459E-E69E-64A0-3EB085241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B44D6-CF3E-90ED-AE7F-2E10D8CD28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309124D-C371-CD3C-A337-BC8FBCEDEDCB}"/>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8226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70231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7"/>
        <p:cNvGrpSpPr/>
        <p:nvPr/>
      </p:nvGrpSpPr>
      <p:grpSpPr>
        <a:xfrm>
          <a:off x="0" y="0"/>
          <a:ext cx="0" cy="0"/>
          <a:chOff x="0" y="0"/>
          <a:chExt cx="0" cy="0"/>
        </a:xfrm>
      </p:grpSpPr>
      <p:sp>
        <p:nvSpPr>
          <p:cNvPr id="11358" name="Google Shape;11358;ga5475f15f3_2_10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9" name="Google Shape;11359;ga5475f15f3_2_10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45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052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5470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55019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8DD48-9C91-4E10-858D-865EF7E3FED9}"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203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10966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96931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64995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4" y="4378539"/>
            <a:ext cx="4940649" cy="26105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6"/>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8"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20"/>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9" y="3939417"/>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IN" sz="2001"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8" y="2353536"/>
            <a:ext cx="4210050" cy="952500"/>
          </a:xfrm>
          <a:prstGeom prst="rect">
            <a:avLst/>
          </a:prstGeom>
        </p:spPr>
      </p:pic>
    </p:spTree>
    <p:extLst>
      <p:ext uri="{BB962C8B-B14F-4D97-AF65-F5344CB8AC3E}">
        <p14:creationId xmlns:p14="http://schemas.microsoft.com/office/powerpoint/2010/main" val="3752206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5"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8" lvl="8" indent="-304793">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2013214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8"/>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8" indent="0">
              <a:buNone/>
              <a:defRPr sz="1500"/>
            </a:lvl6pPr>
            <a:lvl7pPr marL="2057349" indent="0">
              <a:buNone/>
              <a:defRPr sz="1500"/>
            </a:lvl7pPr>
            <a:lvl8pPr marL="2400240" indent="0">
              <a:buNone/>
              <a:defRPr sz="1500"/>
            </a:lvl8pPr>
            <a:lvl9pPr marL="2743132"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2" y="1543051"/>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92" indent="0">
              <a:buNone/>
              <a:defRPr sz="1050"/>
            </a:lvl2pPr>
            <a:lvl3pPr marL="685783" indent="0">
              <a:buNone/>
              <a:defRPr sz="900"/>
            </a:lvl3pPr>
            <a:lvl4pPr marL="1028675" indent="0">
              <a:buNone/>
              <a:defRPr sz="750"/>
            </a:lvl4pPr>
            <a:lvl5pPr marL="1371566" indent="0">
              <a:buNone/>
              <a:defRPr sz="750"/>
            </a:lvl5pPr>
            <a:lvl6pPr marL="1714458" indent="0">
              <a:buNone/>
              <a:defRPr sz="750"/>
            </a:lvl6pPr>
            <a:lvl7pPr marL="2057349" indent="0">
              <a:buNone/>
              <a:defRPr sz="750"/>
            </a:lvl7pPr>
            <a:lvl8pPr marL="2400240" indent="0">
              <a:buNone/>
              <a:defRPr sz="750"/>
            </a:lvl8pPr>
            <a:lvl9pPr marL="2743132"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45585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7"/>
            <a:ext cx="7886700" cy="2966727"/>
          </a:xfrm>
          <a:prstGeom prst="rect">
            <a:avLst/>
          </a:prstGeom>
          <a:noFill/>
          <a:ln>
            <a:noFill/>
          </a:ln>
        </p:spPr>
        <p:txBody>
          <a:bodyPr spcFirstLastPara="1" wrap="square" lIns="68575" tIns="34275" rIns="68575" bIns="34275" anchor="t" anchorCtr="0">
            <a:normAutofit/>
          </a:bodyPr>
          <a:lstStyle>
            <a:lvl1pPr marL="457189" lvl="0" indent="-317493" algn="l" rtl="0">
              <a:lnSpc>
                <a:spcPct val="90000"/>
              </a:lnSpc>
              <a:spcBef>
                <a:spcPts val="801"/>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78" lvl="1" indent="-317493" algn="l" rtl="0">
              <a:lnSpc>
                <a:spcPct val="90000"/>
              </a:lnSpc>
              <a:spcBef>
                <a:spcPts val="400"/>
              </a:spcBef>
              <a:spcAft>
                <a:spcPts val="0"/>
              </a:spcAft>
              <a:buClr>
                <a:schemeClr val="dk1"/>
              </a:buClr>
              <a:buSzPts val="1400"/>
              <a:buChar char="•"/>
              <a:defRPr/>
            </a:lvl2pPr>
            <a:lvl3pPr marL="1371566" lvl="2" indent="-317493" algn="l" rtl="0">
              <a:lnSpc>
                <a:spcPct val="90000"/>
              </a:lnSpc>
              <a:spcBef>
                <a:spcPts val="400"/>
              </a:spcBef>
              <a:spcAft>
                <a:spcPts val="0"/>
              </a:spcAft>
              <a:buClr>
                <a:schemeClr val="dk1"/>
              </a:buClr>
              <a:buSzPts val="1400"/>
              <a:buChar char="•"/>
              <a:defRPr/>
            </a:lvl3pPr>
            <a:lvl4pPr marL="1828755" lvl="3" indent="-317493" algn="l" rtl="0">
              <a:lnSpc>
                <a:spcPct val="90000"/>
              </a:lnSpc>
              <a:spcBef>
                <a:spcPts val="400"/>
              </a:spcBef>
              <a:spcAft>
                <a:spcPts val="0"/>
              </a:spcAft>
              <a:buClr>
                <a:schemeClr val="dk1"/>
              </a:buClr>
              <a:buSzPts val="1400"/>
              <a:buChar char="•"/>
              <a:defRPr/>
            </a:lvl4pPr>
            <a:lvl5pPr marL="2285943" lvl="4" indent="-317493" algn="l" rtl="0">
              <a:lnSpc>
                <a:spcPct val="90000"/>
              </a:lnSpc>
              <a:spcBef>
                <a:spcPts val="400"/>
              </a:spcBef>
              <a:spcAft>
                <a:spcPts val="0"/>
              </a:spcAft>
              <a:buClr>
                <a:schemeClr val="dk1"/>
              </a:buClr>
              <a:buSzPts val="1400"/>
              <a:buChar char="•"/>
              <a:defRPr/>
            </a:lvl5pPr>
            <a:lvl6pPr marL="2743132" lvl="5" indent="-317493" algn="l" rtl="0">
              <a:lnSpc>
                <a:spcPct val="90000"/>
              </a:lnSpc>
              <a:spcBef>
                <a:spcPts val="400"/>
              </a:spcBef>
              <a:spcAft>
                <a:spcPts val="0"/>
              </a:spcAft>
              <a:buClr>
                <a:schemeClr val="dk1"/>
              </a:buClr>
              <a:buSzPts val="1400"/>
              <a:buChar char="•"/>
              <a:defRPr/>
            </a:lvl6pPr>
            <a:lvl7pPr marL="3200320" lvl="6" indent="-317493" algn="l" rtl="0">
              <a:lnSpc>
                <a:spcPct val="90000"/>
              </a:lnSpc>
              <a:spcBef>
                <a:spcPts val="400"/>
              </a:spcBef>
              <a:spcAft>
                <a:spcPts val="0"/>
              </a:spcAft>
              <a:buClr>
                <a:schemeClr val="dk1"/>
              </a:buClr>
              <a:buSzPts val="1400"/>
              <a:buChar char="•"/>
              <a:defRPr/>
            </a:lvl7pPr>
            <a:lvl8pPr marL="3657509" lvl="7" indent="-317493" algn="l" rtl="0">
              <a:lnSpc>
                <a:spcPct val="90000"/>
              </a:lnSpc>
              <a:spcBef>
                <a:spcPts val="400"/>
              </a:spcBef>
              <a:spcAft>
                <a:spcPts val="0"/>
              </a:spcAft>
              <a:buClr>
                <a:schemeClr val="dk1"/>
              </a:buClr>
              <a:buSzPts val="1400"/>
              <a:buChar char="•"/>
              <a:defRPr/>
            </a:lvl8pPr>
            <a:lvl9pPr marL="4114698" lvl="8" indent="-317493"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472937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5"/>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517115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6"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6"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dirty="0"/>
          </a:p>
        </p:txBody>
      </p:sp>
      <p:sp>
        <p:nvSpPr>
          <p:cNvPr id="79" name="Google Shape;79;p13"/>
          <p:cNvSpPr txBox="1">
            <a:spLocks noGrp="1"/>
          </p:cNvSpPr>
          <p:nvPr>
            <p:ph type="subTitle" idx="3"/>
          </p:nvPr>
        </p:nvSpPr>
        <p:spPr>
          <a:xfrm>
            <a:off x="5057271"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1"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5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115444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378" lvl="1" indent="-317493" algn="ctr">
              <a:spcBef>
                <a:spcPts val="0"/>
              </a:spcBef>
              <a:spcAft>
                <a:spcPts val="0"/>
              </a:spcAft>
              <a:buSzPts val="1400"/>
              <a:buChar char="○"/>
              <a:defRPr/>
            </a:lvl2pPr>
            <a:lvl3pPr marL="1371566" lvl="2" indent="-317493" algn="ctr">
              <a:spcBef>
                <a:spcPts val="0"/>
              </a:spcBef>
              <a:spcAft>
                <a:spcPts val="0"/>
              </a:spcAft>
              <a:buSzPts val="1400"/>
              <a:buChar char="■"/>
              <a:defRPr/>
            </a:lvl3pPr>
            <a:lvl4pPr marL="1828755" lvl="3" indent="-317493" algn="ctr">
              <a:spcBef>
                <a:spcPts val="0"/>
              </a:spcBef>
              <a:spcAft>
                <a:spcPts val="0"/>
              </a:spcAft>
              <a:buSzPts val="1400"/>
              <a:buChar char="●"/>
              <a:defRPr/>
            </a:lvl4pPr>
            <a:lvl5pPr marL="2285943" lvl="4" indent="-317493" algn="ctr">
              <a:spcBef>
                <a:spcPts val="0"/>
              </a:spcBef>
              <a:spcAft>
                <a:spcPts val="0"/>
              </a:spcAft>
              <a:buSzPts val="1400"/>
              <a:buChar char="○"/>
              <a:defRPr/>
            </a:lvl5pPr>
            <a:lvl6pPr marL="2743132" lvl="5" indent="-317493" algn="ctr">
              <a:spcBef>
                <a:spcPts val="0"/>
              </a:spcBef>
              <a:spcAft>
                <a:spcPts val="0"/>
              </a:spcAft>
              <a:buSzPts val="1400"/>
              <a:buChar char="■"/>
              <a:defRPr/>
            </a:lvl6pPr>
            <a:lvl7pPr marL="3200320" lvl="6" indent="-317493" algn="ctr">
              <a:spcBef>
                <a:spcPts val="0"/>
              </a:spcBef>
              <a:spcAft>
                <a:spcPts val="0"/>
              </a:spcAft>
              <a:buSzPts val="1400"/>
              <a:buChar char="●"/>
              <a:defRPr/>
            </a:lvl7pPr>
            <a:lvl8pPr marL="3657509" lvl="7" indent="-317493" algn="ctr">
              <a:spcBef>
                <a:spcPts val="0"/>
              </a:spcBef>
              <a:spcAft>
                <a:spcPts val="0"/>
              </a:spcAft>
              <a:buSzPts val="1400"/>
              <a:buChar char="○"/>
              <a:defRPr/>
            </a:lvl8pPr>
            <a:lvl9pPr marL="4114698" lvl="8" indent="-317493"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516293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313815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5"/>
            <a:ext cx="1629531" cy="483387"/>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411873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6"/>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8"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40" y="3784176"/>
            <a:ext cx="4645653" cy="26105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6"/>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5" y="4182303"/>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2416387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2"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1" y="4810836"/>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fld id="{00000000-1234-1234-1234-123412341234}" type="slidenum">
              <a:rPr lang="en-US" smtClean="0"/>
              <a:pPr/>
              <a:t>‹#›</a:t>
            </a:fld>
            <a:endParaRPr lang="en-US"/>
          </a:p>
        </p:txBody>
      </p:sp>
      <p:pic>
        <p:nvPicPr>
          <p:cNvPr id="39" name="Google Shape;39;p60"/>
          <p:cNvPicPr preferRelativeResize="0"/>
          <p:nvPr/>
        </p:nvPicPr>
        <p:blipFill rotWithShape="1">
          <a:blip r:embed="rId2">
            <a:alphaModFix/>
          </a:blip>
          <a:srcRect t="14380" b="10083"/>
          <a:stretch/>
        </p:blipFill>
        <p:spPr>
          <a:xfrm>
            <a:off x="-10479" y="4778374"/>
            <a:ext cx="1629531" cy="365127"/>
          </a:xfrm>
          <a:prstGeom prst="rect">
            <a:avLst/>
          </a:prstGeom>
          <a:noFill/>
          <a:ln>
            <a:noFill/>
          </a:ln>
        </p:spPr>
      </p:pic>
    </p:spTree>
    <p:extLst>
      <p:ext uri="{BB962C8B-B14F-4D97-AF65-F5344CB8AC3E}">
        <p14:creationId xmlns:p14="http://schemas.microsoft.com/office/powerpoint/2010/main" val="1041889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4" y="4378539"/>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20"/>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9" y="3939417"/>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2105250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1958571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491158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918145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1"/>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87588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7"/>
            <a:ext cx="7886700" cy="2966727"/>
          </a:xfrm>
          <a:prstGeom prst="rect">
            <a:avLst/>
          </a:prstGeom>
          <a:noFill/>
          <a:ln>
            <a:noFill/>
          </a:ln>
        </p:spPr>
        <p:txBody>
          <a:bodyPr spcFirstLastPara="1" wrap="square" lIns="68575" tIns="34275" rIns="68575" bIns="34275" anchor="t" anchorCtr="0">
            <a:normAutofit/>
          </a:bodyPr>
          <a:lstStyle>
            <a:lvl1pPr marL="457189" lvl="0" indent="-317492"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78" lvl="1" indent="-317492" algn="l" rtl="0">
              <a:lnSpc>
                <a:spcPct val="90000"/>
              </a:lnSpc>
              <a:spcBef>
                <a:spcPts val="400"/>
              </a:spcBef>
              <a:spcAft>
                <a:spcPts val="0"/>
              </a:spcAft>
              <a:buClr>
                <a:schemeClr val="dk1"/>
              </a:buClr>
              <a:buSzPts val="1400"/>
              <a:buChar char="•"/>
              <a:defRPr/>
            </a:lvl2pPr>
            <a:lvl3pPr marL="1371566" lvl="2" indent="-317492" algn="l" rtl="0">
              <a:lnSpc>
                <a:spcPct val="90000"/>
              </a:lnSpc>
              <a:spcBef>
                <a:spcPts val="400"/>
              </a:spcBef>
              <a:spcAft>
                <a:spcPts val="0"/>
              </a:spcAft>
              <a:buClr>
                <a:schemeClr val="dk1"/>
              </a:buClr>
              <a:buSzPts val="1400"/>
              <a:buChar char="•"/>
              <a:defRPr/>
            </a:lvl3pPr>
            <a:lvl4pPr marL="1828754" lvl="3" indent="-317492" algn="l" rtl="0">
              <a:lnSpc>
                <a:spcPct val="90000"/>
              </a:lnSpc>
              <a:spcBef>
                <a:spcPts val="400"/>
              </a:spcBef>
              <a:spcAft>
                <a:spcPts val="0"/>
              </a:spcAft>
              <a:buClr>
                <a:schemeClr val="dk1"/>
              </a:buClr>
              <a:buSzPts val="1400"/>
              <a:buChar char="•"/>
              <a:defRPr/>
            </a:lvl4pPr>
            <a:lvl5pPr marL="2285943" lvl="4" indent="-317492" algn="l" rtl="0">
              <a:lnSpc>
                <a:spcPct val="90000"/>
              </a:lnSpc>
              <a:spcBef>
                <a:spcPts val="400"/>
              </a:spcBef>
              <a:spcAft>
                <a:spcPts val="0"/>
              </a:spcAft>
              <a:buClr>
                <a:schemeClr val="dk1"/>
              </a:buClr>
              <a:buSzPts val="1400"/>
              <a:buChar char="•"/>
              <a:defRPr/>
            </a:lvl5pPr>
            <a:lvl6pPr marL="2743132" lvl="5" indent="-317492" algn="l" rtl="0">
              <a:lnSpc>
                <a:spcPct val="90000"/>
              </a:lnSpc>
              <a:spcBef>
                <a:spcPts val="400"/>
              </a:spcBef>
              <a:spcAft>
                <a:spcPts val="0"/>
              </a:spcAft>
              <a:buClr>
                <a:schemeClr val="dk1"/>
              </a:buClr>
              <a:buSzPts val="1400"/>
              <a:buChar char="•"/>
              <a:defRPr/>
            </a:lvl6pPr>
            <a:lvl7pPr marL="3200320" lvl="6" indent="-317492" algn="l" rtl="0">
              <a:lnSpc>
                <a:spcPct val="90000"/>
              </a:lnSpc>
              <a:spcBef>
                <a:spcPts val="400"/>
              </a:spcBef>
              <a:spcAft>
                <a:spcPts val="0"/>
              </a:spcAft>
              <a:buClr>
                <a:schemeClr val="dk1"/>
              </a:buClr>
              <a:buSzPts val="1400"/>
              <a:buChar char="•"/>
              <a:defRPr/>
            </a:lvl7pPr>
            <a:lvl8pPr marL="3657509" lvl="7" indent="-317492" algn="l" rtl="0">
              <a:lnSpc>
                <a:spcPct val="90000"/>
              </a:lnSpc>
              <a:spcBef>
                <a:spcPts val="400"/>
              </a:spcBef>
              <a:spcAft>
                <a:spcPts val="0"/>
              </a:spcAft>
              <a:buClr>
                <a:schemeClr val="dk1"/>
              </a:buClr>
              <a:buSzPts val="1400"/>
              <a:buChar char="•"/>
              <a:defRPr/>
            </a:lvl8pPr>
            <a:lvl9pPr marL="4114697" lvl="8" indent="-317492"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0087491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208891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213679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835732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188452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8" y="4708855"/>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777185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40" y="3784176"/>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6"/>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5" y="4182303"/>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2191711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fld id="{00000000-1234-1234-1234-123412341234}" type="slidenum">
              <a:rPr lang="en-US" smtClean="0"/>
              <a:pPr/>
              <a:t>‹#›</a:t>
            </a:fld>
            <a:endParaRPr lang="en-US"/>
          </a:p>
        </p:txBody>
      </p:sp>
      <p:pic>
        <p:nvPicPr>
          <p:cNvPr id="39" name="Google Shape;39;p60"/>
          <p:cNvPicPr preferRelativeResize="0"/>
          <p:nvPr/>
        </p:nvPicPr>
        <p:blipFill rotWithShape="1">
          <a:blip r:embed="rId2">
            <a:alphaModFix/>
          </a:blip>
          <a:srcRect t="14380" b="10083"/>
          <a:stretch/>
        </p:blipFill>
        <p:spPr>
          <a:xfrm>
            <a:off x="-10478" y="4778374"/>
            <a:ext cx="1629531" cy="365126"/>
          </a:xfrm>
          <a:prstGeom prst="rect">
            <a:avLst/>
          </a:prstGeom>
          <a:noFill/>
          <a:ln>
            <a:noFill/>
          </a:ln>
        </p:spPr>
      </p:pic>
    </p:spTree>
    <p:extLst>
      <p:ext uri="{BB962C8B-B14F-4D97-AF65-F5344CB8AC3E}">
        <p14:creationId xmlns:p14="http://schemas.microsoft.com/office/powerpoint/2010/main" val="1491750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40269597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877675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3"/>
        <p:cNvGrpSpPr/>
        <p:nvPr/>
      </p:nvGrpSpPr>
      <p:grpSpPr>
        <a:xfrm>
          <a:off x="0" y="0"/>
          <a:ext cx="0" cy="0"/>
          <a:chOff x="0" y="0"/>
          <a:chExt cx="0" cy="0"/>
        </a:xfrm>
      </p:grpSpPr>
      <p:sp>
        <p:nvSpPr>
          <p:cNvPr id="2544" name="Google Shape;2544;p4"/>
          <p:cNvSpPr txBox="1">
            <a:spLocks noGrp="1"/>
          </p:cNvSpPr>
          <p:nvPr>
            <p:ph type="body" idx="1"/>
          </p:nvPr>
        </p:nvSpPr>
        <p:spPr>
          <a:xfrm>
            <a:off x="722375" y="1084525"/>
            <a:ext cx="7699200" cy="34842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1600"/>
              </a:spcBef>
              <a:spcAft>
                <a:spcPts val="0"/>
              </a:spcAft>
              <a:buSzPts val="1000"/>
              <a:buFont typeface="Poppins Light"/>
              <a:buChar char="○"/>
              <a:defRPr sz="1000">
                <a:latin typeface="Poppins Light"/>
                <a:ea typeface="Poppins Light"/>
                <a:cs typeface="Poppins Light"/>
                <a:sym typeface="Poppins Light"/>
              </a:defRPr>
            </a:lvl2pPr>
            <a:lvl3pPr marL="1371600" lvl="2" indent="-292100">
              <a:spcBef>
                <a:spcPts val="1600"/>
              </a:spcBef>
              <a:spcAft>
                <a:spcPts val="0"/>
              </a:spcAft>
              <a:buSzPts val="1000"/>
              <a:buFont typeface="Poppins Light"/>
              <a:buChar char="■"/>
              <a:defRPr sz="1000">
                <a:latin typeface="Poppins Light"/>
                <a:ea typeface="Poppins Light"/>
                <a:cs typeface="Poppins Light"/>
                <a:sym typeface="Poppins Light"/>
              </a:defRPr>
            </a:lvl3pPr>
            <a:lvl4pPr marL="1828800" lvl="3" indent="-292100">
              <a:spcBef>
                <a:spcPts val="1600"/>
              </a:spcBef>
              <a:spcAft>
                <a:spcPts val="0"/>
              </a:spcAft>
              <a:buSzPts val="1000"/>
              <a:buFont typeface="Poppins Light"/>
              <a:buChar char="●"/>
              <a:defRPr sz="1000">
                <a:latin typeface="Poppins Light"/>
                <a:ea typeface="Poppins Light"/>
                <a:cs typeface="Poppins Light"/>
                <a:sym typeface="Poppins Light"/>
              </a:defRPr>
            </a:lvl4pPr>
            <a:lvl5pPr marL="2286000" lvl="4" indent="-292100">
              <a:spcBef>
                <a:spcPts val="1600"/>
              </a:spcBef>
              <a:spcAft>
                <a:spcPts val="0"/>
              </a:spcAft>
              <a:buSzPts val="1000"/>
              <a:buFont typeface="Poppins Light"/>
              <a:buChar char="○"/>
              <a:defRPr sz="1000">
                <a:latin typeface="Poppins Light"/>
                <a:ea typeface="Poppins Light"/>
                <a:cs typeface="Poppins Light"/>
                <a:sym typeface="Poppins Light"/>
              </a:defRPr>
            </a:lvl5pPr>
            <a:lvl6pPr marL="2743200" lvl="5" indent="-292100">
              <a:spcBef>
                <a:spcPts val="1600"/>
              </a:spcBef>
              <a:spcAft>
                <a:spcPts val="0"/>
              </a:spcAft>
              <a:buSzPts val="1000"/>
              <a:buFont typeface="Poppins Light"/>
              <a:buChar char="■"/>
              <a:defRPr sz="1000">
                <a:latin typeface="Poppins Light"/>
                <a:ea typeface="Poppins Light"/>
                <a:cs typeface="Poppins Light"/>
                <a:sym typeface="Poppins Light"/>
              </a:defRPr>
            </a:lvl6pPr>
            <a:lvl7pPr marL="3200400" lvl="6" indent="-292100">
              <a:spcBef>
                <a:spcPts val="1600"/>
              </a:spcBef>
              <a:spcAft>
                <a:spcPts val="0"/>
              </a:spcAft>
              <a:buSzPts val="1000"/>
              <a:buFont typeface="Poppins Light"/>
              <a:buChar char="●"/>
              <a:defRPr sz="1000">
                <a:latin typeface="Poppins Light"/>
                <a:ea typeface="Poppins Light"/>
                <a:cs typeface="Poppins Light"/>
                <a:sym typeface="Poppins Light"/>
              </a:defRPr>
            </a:lvl7pPr>
            <a:lvl8pPr marL="3657600" lvl="7" indent="-292100">
              <a:spcBef>
                <a:spcPts val="1600"/>
              </a:spcBef>
              <a:spcAft>
                <a:spcPts val="0"/>
              </a:spcAft>
              <a:buSzPts val="1000"/>
              <a:buFont typeface="Poppins Light"/>
              <a:buChar char="○"/>
              <a:defRPr sz="1000">
                <a:latin typeface="Poppins Light"/>
                <a:ea typeface="Poppins Light"/>
                <a:cs typeface="Poppins Light"/>
                <a:sym typeface="Poppins Light"/>
              </a:defRPr>
            </a:lvl8pPr>
            <a:lvl9pPr marL="4114800" lvl="8" indent="-292100">
              <a:spcBef>
                <a:spcPts val="1600"/>
              </a:spcBef>
              <a:spcAft>
                <a:spcPts val="1600"/>
              </a:spcAft>
              <a:buSzPts val="1000"/>
              <a:buFont typeface="Poppins Light"/>
              <a:buChar char="■"/>
              <a:defRPr sz="1000">
                <a:latin typeface="Poppins Light"/>
                <a:ea typeface="Poppins Light"/>
                <a:cs typeface="Poppins Light"/>
                <a:sym typeface="Poppins Light"/>
              </a:defRPr>
            </a:lvl9pPr>
          </a:lstStyle>
          <a:p>
            <a:endParaRPr/>
          </a:p>
        </p:txBody>
      </p:sp>
      <p:sp>
        <p:nvSpPr>
          <p:cNvPr id="2545" name="Google Shape;2545;p4"/>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extLst>
      <p:ext uri="{BB962C8B-B14F-4D97-AF65-F5344CB8AC3E}">
        <p14:creationId xmlns:p14="http://schemas.microsoft.com/office/powerpoint/2010/main" val="3274839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54"/>
        <p:cNvGrpSpPr/>
        <p:nvPr/>
      </p:nvGrpSpPr>
      <p:grpSpPr>
        <a:xfrm>
          <a:off x="0" y="0"/>
          <a:ext cx="0" cy="0"/>
          <a:chOff x="0" y="0"/>
          <a:chExt cx="0" cy="0"/>
        </a:xfrm>
      </p:grpSpPr>
      <p:sp>
        <p:nvSpPr>
          <p:cNvPr id="2555" name="Google Shape;2555;p6"/>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extLst>
      <p:ext uri="{BB962C8B-B14F-4D97-AF65-F5344CB8AC3E}">
        <p14:creationId xmlns:p14="http://schemas.microsoft.com/office/powerpoint/2010/main" val="32784382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extLst>
      <p:ext uri="{BB962C8B-B14F-4D97-AF65-F5344CB8AC3E}">
        <p14:creationId xmlns:p14="http://schemas.microsoft.com/office/powerpoint/2010/main" val="310714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70"/>
        <p:cNvGrpSpPr/>
        <p:nvPr/>
      </p:nvGrpSpPr>
      <p:grpSpPr>
        <a:xfrm>
          <a:off x="0" y="0"/>
          <a:ext cx="0" cy="0"/>
          <a:chOff x="0" y="0"/>
          <a:chExt cx="0" cy="0"/>
        </a:xfrm>
      </p:grpSpPr>
      <p:sp>
        <p:nvSpPr>
          <p:cNvPr id="3571" name="Google Shape;3571;p8"/>
          <p:cNvSpPr txBox="1">
            <a:spLocks noGrp="1"/>
          </p:cNvSpPr>
          <p:nvPr>
            <p:ph type="title"/>
          </p:nvPr>
        </p:nvSpPr>
        <p:spPr>
          <a:xfrm>
            <a:off x="858325" y="1441575"/>
            <a:ext cx="7427400" cy="2197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4800"/>
              <a:buFont typeface="Poppins SemiBold"/>
              <a:buNone/>
              <a:defRPr sz="6000" b="0">
                <a:solidFill>
                  <a:schemeClr val="accent1"/>
                </a:solidFill>
                <a:latin typeface="Poppins SemiBold"/>
                <a:ea typeface="Poppins SemiBold"/>
                <a:cs typeface="Poppins SemiBold"/>
                <a:sym typeface="Poppins SemiBol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877962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extLst>
      <p:ext uri="{BB962C8B-B14F-4D97-AF65-F5344CB8AC3E}">
        <p14:creationId xmlns:p14="http://schemas.microsoft.com/office/powerpoint/2010/main" val="3688835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76"/>
        <p:cNvGrpSpPr/>
        <p:nvPr/>
      </p:nvGrpSpPr>
      <p:grpSpPr>
        <a:xfrm>
          <a:off x="0" y="0"/>
          <a:ext cx="0" cy="0"/>
          <a:chOff x="0" y="0"/>
          <a:chExt cx="0" cy="0"/>
        </a:xfrm>
      </p:grpSpPr>
      <p:sp>
        <p:nvSpPr>
          <p:cNvPr id="3577" name="Google Shape;3577;p10"/>
          <p:cNvSpPr txBox="1">
            <a:spLocks noGrp="1"/>
          </p:cNvSpPr>
          <p:nvPr>
            <p:ph type="title"/>
          </p:nvPr>
        </p:nvSpPr>
        <p:spPr>
          <a:xfrm>
            <a:off x="571500" y="539500"/>
            <a:ext cx="3383700" cy="4001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1"/>
              </a:buClr>
              <a:buSzPts val="4800"/>
              <a:buFont typeface="Poppins SemiBold"/>
              <a:buNone/>
              <a:defRPr sz="4800" b="0">
                <a:solidFill>
                  <a:schemeClr val="accent1"/>
                </a:solidFill>
                <a:latin typeface="Poppins SemiBold"/>
                <a:ea typeface="Poppins SemiBold"/>
                <a:cs typeface="Poppins SemiBold"/>
                <a:sym typeface="Poppins Semi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20603750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2"/>
        </a:solidFill>
        <a:effectLst/>
      </p:bgPr>
    </p:bg>
    <p:spTree>
      <p:nvGrpSpPr>
        <p:cNvPr id="1" name="Shape 3578"/>
        <p:cNvGrpSpPr/>
        <p:nvPr/>
      </p:nvGrpSpPr>
      <p:grpSpPr>
        <a:xfrm>
          <a:off x="0" y="0"/>
          <a:ext cx="0" cy="0"/>
          <a:chOff x="0" y="0"/>
          <a:chExt cx="0" cy="0"/>
        </a:xfrm>
      </p:grpSpPr>
      <p:sp>
        <p:nvSpPr>
          <p:cNvPr id="3579" name="Google Shape;3579;p11"/>
          <p:cNvSpPr txBox="1">
            <a:spLocks noGrp="1"/>
          </p:cNvSpPr>
          <p:nvPr>
            <p:ph type="title" hasCustomPrompt="1"/>
          </p:nvPr>
        </p:nvSpPr>
        <p:spPr>
          <a:xfrm>
            <a:off x="722375" y="2339175"/>
            <a:ext cx="7699200" cy="11877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Font typeface="Poppins SemiBold"/>
              <a:buNone/>
              <a:defRPr sz="7200" b="0">
                <a:latin typeface="Poppins SemiBold"/>
                <a:ea typeface="Poppins SemiBold"/>
                <a:cs typeface="Poppins SemiBold"/>
                <a:sym typeface="Poppins Semi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80" name="Google Shape;3580;p11"/>
          <p:cNvSpPr txBox="1">
            <a:spLocks noGrp="1"/>
          </p:cNvSpPr>
          <p:nvPr>
            <p:ph type="body" idx="1"/>
          </p:nvPr>
        </p:nvSpPr>
        <p:spPr>
          <a:xfrm>
            <a:off x="722375" y="3599900"/>
            <a:ext cx="7699200" cy="868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Font typeface="Poppins Light"/>
              <a:buChar char="○"/>
              <a:defRPr>
                <a:latin typeface="Poppins Light"/>
                <a:ea typeface="Poppins Light"/>
                <a:cs typeface="Poppins Light"/>
                <a:sym typeface="Poppins Light"/>
              </a:defRPr>
            </a:lvl2pPr>
            <a:lvl3pPr marL="1371600" lvl="2" indent="-317500" algn="ctr">
              <a:spcBef>
                <a:spcPts val="1600"/>
              </a:spcBef>
              <a:spcAft>
                <a:spcPts val="0"/>
              </a:spcAft>
              <a:buSzPts val="1400"/>
              <a:buFont typeface="Poppins Light"/>
              <a:buChar char="■"/>
              <a:defRPr>
                <a:latin typeface="Poppins Light"/>
                <a:ea typeface="Poppins Light"/>
                <a:cs typeface="Poppins Light"/>
                <a:sym typeface="Poppins Light"/>
              </a:defRPr>
            </a:lvl3pPr>
            <a:lvl4pPr marL="1828800" lvl="3" indent="-317500" algn="ctr">
              <a:spcBef>
                <a:spcPts val="1600"/>
              </a:spcBef>
              <a:spcAft>
                <a:spcPts val="0"/>
              </a:spcAft>
              <a:buSzPts val="1400"/>
              <a:buFont typeface="Poppins Light"/>
              <a:buChar char="●"/>
              <a:defRPr>
                <a:latin typeface="Poppins Light"/>
                <a:ea typeface="Poppins Light"/>
                <a:cs typeface="Poppins Light"/>
                <a:sym typeface="Poppins Light"/>
              </a:defRPr>
            </a:lvl4pPr>
            <a:lvl5pPr marL="2286000" lvl="4" indent="-317500" algn="ctr">
              <a:spcBef>
                <a:spcPts val="1600"/>
              </a:spcBef>
              <a:spcAft>
                <a:spcPts val="0"/>
              </a:spcAft>
              <a:buSzPts val="1400"/>
              <a:buFont typeface="Poppins Light"/>
              <a:buChar char="○"/>
              <a:defRPr>
                <a:latin typeface="Poppins Light"/>
                <a:ea typeface="Poppins Light"/>
                <a:cs typeface="Poppins Light"/>
                <a:sym typeface="Poppins Light"/>
              </a:defRPr>
            </a:lvl5pPr>
            <a:lvl6pPr marL="2743200" lvl="5" indent="-317500" algn="ctr">
              <a:spcBef>
                <a:spcPts val="1600"/>
              </a:spcBef>
              <a:spcAft>
                <a:spcPts val="0"/>
              </a:spcAft>
              <a:buSzPts val="1400"/>
              <a:buFont typeface="Poppins Light"/>
              <a:buChar char="■"/>
              <a:defRPr>
                <a:latin typeface="Poppins Light"/>
                <a:ea typeface="Poppins Light"/>
                <a:cs typeface="Poppins Light"/>
                <a:sym typeface="Poppins Light"/>
              </a:defRPr>
            </a:lvl6pPr>
            <a:lvl7pPr marL="3200400" lvl="6" indent="-317500" algn="ctr">
              <a:spcBef>
                <a:spcPts val="1600"/>
              </a:spcBef>
              <a:spcAft>
                <a:spcPts val="0"/>
              </a:spcAft>
              <a:buSzPts val="1400"/>
              <a:buFont typeface="Poppins Light"/>
              <a:buChar char="●"/>
              <a:defRPr>
                <a:latin typeface="Poppins Light"/>
                <a:ea typeface="Poppins Light"/>
                <a:cs typeface="Poppins Light"/>
                <a:sym typeface="Poppins Light"/>
              </a:defRPr>
            </a:lvl7pPr>
            <a:lvl8pPr marL="3657600" lvl="7" indent="-317500" algn="ctr">
              <a:spcBef>
                <a:spcPts val="1600"/>
              </a:spcBef>
              <a:spcAft>
                <a:spcPts val="0"/>
              </a:spcAft>
              <a:buSzPts val="1400"/>
              <a:buFont typeface="Poppins Light"/>
              <a:buChar char="○"/>
              <a:defRPr>
                <a:latin typeface="Poppins Light"/>
                <a:ea typeface="Poppins Light"/>
                <a:cs typeface="Poppins Light"/>
                <a:sym typeface="Poppins Light"/>
              </a:defRPr>
            </a:lvl8pPr>
            <a:lvl9pPr marL="4114800" lvl="8" indent="-317500" algn="ctr">
              <a:spcBef>
                <a:spcPts val="1600"/>
              </a:spcBef>
              <a:spcAft>
                <a:spcPts val="1600"/>
              </a:spcAft>
              <a:buSzPts val="1400"/>
              <a:buFont typeface="Poppins Light"/>
              <a:buChar char="■"/>
              <a:defRPr>
                <a:latin typeface="Poppins Light"/>
                <a:ea typeface="Poppins Light"/>
                <a:cs typeface="Poppins Light"/>
                <a:sym typeface="Poppins Light"/>
              </a:defRPr>
            </a:lvl9pPr>
          </a:lstStyle>
          <a:p>
            <a:endParaRPr/>
          </a:p>
        </p:txBody>
      </p:sp>
    </p:spTree>
    <p:extLst>
      <p:ext uri="{BB962C8B-B14F-4D97-AF65-F5344CB8AC3E}">
        <p14:creationId xmlns:p14="http://schemas.microsoft.com/office/powerpoint/2010/main" val="29747093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81"/>
        <p:cNvGrpSpPr/>
        <p:nvPr/>
      </p:nvGrpSpPr>
      <p:grpSpPr>
        <a:xfrm>
          <a:off x="0" y="0"/>
          <a:ext cx="0" cy="0"/>
          <a:chOff x="0" y="0"/>
          <a:chExt cx="0" cy="0"/>
        </a:xfrm>
      </p:grpSpPr>
    </p:spTree>
    <p:extLst>
      <p:ext uri="{BB962C8B-B14F-4D97-AF65-F5344CB8AC3E}">
        <p14:creationId xmlns:p14="http://schemas.microsoft.com/office/powerpoint/2010/main" val="45327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20291293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601"/>
        <p:cNvGrpSpPr/>
        <p:nvPr/>
      </p:nvGrpSpPr>
      <p:grpSpPr>
        <a:xfrm>
          <a:off x="0" y="0"/>
          <a:ext cx="0" cy="0"/>
          <a:chOff x="0" y="0"/>
          <a:chExt cx="0" cy="0"/>
        </a:xfrm>
      </p:grpSpPr>
      <p:sp>
        <p:nvSpPr>
          <p:cNvPr id="3602" name="Google Shape;3602;p14"/>
          <p:cNvSpPr txBox="1">
            <a:spLocks noGrp="1"/>
          </p:cNvSpPr>
          <p:nvPr>
            <p:ph type="subTitle" idx="1"/>
          </p:nvPr>
        </p:nvSpPr>
        <p:spPr>
          <a:xfrm>
            <a:off x="733650" y="1158950"/>
            <a:ext cx="3593700" cy="3449700"/>
          </a:xfrm>
          <a:prstGeom prst="rect">
            <a:avLst/>
          </a:prstGeom>
        </p:spPr>
        <p:txBody>
          <a:bodyPr spcFirstLastPara="1" wrap="square" lIns="91425" tIns="91425" rIns="91425" bIns="91425" anchor="t" anchorCtr="0">
            <a:noAutofit/>
          </a:bodyPr>
          <a:lstStyle>
            <a:lvl1pPr lvl="0" rtl="0">
              <a:spcBef>
                <a:spcPts val="0"/>
              </a:spcBef>
              <a:spcAft>
                <a:spcPts val="0"/>
              </a:spcAft>
              <a:buSzPts val="1100"/>
              <a:buChar char="●"/>
              <a:defRPr sz="1100"/>
            </a:lvl1pPr>
            <a:lvl2pPr lvl="1" rtl="0">
              <a:spcBef>
                <a:spcPts val="1600"/>
              </a:spcBef>
              <a:spcAft>
                <a:spcPts val="0"/>
              </a:spcAft>
              <a:buSzPts val="1100"/>
              <a:buFont typeface="Poppins Light"/>
              <a:buChar char="○"/>
              <a:defRPr/>
            </a:lvl2pPr>
            <a:lvl3pPr lvl="2" rtl="0">
              <a:spcBef>
                <a:spcPts val="1600"/>
              </a:spcBef>
              <a:spcAft>
                <a:spcPts val="0"/>
              </a:spcAft>
              <a:buSzPts val="1100"/>
              <a:buFont typeface="Poppins Light"/>
              <a:buChar char="■"/>
              <a:defRPr/>
            </a:lvl3pPr>
            <a:lvl4pPr lvl="3" rtl="0">
              <a:spcBef>
                <a:spcPts val="1600"/>
              </a:spcBef>
              <a:spcAft>
                <a:spcPts val="0"/>
              </a:spcAft>
              <a:buSzPts val="1100"/>
              <a:buFont typeface="Poppins Light"/>
              <a:buChar char="●"/>
              <a:defRPr/>
            </a:lvl4pPr>
            <a:lvl5pPr lvl="4" rtl="0">
              <a:spcBef>
                <a:spcPts val="1600"/>
              </a:spcBef>
              <a:spcAft>
                <a:spcPts val="0"/>
              </a:spcAft>
              <a:buSzPts val="1100"/>
              <a:buFont typeface="Poppins Light"/>
              <a:buChar char="○"/>
              <a:defRPr/>
            </a:lvl5pPr>
            <a:lvl6pPr lvl="5" rtl="0">
              <a:spcBef>
                <a:spcPts val="1600"/>
              </a:spcBef>
              <a:spcAft>
                <a:spcPts val="0"/>
              </a:spcAft>
              <a:buSzPts val="1100"/>
              <a:buFont typeface="Poppins Light"/>
              <a:buChar char="■"/>
              <a:defRPr/>
            </a:lvl6pPr>
            <a:lvl7pPr lvl="6" rtl="0">
              <a:spcBef>
                <a:spcPts val="1600"/>
              </a:spcBef>
              <a:spcAft>
                <a:spcPts val="0"/>
              </a:spcAft>
              <a:buSzPts val="1100"/>
              <a:buFont typeface="Poppins Light"/>
              <a:buChar char="●"/>
              <a:defRPr/>
            </a:lvl7pPr>
            <a:lvl8pPr lvl="7" rtl="0">
              <a:spcBef>
                <a:spcPts val="1600"/>
              </a:spcBef>
              <a:spcAft>
                <a:spcPts val="0"/>
              </a:spcAft>
              <a:buSzPts val="1100"/>
              <a:buFont typeface="Poppins Light"/>
              <a:buChar char="○"/>
              <a:defRPr/>
            </a:lvl8pPr>
            <a:lvl9pPr lvl="8" rtl="0">
              <a:spcBef>
                <a:spcPts val="1600"/>
              </a:spcBef>
              <a:spcAft>
                <a:spcPts val="1600"/>
              </a:spcAft>
              <a:buSzPts val="1100"/>
              <a:buFont typeface="Poppins Light"/>
              <a:buChar char="■"/>
              <a:defRPr/>
            </a:lvl9pPr>
          </a:lstStyle>
          <a:p>
            <a:endParaRPr/>
          </a:p>
        </p:txBody>
      </p:sp>
      <p:sp>
        <p:nvSpPr>
          <p:cNvPr id="3603" name="Google Shape;3603;p14"/>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4" name="Google Shape;3604;p14"/>
          <p:cNvSpPr txBox="1">
            <a:spLocks noGrp="1"/>
          </p:cNvSpPr>
          <p:nvPr>
            <p:ph type="subTitle" idx="2"/>
          </p:nvPr>
        </p:nvSpPr>
        <p:spPr>
          <a:xfrm>
            <a:off x="4827925" y="1158950"/>
            <a:ext cx="3593700" cy="344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Char char="●"/>
              <a:defRPr sz="1100"/>
            </a:lvl1pPr>
            <a:lvl2pPr lvl="1" rtl="0">
              <a:spcBef>
                <a:spcPts val="1600"/>
              </a:spcBef>
              <a:spcAft>
                <a:spcPts val="0"/>
              </a:spcAft>
              <a:buSzPts val="1100"/>
              <a:buFont typeface="Poppins Light"/>
              <a:buChar char="○"/>
              <a:defRPr/>
            </a:lvl2pPr>
            <a:lvl3pPr lvl="2" rtl="0">
              <a:spcBef>
                <a:spcPts val="1600"/>
              </a:spcBef>
              <a:spcAft>
                <a:spcPts val="0"/>
              </a:spcAft>
              <a:buSzPts val="1100"/>
              <a:buFont typeface="Poppins Light"/>
              <a:buChar char="■"/>
              <a:defRPr/>
            </a:lvl3pPr>
            <a:lvl4pPr lvl="3" rtl="0">
              <a:spcBef>
                <a:spcPts val="1600"/>
              </a:spcBef>
              <a:spcAft>
                <a:spcPts val="0"/>
              </a:spcAft>
              <a:buSzPts val="1100"/>
              <a:buFont typeface="Poppins Light"/>
              <a:buChar char="●"/>
              <a:defRPr/>
            </a:lvl4pPr>
            <a:lvl5pPr lvl="4" rtl="0">
              <a:spcBef>
                <a:spcPts val="1600"/>
              </a:spcBef>
              <a:spcAft>
                <a:spcPts val="0"/>
              </a:spcAft>
              <a:buSzPts val="1100"/>
              <a:buFont typeface="Poppins Light"/>
              <a:buChar char="○"/>
              <a:defRPr/>
            </a:lvl5pPr>
            <a:lvl6pPr lvl="5" rtl="0">
              <a:spcBef>
                <a:spcPts val="1600"/>
              </a:spcBef>
              <a:spcAft>
                <a:spcPts val="0"/>
              </a:spcAft>
              <a:buSzPts val="1100"/>
              <a:buFont typeface="Poppins Light"/>
              <a:buChar char="■"/>
              <a:defRPr/>
            </a:lvl6pPr>
            <a:lvl7pPr lvl="6" rtl="0">
              <a:spcBef>
                <a:spcPts val="1600"/>
              </a:spcBef>
              <a:spcAft>
                <a:spcPts val="0"/>
              </a:spcAft>
              <a:buSzPts val="1100"/>
              <a:buFont typeface="Poppins Light"/>
              <a:buChar char="●"/>
              <a:defRPr/>
            </a:lvl7pPr>
            <a:lvl8pPr lvl="7" rtl="0">
              <a:spcBef>
                <a:spcPts val="1600"/>
              </a:spcBef>
              <a:spcAft>
                <a:spcPts val="0"/>
              </a:spcAft>
              <a:buSzPts val="1100"/>
              <a:buFont typeface="Poppins Light"/>
              <a:buChar char="○"/>
              <a:defRPr/>
            </a:lvl8pPr>
            <a:lvl9pPr lvl="8" rtl="0">
              <a:spcBef>
                <a:spcPts val="1600"/>
              </a:spcBef>
              <a:spcAft>
                <a:spcPts val="1600"/>
              </a:spcAft>
              <a:buSzPts val="1100"/>
              <a:buFont typeface="Poppins Light"/>
              <a:buChar char="■"/>
              <a:defRPr/>
            </a:lvl9pPr>
          </a:lstStyle>
          <a:p>
            <a:endParaRPr/>
          </a:p>
        </p:txBody>
      </p:sp>
    </p:spTree>
    <p:extLst>
      <p:ext uri="{BB962C8B-B14F-4D97-AF65-F5344CB8AC3E}">
        <p14:creationId xmlns:p14="http://schemas.microsoft.com/office/powerpoint/2010/main" val="346714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041871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42095806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398"/>
        <p:cNvGrpSpPr/>
        <p:nvPr/>
      </p:nvGrpSpPr>
      <p:grpSpPr>
        <a:xfrm>
          <a:off x="0" y="0"/>
          <a:ext cx="0" cy="0"/>
          <a:chOff x="0" y="0"/>
          <a:chExt cx="0" cy="0"/>
        </a:xfrm>
      </p:grpSpPr>
      <p:sp>
        <p:nvSpPr>
          <p:cNvPr id="4399" name="Google Shape;4399;p17"/>
          <p:cNvSpPr txBox="1">
            <a:spLocks noGrp="1"/>
          </p:cNvSpPr>
          <p:nvPr>
            <p:ph type="title"/>
          </p:nvPr>
        </p:nvSpPr>
        <p:spPr>
          <a:xfrm>
            <a:off x="722375" y="2656075"/>
            <a:ext cx="2860800" cy="47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Poppins SemiBold"/>
              <a:buNone/>
              <a:defRPr b="0">
                <a:solidFill>
                  <a:schemeClr val="accent1"/>
                </a:solidFill>
                <a:latin typeface="Poppins SemiBold"/>
                <a:ea typeface="Poppins SemiBold"/>
                <a:cs typeface="Poppins SemiBold"/>
                <a:sym typeface="Poppins SemiBold"/>
              </a:defRPr>
            </a:lvl1pPr>
            <a:lvl2pPr lvl="1" rtl="0">
              <a:spcBef>
                <a:spcPts val="0"/>
              </a:spcBef>
              <a:spcAft>
                <a:spcPts val="0"/>
              </a:spcAft>
              <a:buSzPts val="1600"/>
              <a:buFont typeface="Poppins SemiBold"/>
              <a:buNone/>
              <a:defRPr sz="1600" b="0">
                <a:latin typeface="Poppins SemiBold"/>
                <a:ea typeface="Poppins SemiBold"/>
                <a:cs typeface="Poppins SemiBold"/>
                <a:sym typeface="Poppins SemiBold"/>
              </a:defRPr>
            </a:lvl2pPr>
            <a:lvl3pPr lvl="2" rtl="0">
              <a:spcBef>
                <a:spcPts val="0"/>
              </a:spcBef>
              <a:spcAft>
                <a:spcPts val="0"/>
              </a:spcAft>
              <a:buSzPts val="1600"/>
              <a:buFont typeface="Poppins SemiBold"/>
              <a:buNone/>
              <a:defRPr sz="1600" b="0">
                <a:latin typeface="Poppins SemiBold"/>
                <a:ea typeface="Poppins SemiBold"/>
                <a:cs typeface="Poppins SemiBold"/>
                <a:sym typeface="Poppins SemiBold"/>
              </a:defRPr>
            </a:lvl3pPr>
            <a:lvl4pPr lvl="3" rtl="0">
              <a:spcBef>
                <a:spcPts val="0"/>
              </a:spcBef>
              <a:spcAft>
                <a:spcPts val="0"/>
              </a:spcAft>
              <a:buSzPts val="1600"/>
              <a:buFont typeface="Poppins SemiBold"/>
              <a:buNone/>
              <a:defRPr sz="1600" b="0">
                <a:latin typeface="Poppins SemiBold"/>
                <a:ea typeface="Poppins SemiBold"/>
                <a:cs typeface="Poppins SemiBold"/>
                <a:sym typeface="Poppins SemiBold"/>
              </a:defRPr>
            </a:lvl4pPr>
            <a:lvl5pPr lvl="4" rtl="0">
              <a:spcBef>
                <a:spcPts val="0"/>
              </a:spcBef>
              <a:spcAft>
                <a:spcPts val="0"/>
              </a:spcAft>
              <a:buSzPts val="1600"/>
              <a:buFont typeface="Poppins SemiBold"/>
              <a:buNone/>
              <a:defRPr sz="1600" b="0">
                <a:latin typeface="Poppins SemiBold"/>
                <a:ea typeface="Poppins SemiBold"/>
                <a:cs typeface="Poppins SemiBold"/>
                <a:sym typeface="Poppins SemiBold"/>
              </a:defRPr>
            </a:lvl5pPr>
            <a:lvl6pPr lvl="5" rtl="0">
              <a:spcBef>
                <a:spcPts val="0"/>
              </a:spcBef>
              <a:spcAft>
                <a:spcPts val="0"/>
              </a:spcAft>
              <a:buSzPts val="1600"/>
              <a:buFont typeface="Poppins SemiBold"/>
              <a:buNone/>
              <a:defRPr sz="1600" b="0">
                <a:latin typeface="Poppins SemiBold"/>
                <a:ea typeface="Poppins SemiBold"/>
                <a:cs typeface="Poppins SemiBold"/>
                <a:sym typeface="Poppins SemiBold"/>
              </a:defRPr>
            </a:lvl6pPr>
            <a:lvl7pPr lvl="6" rtl="0">
              <a:spcBef>
                <a:spcPts val="0"/>
              </a:spcBef>
              <a:spcAft>
                <a:spcPts val="0"/>
              </a:spcAft>
              <a:buSzPts val="1600"/>
              <a:buFont typeface="Poppins SemiBold"/>
              <a:buNone/>
              <a:defRPr sz="1600" b="0">
                <a:latin typeface="Poppins SemiBold"/>
                <a:ea typeface="Poppins SemiBold"/>
                <a:cs typeface="Poppins SemiBold"/>
                <a:sym typeface="Poppins SemiBold"/>
              </a:defRPr>
            </a:lvl7pPr>
            <a:lvl8pPr lvl="7" rtl="0">
              <a:spcBef>
                <a:spcPts val="0"/>
              </a:spcBef>
              <a:spcAft>
                <a:spcPts val="0"/>
              </a:spcAft>
              <a:buSzPts val="1600"/>
              <a:buFont typeface="Poppins SemiBold"/>
              <a:buNone/>
              <a:defRPr sz="1600" b="0">
                <a:latin typeface="Poppins SemiBold"/>
                <a:ea typeface="Poppins SemiBold"/>
                <a:cs typeface="Poppins SemiBold"/>
                <a:sym typeface="Poppins SemiBold"/>
              </a:defRPr>
            </a:lvl8pPr>
            <a:lvl9pPr lvl="8" rtl="0">
              <a:spcBef>
                <a:spcPts val="0"/>
              </a:spcBef>
              <a:spcAft>
                <a:spcPts val="0"/>
              </a:spcAft>
              <a:buSzPts val="1600"/>
              <a:buFont typeface="Poppins SemiBold"/>
              <a:buNone/>
              <a:defRPr sz="1600" b="0">
                <a:latin typeface="Poppins SemiBold"/>
                <a:ea typeface="Poppins SemiBold"/>
                <a:cs typeface="Poppins SemiBold"/>
                <a:sym typeface="Poppins SemiBold"/>
              </a:defRPr>
            </a:lvl9pPr>
          </a:lstStyle>
          <a:p>
            <a:endParaRPr/>
          </a:p>
        </p:txBody>
      </p:sp>
      <p:sp>
        <p:nvSpPr>
          <p:cNvPr id="4400" name="Google Shape;4400;p17"/>
          <p:cNvSpPr txBox="1">
            <a:spLocks noGrp="1"/>
          </p:cNvSpPr>
          <p:nvPr>
            <p:ph type="subTitle" idx="1"/>
          </p:nvPr>
        </p:nvSpPr>
        <p:spPr>
          <a:xfrm>
            <a:off x="733000" y="3370158"/>
            <a:ext cx="2838000" cy="109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chemeClr val="accent1"/>
                </a:solidFill>
              </a:defRPr>
            </a:lvl1pPr>
            <a:lvl2pPr lvl="1" rtl="0">
              <a:spcBef>
                <a:spcPts val="1600"/>
              </a:spcBef>
              <a:spcAft>
                <a:spcPts val="0"/>
              </a:spcAft>
              <a:buSzPts val="1400"/>
              <a:buFont typeface="Poppins Light"/>
              <a:buNone/>
              <a:defRPr>
                <a:latin typeface="Poppins Light"/>
                <a:ea typeface="Poppins Light"/>
                <a:cs typeface="Poppins Light"/>
                <a:sym typeface="Poppins Light"/>
              </a:defRPr>
            </a:lvl2pPr>
            <a:lvl3pPr lvl="2" rtl="0">
              <a:spcBef>
                <a:spcPts val="1600"/>
              </a:spcBef>
              <a:spcAft>
                <a:spcPts val="0"/>
              </a:spcAft>
              <a:buSzPts val="1400"/>
              <a:buFont typeface="Poppins Light"/>
              <a:buNone/>
              <a:defRPr>
                <a:latin typeface="Poppins Light"/>
                <a:ea typeface="Poppins Light"/>
                <a:cs typeface="Poppins Light"/>
                <a:sym typeface="Poppins Light"/>
              </a:defRPr>
            </a:lvl3pPr>
            <a:lvl4pPr lvl="3" rtl="0">
              <a:spcBef>
                <a:spcPts val="1600"/>
              </a:spcBef>
              <a:spcAft>
                <a:spcPts val="0"/>
              </a:spcAft>
              <a:buSzPts val="1400"/>
              <a:buFont typeface="Poppins Light"/>
              <a:buNone/>
              <a:defRPr>
                <a:latin typeface="Poppins Light"/>
                <a:ea typeface="Poppins Light"/>
                <a:cs typeface="Poppins Light"/>
                <a:sym typeface="Poppins Light"/>
              </a:defRPr>
            </a:lvl4pPr>
            <a:lvl5pPr lvl="4" rtl="0">
              <a:spcBef>
                <a:spcPts val="1600"/>
              </a:spcBef>
              <a:spcAft>
                <a:spcPts val="0"/>
              </a:spcAft>
              <a:buSzPts val="1400"/>
              <a:buFont typeface="Poppins Light"/>
              <a:buNone/>
              <a:defRPr>
                <a:latin typeface="Poppins Light"/>
                <a:ea typeface="Poppins Light"/>
                <a:cs typeface="Poppins Light"/>
                <a:sym typeface="Poppins Light"/>
              </a:defRPr>
            </a:lvl5pPr>
            <a:lvl6pPr lvl="5" rtl="0">
              <a:spcBef>
                <a:spcPts val="1600"/>
              </a:spcBef>
              <a:spcAft>
                <a:spcPts val="0"/>
              </a:spcAft>
              <a:buSzPts val="1400"/>
              <a:buFont typeface="Poppins Light"/>
              <a:buNone/>
              <a:defRPr>
                <a:latin typeface="Poppins Light"/>
                <a:ea typeface="Poppins Light"/>
                <a:cs typeface="Poppins Light"/>
                <a:sym typeface="Poppins Light"/>
              </a:defRPr>
            </a:lvl6pPr>
            <a:lvl7pPr lvl="6" rtl="0">
              <a:spcBef>
                <a:spcPts val="1600"/>
              </a:spcBef>
              <a:spcAft>
                <a:spcPts val="0"/>
              </a:spcAft>
              <a:buSzPts val="1400"/>
              <a:buFont typeface="Poppins Light"/>
              <a:buNone/>
              <a:defRPr>
                <a:latin typeface="Poppins Light"/>
                <a:ea typeface="Poppins Light"/>
                <a:cs typeface="Poppins Light"/>
                <a:sym typeface="Poppins Light"/>
              </a:defRPr>
            </a:lvl7pPr>
            <a:lvl8pPr lvl="7" rtl="0">
              <a:spcBef>
                <a:spcPts val="1600"/>
              </a:spcBef>
              <a:spcAft>
                <a:spcPts val="0"/>
              </a:spcAft>
              <a:buSzPts val="1400"/>
              <a:buFont typeface="Poppins Light"/>
              <a:buNone/>
              <a:defRPr>
                <a:latin typeface="Poppins Light"/>
                <a:ea typeface="Poppins Light"/>
                <a:cs typeface="Poppins Light"/>
                <a:sym typeface="Poppins Light"/>
              </a:defRPr>
            </a:lvl8pPr>
            <a:lvl9pPr lvl="8"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Tree>
    <p:extLst>
      <p:ext uri="{BB962C8B-B14F-4D97-AF65-F5344CB8AC3E}">
        <p14:creationId xmlns:p14="http://schemas.microsoft.com/office/powerpoint/2010/main" val="17911039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9679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451"/>
        <p:cNvGrpSpPr/>
        <p:nvPr/>
      </p:nvGrpSpPr>
      <p:grpSpPr>
        <a:xfrm>
          <a:off x="0" y="0"/>
          <a:ext cx="0" cy="0"/>
          <a:chOff x="0" y="0"/>
          <a:chExt cx="0" cy="0"/>
        </a:xfrm>
      </p:grpSpPr>
      <p:sp>
        <p:nvSpPr>
          <p:cNvPr id="4452" name="Google Shape;4452;p19"/>
          <p:cNvSpPr txBox="1">
            <a:spLocks noGrp="1"/>
          </p:cNvSpPr>
          <p:nvPr>
            <p:ph type="subTitle" idx="1"/>
          </p:nvPr>
        </p:nvSpPr>
        <p:spPr>
          <a:xfrm>
            <a:off x="6677972"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3" name="Google Shape;4453;p19"/>
          <p:cNvSpPr txBox="1">
            <a:spLocks noGrp="1"/>
          </p:cNvSpPr>
          <p:nvPr>
            <p:ph type="subTitle" idx="2"/>
          </p:nvPr>
        </p:nvSpPr>
        <p:spPr>
          <a:xfrm>
            <a:off x="6677972"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4" name="Google Shape;4454;p19"/>
          <p:cNvSpPr txBox="1">
            <a:spLocks noGrp="1"/>
          </p:cNvSpPr>
          <p:nvPr>
            <p:ph type="subTitle" idx="3"/>
          </p:nvPr>
        </p:nvSpPr>
        <p:spPr>
          <a:xfrm>
            <a:off x="4692769"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5" name="Google Shape;4455;p19"/>
          <p:cNvSpPr txBox="1">
            <a:spLocks noGrp="1"/>
          </p:cNvSpPr>
          <p:nvPr>
            <p:ph type="subTitle" idx="4"/>
          </p:nvPr>
        </p:nvSpPr>
        <p:spPr>
          <a:xfrm>
            <a:off x="4692769"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6" name="Google Shape;4456;p19"/>
          <p:cNvSpPr txBox="1">
            <a:spLocks noGrp="1"/>
          </p:cNvSpPr>
          <p:nvPr>
            <p:ph type="subTitle" idx="5"/>
          </p:nvPr>
        </p:nvSpPr>
        <p:spPr>
          <a:xfrm>
            <a:off x="2707578"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7" name="Google Shape;4457;p19"/>
          <p:cNvSpPr txBox="1">
            <a:spLocks noGrp="1"/>
          </p:cNvSpPr>
          <p:nvPr>
            <p:ph type="subTitle" idx="6"/>
          </p:nvPr>
        </p:nvSpPr>
        <p:spPr>
          <a:xfrm>
            <a:off x="2707578"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58" name="Google Shape;4458;p19"/>
          <p:cNvSpPr txBox="1">
            <a:spLocks noGrp="1"/>
          </p:cNvSpPr>
          <p:nvPr>
            <p:ph type="subTitle" idx="7"/>
          </p:nvPr>
        </p:nvSpPr>
        <p:spPr>
          <a:xfrm>
            <a:off x="722375" y="3440675"/>
            <a:ext cx="1743600" cy="102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59" name="Google Shape;4459;p19"/>
          <p:cNvSpPr txBox="1">
            <a:spLocks noGrp="1"/>
          </p:cNvSpPr>
          <p:nvPr>
            <p:ph type="subTitle" idx="8"/>
          </p:nvPr>
        </p:nvSpPr>
        <p:spPr>
          <a:xfrm>
            <a:off x="722375" y="3045432"/>
            <a:ext cx="1743600" cy="41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60" name="Google Shape;4460;p1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4461" name="Google Shape;4461;p19"/>
          <p:cNvGrpSpPr/>
          <p:nvPr/>
        </p:nvGrpSpPr>
        <p:grpSpPr>
          <a:xfrm rot="1396384">
            <a:off x="-352462" y="-106016"/>
            <a:ext cx="1908331" cy="2002239"/>
            <a:chOff x="1978188" y="2669545"/>
            <a:chExt cx="1908398" cy="2002309"/>
          </a:xfrm>
        </p:grpSpPr>
        <p:sp>
          <p:nvSpPr>
            <p:cNvPr id="4462" name="Google Shape;4462;p19"/>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9"/>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19"/>
          <p:cNvGrpSpPr/>
          <p:nvPr/>
        </p:nvGrpSpPr>
        <p:grpSpPr>
          <a:xfrm rot="5400000">
            <a:off x="7942737" y="3821317"/>
            <a:ext cx="349968" cy="2052568"/>
            <a:chOff x="1037125" y="2236325"/>
            <a:chExt cx="149100" cy="874475"/>
          </a:xfrm>
        </p:grpSpPr>
        <p:sp>
          <p:nvSpPr>
            <p:cNvPr id="4465" name="Google Shape;4465;p19"/>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9"/>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9"/>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9"/>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9"/>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9"/>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9"/>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9"/>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9"/>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9"/>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9"/>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9"/>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9"/>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9"/>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9"/>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9"/>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9"/>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9"/>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9"/>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9"/>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9"/>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9"/>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9"/>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9"/>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9"/>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9"/>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9"/>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9"/>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9"/>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9"/>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9"/>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9"/>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9"/>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9"/>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9"/>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9"/>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2186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extLst>
      <p:ext uri="{BB962C8B-B14F-4D97-AF65-F5344CB8AC3E}">
        <p14:creationId xmlns:p14="http://schemas.microsoft.com/office/powerpoint/2010/main" val="23369548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543"/>
        <p:cNvGrpSpPr/>
        <p:nvPr/>
      </p:nvGrpSpPr>
      <p:grpSpPr>
        <a:xfrm>
          <a:off x="0" y="0"/>
          <a:ext cx="0" cy="0"/>
          <a:chOff x="0" y="0"/>
          <a:chExt cx="0" cy="0"/>
        </a:xfrm>
      </p:grpSpPr>
      <p:sp>
        <p:nvSpPr>
          <p:cNvPr id="5544" name="Google Shape;5544;p2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5545" name="Google Shape;5545;p22"/>
          <p:cNvSpPr/>
          <p:nvPr/>
        </p:nvSpPr>
        <p:spPr>
          <a:xfrm>
            <a:off x="701250" y="1236900"/>
            <a:ext cx="7741500" cy="390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6" name="Google Shape;5546;p22"/>
          <p:cNvGrpSpPr/>
          <p:nvPr/>
        </p:nvGrpSpPr>
        <p:grpSpPr>
          <a:xfrm>
            <a:off x="8603299" y="1236892"/>
            <a:ext cx="349968" cy="2052568"/>
            <a:chOff x="1037125" y="2236325"/>
            <a:chExt cx="149100" cy="874475"/>
          </a:xfrm>
        </p:grpSpPr>
        <p:sp>
          <p:nvSpPr>
            <p:cNvPr id="5547" name="Google Shape;5547;p2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2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2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2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2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2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2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87110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583"/>
        <p:cNvGrpSpPr/>
        <p:nvPr/>
      </p:nvGrpSpPr>
      <p:grpSpPr>
        <a:xfrm>
          <a:off x="0" y="0"/>
          <a:ext cx="0" cy="0"/>
          <a:chOff x="0" y="0"/>
          <a:chExt cx="0" cy="0"/>
        </a:xfrm>
      </p:grpSpPr>
      <p:sp>
        <p:nvSpPr>
          <p:cNvPr id="5584" name="Google Shape;5584;p23"/>
          <p:cNvSpPr txBox="1">
            <a:spLocks noGrp="1"/>
          </p:cNvSpPr>
          <p:nvPr>
            <p:ph type="subTitle" idx="1"/>
          </p:nvPr>
        </p:nvSpPr>
        <p:spPr>
          <a:xfrm>
            <a:off x="987275" y="1738267"/>
            <a:ext cx="19623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85" name="Google Shape;5585;p23"/>
          <p:cNvSpPr txBox="1">
            <a:spLocks noGrp="1"/>
          </p:cNvSpPr>
          <p:nvPr>
            <p:ph type="subTitle" idx="2"/>
          </p:nvPr>
        </p:nvSpPr>
        <p:spPr>
          <a:xfrm>
            <a:off x="987275" y="21005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86" name="Google Shape;5586;p23"/>
          <p:cNvSpPr txBox="1">
            <a:spLocks noGrp="1"/>
          </p:cNvSpPr>
          <p:nvPr>
            <p:ph type="subTitle" idx="3"/>
          </p:nvPr>
        </p:nvSpPr>
        <p:spPr>
          <a:xfrm>
            <a:off x="3590850" y="1738267"/>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87" name="Google Shape;5587;p23"/>
          <p:cNvSpPr txBox="1">
            <a:spLocks noGrp="1"/>
          </p:cNvSpPr>
          <p:nvPr>
            <p:ph type="subTitle" idx="4"/>
          </p:nvPr>
        </p:nvSpPr>
        <p:spPr>
          <a:xfrm>
            <a:off x="3590850" y="21005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88" name="Google Shape;5588;p23"/>
          <p:cNvSpPr txBox="1">
            <a:spLocks noGrp="1"/>
          </p:cNvSpPr>
          <p:nvPr>
            <p:ph type="subTitle" idx="5"/>
          </p:nvPr>
        </p:nvSpPr>
        <p:spPr>
          <a:xfrm>
            <a:off x="6194425" y="1738267"/>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89" name="Google Shape;5589;p23"/>
          <p:cNvSpPr txBox="1">
            <a:spLocks noGrp="1"/>
          </p:cNvSpPr>
          <p:nvPr>
            <p:ph type="subTitle" idx="6"/>
          </p:nvPr>
        </p:nvSpPr>
        <p:spPr>
          <a:xfrm>
            <a:off x="6194425" y="21005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0" name="Google Shape;5590;p23"/>
          <p:cNvSpPr txBox="1">
            <a:spLocks noGrp="1"/>
          </p:cNvSpPr>
          <p:nvPr>
            <p:ph type="subTitle" idx="7"/>
          </p:nvPr>
        </p:nvSpPr>
        <p:spPr>
          <a:xfrm>
            <a:off x="987275" y="3607882"/>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91" name="Google Shape;5591;p23"/>
          <p:cNvSpPr txBox="1">
            <a:spLocks noGrp="1"/>
          </p:cNvSpPr>
          <p:nvPr>
            <p:ph type="subTitle" idx="8"/>
          </p:nvPr>
        </p:nvSpPr>
        <p:spPr>
          <a:xfrm>
            <a:off x="987275" y="39639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2" name="Google Shape;5592;p23"/>
          <p:cNvSpPr txBox="1">
            <a:spLocks noGrp="1"/>
          </p:cNvSpPr>
          <p:nvPr>
            <p:ph type="subTitle" idx="9"/>
          </p:nvPr>
        </p:nvSpPr>
        <p:spPr>
          <a:xfrm>
            <a:off x="3590850" y="3607882"/>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93" name="Google Shape;5593;p23"/>
          <p:cNvSpPr txBox="1">
            <a:spLocks noGrp="1"/>
          </p:cNvSpPr>
          <p:nvPr>
            <p:ph type="subTitle" idx="13"/>
          </p:nvPr>
        </p:nvSpPr>
        <p:spPr>
          <a:xfrm>
            <a:off x="3590850" y="39639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4" name="Google Shape;5594;p23"/>
          <p:cNvSpPr txBox="1">
            <a:spLocks noGrp="1"/>
          </p:cNvSpPr>
          <p:nvPr>
            <p:ph type="subTitle" idx="14"/>
          </p:nvPr>
        </p:nvSpPr>
        <p:spPr>
          <a:xfrm>
            <a:off x="6194425" y="3607882"/>
            <a:ext cx="1962300" cy="6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595" name="Google Shape;5595;p23"/>
          <p:cNvSpPr txBox="1">
            <a:spLocks noGrp="1"/>
          </p:cNvSpPr>
          <p:nvPr>
            <p:ph type="subTitle" idx="15"/>
          </p:nvPr>
        </p:nvSpPr>
        <p:spPr>
          <a:xfrm>
            <a:off x="6194425" y="3963936"/>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596" name="Google Shape;5596;p23"/>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5597" name="Google Shape;5597;p23"/>
          <p:cNvGrpSpPr/>
          <p:nvPr/>
        </p:nvGrpSpPr>
        <p:grpSpPr>
          <a:xfrm rot="1396384">
            <a:off x="-981862" y="-430891"/>
            <a:ext cx="1908331" cy="2002239"/>
            <a:chOff x="1978188" y="2669545"/>
            <a:chExt cx="1908398" cy="2002309"/>
          </a:xfrm>
        </p:grpSpPr>
        <p:sp>
          <p:nvSpPr>
            <p:cNvPr id="5598" name="Google Shape;5598;p23"/>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23"/>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14978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600"/>
        <p:cNvGrpSpPr/>
        <p:nvPr/>
      </p:nvGrpSpPr>
      <p:grpSpPr>
        <a:xfrm>
          <a:off x="0" y="0"/>
          <a:ext cx="0" cy="0"/>
          <a:chOff x="0" y="0"/>
          <a:chExt cx="0" cy="0"/>
        </a:xfrm>
      </p:grpSpPr>
      <p:sp>
        <p:nvSpPr>
          <p:cNvPr id="5601" name="Google Shape;5601;p24"/>
          <p:cNvSpPr txBox="1">
            <a:spLocks noGrp="1"/>
          </p:cNvSpPr>
          <p:nvPr>
            <p:ph type="subTitle" idx="1"/>
          </p:nvPr>
        </p:nvSpPr>
        <p:spPr>
          <a:xfrm>
            <a:off x="1436475" y="3432210"/>
            <a:ext cx="23271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Poppins SemiBold"/>
              <a:buNone/>
              <a:defRPr sz="18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602" name="Google Shape;5602;p24"/>
          <p:cNvSpPr txBox="1">
            <a:spLocks noGrp="1"/>
          </p:cNvSpPr>
          <p:nvPr>
            <p:ph type="subTitle" idx="2"/>
          </p:nvPr>
        </p:nvSpPr>
        <p:spPr>
          <a:xfrm>
            <a:off x="1436475" y="3790019"/>
            <a:ext cx="23271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5603" name="Google Shape;5603;p24"/>
          <p:cNvSpPr txBox="1">
            <a:spLocks noGrp="1"/>
          </p:cNvSpPr>
          <p:nvPr>
            <p:ph type="subTitle" idx="3"/>
          </p:nvPr>
        </p:nvSpPr>
        <p:spPr>
          <a:xfrm>
            <a:off x="5380425" y="3432210"/>
            <a:ext cx="2327100" cy="47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Font typeface="Poppins SemiBold"/>
              <a:buNone/>
              <a:defRPr sz="180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algn="ctr"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algn="ctr"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5604" name="Google Shape;5604;p24"/>
          <p:cNvSpPr txBox="1">
            <a:spLocks noGrp="1"/>
          </p:cNvSpPr>
          <p:nvPr>
            <p:ph type="subTitle" idx="4"/>
          </p:nvPr>
        </p:nvSpPr>
        <p:spPr>
          <a:xfrm>
            <a:off x="5380425" y="3790019"/>
            <a:ext cx="23271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grpSp>
        <p:nvGrpSpPr>
          <p:cNvPr id="5605" name="Google Shape;5605;p24"/>
          <p:cNvGrpSpPr/>
          <p:nvPr/>
        </p:nvGrpSpPr>
        <p:grpSpPr>
          <a:xfrm>
            <a:off x="412974" y="675717"/>
            <a:ext cx="349968" cy="2052568"/>
            <a:chOff x="1037125" y="2236325"/>
            <a:chExt cx="149100" cy="874475"/>
          </a:xfrm>
        </p:grpSpPr>
        <p:sp>
          <p:nvSpPr>
            <p:cNvPr id="5606" name="Google Shape;5606;p24"/>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24"/>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4"/>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24"/>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24"/>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24"/>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24"/>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24"/>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24"/>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24"/>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24"/>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24"/>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24"/>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24"/>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24"/>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24"/>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4"/>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4"/>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4"/>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24"/>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24"/>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24"/>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4"/>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4"/>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4"/>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4"/>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4"/>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4"/>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4"/>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4"/>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24"/>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24"/>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4"/>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4"/>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4"/>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4"/>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2" name="Google Shape;5642;p24"/>
          <p:cNvSpPr/>
          <p:nvPr/>
        </p:nvSpPr>
        <p:spPr>
          <a:xfrm>
            <a:off x="-244675" y="396366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4"/>
          <p:cNvSpPr/>
          <p:nvPr/>
        </p:nvSpPr>
        <p:spPr>
          <a:xfrm>
            <a:off x="64722" y="284436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4"/>
          <p:cNvSpPr/>
          <p:nvPr/>
        </p:nvSpPr>
        <p:spPr>
          <a:xfrm rot="-5400000">
            <a:off x="8437842" y="383711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4"/>
          <p:cNvSpPr/>
          <p:nvPr/>
        </p:nvSpPr>
        <p:spPr>
          <a:xfrm rot="-5400000">
            <a:off x="8257050" y="321561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24"/>
          <p:cNvGrpSpPr/>
          <p:nvPr/>
        </p:nvGrpSpPr>
        <p:grpSpPr>
          <a:xfrm>
            <a:off x="8550205" y="438448"/>
            <a:ext cx="1136960" cy="1115243"/>
            <a:chOff x="5930025" y="3771375"/>
            <a:chExt cx="668800" cy="656025"/>
          </a:xfrm>
        </p:grpSpPr>
        <p:sp>
          <p:nvSpPr>
            <p:cNvPr id="5647" name="Google Shape;5647;p24"/>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24"/>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24"/>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24"/>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24"/>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24"/>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24"/>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24"/>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24"/>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24"/>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24"/>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24"/>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24"/>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24"/>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24"/>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24"/>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24"/>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24"/>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24"/>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24"/>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24"/>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24"/>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24"/>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24"/>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4"/>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24"/>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4"/>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4"/>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4"/>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4"/>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4"/>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4"/>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4"/>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24"/>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24"/>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4"/>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4"/>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4"/>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24"/>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24"/>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4"/>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4"/>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24"/>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24"/>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4"/>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4"/>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4"/>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4"/>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4"/>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4"/>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4"/>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4"/>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4"/>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4"/>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4"/>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4"/>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4"/>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4"/>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4"/>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4"/>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4"/>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4"/>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4"/>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4"/>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4"/>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4"/>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4"/>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4"/>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4"/>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4"/>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4"/>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4"/>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4"/>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4"/>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4"/>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4"/>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4"/>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4"/>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4"/>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4"/>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4"/>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4"/>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4"/>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4"/>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4"/>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4"/>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4"/>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4"/>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4"/>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4"/>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4"/>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4"/>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4"/>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4"/>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4"/>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4"/>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4"/>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24"/>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4"/>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4"/>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4"/>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4"/>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4"/>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4"/>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4"/>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24"/>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4"/>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4"/>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4"/>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4"/>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4"/>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4"/>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4"/>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4"/>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4"/>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4"/>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4"/>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4"/>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4"/>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4"/>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4"/>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4"/>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4"/>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24"/>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24"/>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4"/>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4"/>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4"/>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4"/>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4"/>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4"/>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4"/>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24"/>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24"/>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4"/>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4"/>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4"/>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4"/>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4"/>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4"/>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4"/>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4"/>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4"/>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4"/>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4"/>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4"/>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4"/>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4"/>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4"/>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4"/>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24"/>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24"/>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4"/>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4"/>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4"/>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4"/>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4"/>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4"/>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4"/>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24"/>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24"/>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4"/>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4"/>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4"/>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4"/>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4"/>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4"/>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4"/>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24"/>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24"/>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4"/>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4"/>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4"/>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4"/>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4"/>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4"/>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4"/>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4"/>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24"/>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4"/>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4"/>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4"/>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4"/>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4"/>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4"/>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4"/>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24"/>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24"/>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4"/>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4"/>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4"/>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4"/>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4"/>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4"/>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4"/>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24"/>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24"/>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4"/>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4"/>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4"/>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4"/>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4"/>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4"/>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24"/>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24"/>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24"/>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4"/>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4"/>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4"/>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4"/>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4"/>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4"/>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4"/>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4"/>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24"/>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4"/>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4"/>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4"/>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4"/>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4"/>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4"/>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4"/>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4"/>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4"/>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4"/>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4"/>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4"/>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4"/>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4"/>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4"/>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4"/>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24"/>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24"/>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4"/>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4"/>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24"/>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4"/>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4"/>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4"/>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4"/>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4"/>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4"/>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4"/>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4"/>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4"/>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4"/>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4"/>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4"/>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4"/>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4"/>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24"/>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24"/>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4"/>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4"/>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4"/>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4"/>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4"/>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4"/>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4"/>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4"/>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4"/>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4"/>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4"/>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4"/>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4"/>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24"/>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4"/>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4"/>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4"/>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4"/>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4"/>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4"/>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4"/>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4"/>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4"/>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4"/>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4"/>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4"/>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4"/>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4"/>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4"/>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4"/>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4"/>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4"/>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4"/>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4"/>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4"/>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4"/>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4"/>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4"/>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4"/>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4"/>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4"/>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4"/>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4"/>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4"/>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4"/>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4"/>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4"/>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4"/>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4"/>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4"/>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4"/>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4"/>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4"/>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4"/>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4"/>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4"/>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4"/>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4"/>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4"/>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4"/>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4"/>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4"/>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4"/>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4"/>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4"/>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4"/>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4"/>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4"/>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4"/>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4"/>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4"/>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4"/>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4"/>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4"/>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4"/>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4"/>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24"/>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4"/>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4"/>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4"/>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24"/>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24"/>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24"/>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24"/>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4"/>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4"/>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4"/>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24"/>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24"/>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4"/>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4"/>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4"/>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4"/>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4"/>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4"/>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4"/>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4"/>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4"/>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4"/>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4"/>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4"/>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4"/>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4"/>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4"/>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4"/>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4"/>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4"/>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4"/>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4"/>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4"/>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4"/>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4"/>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4"/>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4"/>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4"/>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4"/>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4"/>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4"/>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4"/>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4"/>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4"/>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4"/>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4"/>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4"/>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4"/>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4"/>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4"/>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4"/>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4"/>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4"/>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4"/>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4"/>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4"/>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4"/>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4"/>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4"/>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4"/>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4"/>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4"/>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4"/>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4"/>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4"/>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4"/>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4"/>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4"/>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4"/>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4"/>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4"/>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4"/>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4"/>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4"/>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4"/>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4"/>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4"/>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4"/>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4"/>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4"/>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4"/>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4"/>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4"/>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4"/>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4"/>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4"/>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4"/>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4"/>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4"/>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4"/>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4"/>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4"/>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4"/>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4"/>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4"/>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4"/>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4"/>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4"/>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4"/>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4"/>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4"/>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4"/>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4"/>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4"/>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4"/>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4"/>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4"/>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4"/>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4"/>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4"/>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4"/>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4"/>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4"/>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4"/>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4"/>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4"/>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4"/>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4"/>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4"/>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4"/>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4"/>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4"/>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4"/>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4"/>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4"/>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4"/>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4"/>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4"/>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4"/>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4"/>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4"/>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4"/>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4"/>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4"/>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4"/>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4"/>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4"/>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4"/>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4"/>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4"/>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4"/>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4"/>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4"/>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4"/>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4"/>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4"/>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4"/>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4"/>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4"/>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4"/>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4"/>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4"/>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4"/>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4"/>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4"/>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4"/>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4"/>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4"/>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4"/>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4"/>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24"/>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4"/>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4"/>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4"/>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4"/>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4"/>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4"/>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4"/>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4"/>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4"/>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4"/>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4"/>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4"/>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4"/>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4"/>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4"/>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4"/>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4"/>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4"/>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4"/>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4"/>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4"/>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4"/>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4"/>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4"/>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4"/>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4"/>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4"/>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4"/>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4"/>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4"/>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4"/>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4"/>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4"/>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4"/>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4"/>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4"/>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4"/>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4"/>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4"/>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4"/>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4"/>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4"/>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4"/>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4"/>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4"/>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4"/>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4"/>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4"/>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4"/>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4"/>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4"/>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4"/>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4"/>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4"/>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4"/>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4"/>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4"/>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4"/>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4"/>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4"/>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4"/>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4"/>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4"/>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4"/>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4"/>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4"/>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4"/>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4"/>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4"/>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4"/>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4"/>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4"/>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4"/>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4"/>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4"/>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4"/>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4"/>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4"/>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4"/>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4"/>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4"/>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4"/>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4"/>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4"/>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4"/>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4"/>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4"/>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4"/>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4"/>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4"/>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4"/>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4"/>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4"/>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4"/>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4"/>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4"/>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4"/>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4"/>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4"/>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4"/>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4"/>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4"/>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4"/>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4"/>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4"/>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4"/>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4"/>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4"/>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4"/>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4"/>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4"/>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4"/>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4"/>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4"/>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4"/>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4"/>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4"/>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4"/>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4"/>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4"/>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4"/>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4"/>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4"/>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4"/>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4"/>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4"/>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4"/>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4"/>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4"/>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4"/>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4"/>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4"/>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4"/>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4"/>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4"/>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4"/>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4"/>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4"/>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4"/>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4"/>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4"/>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4"/>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4"/>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4"/>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4"/>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4"/>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4"/>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4"/>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4"/>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4"/>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4"/>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4"/>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4"/>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4"/>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4"/>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4"/>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4"/>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4"/>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4"/>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4"/>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4"/>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4"/>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4"/>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4"/>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4"/>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4"/>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4"/>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4"/>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4"/>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4"/>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4"/>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4"/>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4"/>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4"/>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4"/>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4"/>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4"/>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4"/>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4"/>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4"/>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4"/>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4"/>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4"/>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4"/>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4"/>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4"/>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4"/>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4"/>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4"/>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4"/>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4"/>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4"/>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4"/>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4"/>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4"/>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4"/>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4"/>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4"/>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4"/>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4"/>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4"/>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4"/>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4"/>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4"/>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4"/>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4"/>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4"/>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4"/>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4"/>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4"/>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4"/>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4"/>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4"/>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4"/>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4"/>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4"/>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4"/>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4"/>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4"/>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4"/>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4"/>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4"/>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4"/>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4"/>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4"/>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4"/>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4"/>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4"/>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4"/>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4"/>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4"/>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4"/>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4"/>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4"/>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4"/>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4"/>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4"/>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4"/>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4"/>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4"/>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4"/>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4"/>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4"/>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4"/>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4"/>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4"/>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4"/>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24"/>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extLst>
      <p:ext uri="{BB962C8B-B14F-4D97-AF65-F5344CB8AC3E}">
        <p14:creationId xmlns:p14="http://schemas.microsoft.com/office/powerpoint/2010/main" val="7266185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385"/>
        <p:cNvGrpSpPr/>
        <p:nvPr/>
      </p:nvGrpSpPr>
      <p:grpSpPr>
        <a:xfrm>
          <a:off x="0" y="0"/>
          <a:ext cx="0" cy="0"/>
          <a:chOff x="0" y="0"/>
          <a:chExt cx="0" cy="0"/>
        </a:xfrm>
      </p:grpSpPr>
      <p:sp>
        <p:nvSpPr>
          <p:cNvPr id="6386" name="Google Shape;6386;p25"/>
          <p:cNvSpPr txBox="1">
            <a:spLocks noGrp="1"/>
          </p:cNvSpPr>
          <p:nvPr>
            <p:ph type="subTitle" idx="1"/>
          </p:nvPr>
        </p:nvSpPr>
        <p:spPr>
          <a:xfrm>
            <a:off x="5867050" y="1986907"/>
            <a:ext cx="28080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rtl="0">
              <a:spcBef>
                <a:spcPts val="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2pPr>
            <a:lvl3pPr lvl="2"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3pPr>
            <a:lvl4pPr lvl="3"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4pPr>
            <a:lvl5pPr lvl="4"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5pPr>
            <a:lvl6pPr lvl="5"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6pPr>
            <a:lvl7pPr lvl="6"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7pPr>
            <a:lvl8pPr lvl="7" rtl="0">
              <a:spcBef>
                <a:spcPts val="160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8pPr>
            <a:lvl9pPr lvl="8" rtl="0">
              <a:spcBef>
                <a:spcPts val="1600"/>
              </a:spcBef>
              <a:spcAft>
                <a:spcPts val="160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9pPr>
          </a:lstStyle>
          <a:p>
            <a:endParaRPr/>
          </a:p>
        </p:txBody>
      </p:sp>
      <p:sp>
        <p:nvSpPr>
          <p:cNvPr id="6387" name="Google Shape;6387;p25"/>
          <p:cNvSpPr txBox="1">
            <a:spLocks noGrp="1"/>
          </p:cNvSpPr>
          <p:nvPr>
            <p:ph type="subTitle" idx="2"/>
          </p:nvPr>
        </p:nvSpPr>
        <p:spPr>
          <a:xfrm>
            <a:off x="5867050" y="2497900"/>
            <a:ext cx="2345700" cy="16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Font typeface="Poppins Light"/>
              <a:buNone/>
              <a:defRPr>
                <a:latin typeface="Poppins Light"/>
                <a:ea typeface="Poppins Light"/>
                <a:cs typeface="Poppins Light"/>
                <a:sym typeface="Poppins Light"/>
              </a:defRPr>
            </a:lvl2pPr>
            <a:lvl3pPr lvl="2" rtl="0">
              <a:spcBef>
                <a:spcPts val="1600"/>
              </a:spcBef>
              <a:spcAft>
                <a:spcPts val="0"/>
              </a:spcAft>
              <a:buSzPts val="1400"/>
              <a:buFont typeface="Poppins Light"/>
              <a:buNone/>
              <a:defRPr>
                <a:latin typeface="Poppins Light"/>
                <a:ea typeface="Poppins Light"/>
                <a:cs typeface="Poppins Light"/>
                <a:sym typeface="Poppins Light"/>
              </a:defRPr>
            </a:lvl3pPr>
            <a:lvl4pPr lvl="3" rtl="0">
              <a:spcBef>
                <a:spcPts val="1600"/>
              </a:spcBef>
              <a:spcAft>
                <a:spcPts val="0"/>
              </a:spcAft>
              <a:buSzPts val="1400"/>
              <a:buFont typeface="Poppins Light"/>
              <a:buNone/>
              <a:defRPr>
                <a:latin typeface="Poppins Light"/>
                <a:ea typeface="Poppins Light"/>
                <a:cs typeface="Poppins Light"/>
                <a:sym typeface="Poppins Light"/>
              </a:defRPr>
            </a:lvl4pPr>
            <a:lvl5pPr lvl="4" rtl="0">
              <a:spcBef>
                <a:spcPts val="1600"/>
              </a:spcBef>
              <a:spcAft>
                <a:spcPts val="0"/>
              </a:spcAft>
              <a:buSzPts val="1400"/>
              <a:buFont typeface="Poppins Light"/>
              <a:buNone/>
              <a:defRPr>
                <a:latin typeface="Poppins Light"/>
                <a:ea typeface="Poppins Light"/>
                <a:cs typeface="Poppins Light"/>
                <a:sym typeface="Poppins Light"/>
              </a:defRPr>
            </a:lvl5pPr>
            <a:lvl6pPr lvl="5" rtl="0">
              <a:spcBef>
                <a:spcPts val="1600"/>
              </a:spcBef>
              <a:spcAft>
                <a:spcPts val="0"/>
              </a:spcAft>
              <a:buSzPts val="1400"/>
              <a:buFont typeface="Poppins Light"/>
              <a:buNone/>
              <a:defRPr>
                <a:latin typeface="Poppins Light"/>
                <a:ea typeface="Poppins Light"/>
                <a:cs typeface="Poppins Light"/>
                <a:sym typeface="Poppins Light"/>
              </a:defRPr>
            </a:lvl6pPr>
            <a:lvl7pPr lvl="6" rtl="0">
              <a:spcBef>
                <a:spcPts val="1600"/>
              </a:spcBef>
              <a:spcAft>
                <a:spcPts val="0"/>
              </a:spcAft>
              <a:buSzPts val="1400"/>
              <a:buFont typeface="Poppins Light"/>
              <a:buNone/>
              <a:defRPr>
                <a:latin typeface="Poppins Light"/>
                <a:ea typeface="Poppins Light"/>
                <a:cs typeface="Poppins Light"/>
                <a:sym typeface="Poppins Light"/>
              </a:defRPr>
            </a:lvl7pPr>
            <a:lvl8pPr lvl="7" rtl="0">
              <a:spcBef>
                <a:spcPts val="1600"/>
              </a:spcBef>
              <a:spcAft>
                <a:spcPts val="0"/>
              </a:spcAft>
              <a:buSzPts val="1400"/>
              <a:buFont typeface="Poppins Light"/>
              <a:buNone/>
              <a:defRPr>
                <a:latin typeface="Poppins Light"/>
                <a:ea typeface="Poppins Light"/>
                <a:cs typeface="Poppins Light"/>
                <a:sym typeface="Poppins Light"/>
              </a:defRPr>
            </a:lvl8pPr>
            <a:lvl9pPr lvl="8"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6388" name="Google Shape;6388;p2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atin typeface="Poppins Light"/>
                <a:ea typeface="Poppins Light"/>
                <a:cs typeface="Poppins Light"/>
                <a:sym typeface="Poppins Light"/>
              </a:defRPr>
            </a:lvl2pPr>
            <a:lvl3pPr lvl="2" rtl="0">
              <a:spcBef>
                <a:spcPts val="0"/>
              </a:spcBef>
              <a:spcAft>
                <a:spcPts val="0"/>
              </a:spcAft>
              <a:buSzPts val="1800"/>
              <a:buNone/>
              <a:defRPr>
                <a:latin typeface="Poppins Light"/>
                <a:ea typeface="Poppins Light"/>
                <a:cs typeface="Poppins Light"/>
                <a:sym typeface="Poppins Light"/>
              </a:defRPr>
            </a:lvl3pPr>
            <a:lvl4pPr lvl="3" rtl="0">
              <a:spcBef>
                <a:spcPts val="0"/>
              </a:spcBef>
              <a:spcAft>
                <a:spcPts val="0"/>
              </a:spcAft>
              <a:buSzPts val="1800"/>
              <a:buNone/>
              <a:defRPr>
                <a:latin typeface="Poppins Light"/>
                <a:ea typeface="Poppins Light"/>
                <a:cs typeface="Poppins Light"/>
                <a:sym typeface="Poppins Light"/>
              </a:defRPr>
            </a:lvl4pPr>
            <a:lvl5pPr lvl="4" rtl="0">
              <a:spcBef>
                <a:spcPts val="0"/>
              </a:spcBef>
              <a:spcAft>
                <a:spcPts val="0"/>
              </a:spcAft>
              <a:buSzPts val="1800"/>
              <a:buNone/>
              <a:defRPr>
                <a:latin typeface="Poppins Light"/>
                <a:ea typeface="Poppins Light"/>
                <a:cs typeface="Poppins Light"/>
                <a:sym typeface="Poppins Light"/>
              </a:defRPr>
            </a:lvl5pPr>
            <a:lvl6pPr lvl="5" rtl="0">
              <a:spcBef>
                <a:spcPts val="0"/>
              </a:spcBef>
              <a:spcAft>
                <a:spcPts val="0"/>
              </a:spcAft>
              <a:buSzPts val="1800"/>
              <a:buNone/>
              <a:defRPr>
                <a:latin typeface="Poppins Light"/>
                <a:ea typeface="Poppins Light"/>
                <a:cs typeface="Poppins Light"/>
                <a:sym typeface="Poppins Light"/>
              </a:defRPr>
            </a:lvl6pPr>
            <a:lvl7pPr lvl="6" rtl="0">
              <a:spcBef>
                <a:spcPts val="0"/>
              </a:spcBef>
              <a:spcAft>
                <a:spcPts val="0"/>
              </a:spcAft>
              <a:buSzPts val="1800"/>
              <a:buNone/>
              <a:defRPr>
                <a:latin typeface="Poppins Light"/>
                <a:ea typeface="Poppins Light"/>
                <a:cs typeface="Poppins Light"/>
                <a:sym typeface="Poppins Light"/>
              </a:defRPr>
            </a:lvl7pPr>
            <a:lvl8pPr lvl="7" rtl="0">
              <a:spcBef>
                <a:spcPts val="0"/>
              </a:spcBef>
              <a:spcAft>
                <a:spcPts val="0"/>
              </a:spcAft>
              <a:buSzPts val="1800"/>
              <a:buNone/>
              <a:defRPr>
                <a:latin typeface="Poppins Light"/>
                <a:ea typeface="Poppins Light"/>
                <a:cs typeface="Poppins Light"/>
                <a:sym typeface="Poppins Light"/>
              </a:defRPr>
            </a:lvl8pPr>
            <a:lvl9pPr lvl="8" rtl="0">
              <a:spcBef>
                <a:spcPts val="0"/>
              </a:spcBef>
              <a:spcAft>
                <a:spcPts val="0"/>
              </a:spcAft>
              <a:buSzPts val="1800"/>
              <a:buNone/>
              <a:defRPr>
                <a:latin typeface="Poppins Light"/>
                <a:ea typeface="Poppins Light"/>
                <a:cs typeface="Poppins Light"/>
                <a:sym typeface="Poppins Light"/>
              </a:defRPr>
            </a:lvl9pPr>
          </a:lstStyle>
          <a:p>
            <a:endParaRPr/>
          </a:p>
        </p:txBody>
      </p:sp>
      <p:grpSp>
        <p:nvGrpSpPr>
          <p:cNvPr id="6389" name="Google Shape;6389;p25"/>
          <p:cNvGrpSpPr/>
          <p:nvPr/>
        </p:nvGrpSpPr>
        <p:grpSpPr>
          <a:xfrm rot="10800000">
            <a:off x="8480754" y="3456890"/>
            <a:ext cx="274836" cy="1611920"/>
            <a:chOff x="4769975" y="2151700"/>
            <a:chExt cx="149100" cy="874475"/>
          </a:xfrm>
        </p:grpSpPr>
        <p:sp>
          <p:nvSpPr>
            <p:cNvPr id="6390" name="Google Shape;6390;p25"/>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5"/>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5"/>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5"/>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5"/>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5"/>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5"/>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5"/>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5"/>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5"/>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5"/>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5"/>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5"/>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5"/>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5"/>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5"/>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5"/>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5"/>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5"/>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5"/>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5"/>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5"/>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5"/>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5"/>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5"/>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5"/>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5"/>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5"/>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5"/>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5"/>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5"/>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5"/>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5"/>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25"/>
          <p:cNvSpPr/>
          <p:nvPr/>
        </p:nvSpPr>
        <p:spPr>
          <a:xfrm rot="10800000">
            <a:off x="8675045" y="818178"/>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5"/>
          <p:cNvSpPr/>
          <p:nvPr/>
        </p:nvSpPr>
        <p:spPr>
          <a:xfrm rot="10800000">
            <a:off x="-6572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5"/>
          <p:cNvSpPr/>
          <p:nvPr/>
        </p:nvSpPr>
        <p:spPr>
          <a:xfrm rot="10800000">
            <a:off x="-4900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6" name="Google Shape;6426;p25"/>
          <p:cNvGrpSpPr/>
          <p:nvPr/>
        </p:nvGrpSpPr>
        <p:grpSpPr>
          <a:xfrm rot="10800000">
            <a:off x="-657303" y="2160074"/>
            <a:ext cx="1299260" cy="1296418"/>
            <a:chOff x="6378300" y="2596400"/>
            <a:chExt cx="754375" cy="752725"/>
          </a:xfrm>
        </p:grpSpPr>
        <p:sp>
          <p:nvSpPr>
            <p:cNvPr id="6427" name="Google Shape;6427;p25"/>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5"/>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5"/>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5"/>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5"/>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5"/>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5"/>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5"/>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5"/>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5"/>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5"/>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5"/>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5"/>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5"/>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5"/>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5"/>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5"/>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5"/>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5"/>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5"/>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5"/>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5"/>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5"/>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5"/>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5"/>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5"/>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5"/>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5"/>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5"/>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5"/>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5"/>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5"/>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5"/>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5"/>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5"/>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5"/>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5"/>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5"/>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5"/>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5"/>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5"/>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5"/>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5"/>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5"/>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5"/>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5"/>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5"/>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5"/>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5"/>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5"/>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5"/>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5"/>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5"/>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5"/>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5"/>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5"/>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5"/>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5"/>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5"/>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5"/>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5"/>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5"/>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5"/>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5"/>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5"/>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5"/>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5"/>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5"/>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5"/>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5"/>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5"/>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5"/>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5"/>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5"/>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5"/>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5"/>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5"/>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5"/>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5"/>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5"/>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5"/>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5"/>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5"/>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5"/>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5"/>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5"/>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5"/>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5"/>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5"/>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5"/>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5"/>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5"/>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5"/>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5"/>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5"/>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5"/>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5"/>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5"/>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5"/>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5"/>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5"/>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5"/>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5"/>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5"/>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5"/>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5"/>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5"/>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5"/>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5"/>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5"/>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5"/>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5"/>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5"/>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5"/>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5"/>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5"/>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5"/>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5"/>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5"/>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5"/>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5"/>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5"/>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5"/>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5"/>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5"/>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5"/>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5"/>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5"/>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5"/>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5"/>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5"/>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5"/>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5"/>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5"/>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5"/>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5"/>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5"/>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5"/>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5"/>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5"/>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5"/>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5"/>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5"/>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5"/>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5"/>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5"/>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5"/>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5"/>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5"/>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5"/>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5"/>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5"/>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5"/>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5"/>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5"/>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5"/>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5"/>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5"/>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5"/>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5"/>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5"/>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5"/>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5"/>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5"/>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5"/>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5"/>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5"/>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5"/>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5"/>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5"/>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5"/>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5"/>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5"/>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5"/>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5"/>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5"/>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5"/>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5"/>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5"/>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5"/>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5"/>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5"/>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25"/>
          <p:cNvSpPr/>
          <p:nvPr/>
        </p:nvSpPr>
        <p:spPr>
          <a:xfrm rot="10800000">
            <a:off x="257922" y="28242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5"/>
          <p:cNvSpPr/>
          <p:nvPr/>
        </p:nvSpPr>
        <p:spPr>
          <a:xfrm>
            <a:off x="-559615" y="49747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6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611"/>
        <p:cNvGrpSpPr/>
        <p:nvPr/>
      </p:nvGrpSpPr>
      <p:grpSpPr>
        <a:xfrm>
          <a:off x="0" y="0"/>
          <a:ext cx="0" cy="0"/>
          <a:chOff x="0" y="0"/>
          <a:chExt cx="0" cy="0"/>
        </a:xfrm>
      </p:grpSpPr>
      <p:sp>
        <p:nvSpPr>
          <p:cNvPr id="6612" name="Google Shape;6612;p26"/>
          <p:cNvSpPr txBox="1">
            <a:spLocks noGrp="1"/>
          </p:cNvSpPr>
          <p:nvPr>
            <p:ph type="title"/>
          </p:nvPr>
        </p:nvSpPr>
        <p:spPr>
          <a:xfrm>
            <a:off x="2759625" y="614786"/>
            <a:ext cx="36249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6613" name="Google Shape;6613;p26"/>
          <p:cNvSpPr/>
          <p:nvPr/>
        </p:nvSpPr>
        <p:spPr>
          <a:xfrm>
            <a:off x="-152400" y="-56425"/>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6"/>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6"/>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6"/>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26"/>
          <p:cNvGrpSpPr/>
          <p:nvPr/>
        </p:nvGrpSpPr>
        <p:grpSpPr>
          <a:xfrm rot="10800000">
            <a:off x="917904" y="2836990"/>
            <a:ext cx="274836" cy="1611920"/>
            <a:chOff x="4769975" y="2151700"/>
            <a:chExt cx="149100" cy="874475"/>
          </a:xfrm>
        </p:grpSpPr>
        <p:sp>
          <p:nvSpPr>
            <p:cNvPr id="6618" name="Google Shape;6618;p26"/>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6"/>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6"/>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6"/>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6"/>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6"/>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6"/>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6"/>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6"/>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6"/>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6"/>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6"/>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6"/>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6"/>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6"/>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6"/>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6"/>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6"/>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6"/>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6"/>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6"/>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6"/>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6"/>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6"/>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6"/>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6"/>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6"/>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6"/>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6"/>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6"/>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6"/>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6"/>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6"/>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1" name="Google Shape;6651;p26"/>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26"/>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6"/>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4" name="Google Shape;6654;p26"/>
          <p:cNvGrpSpPr/>
          <p:nvPr/>
        </p:nvGrpSpPr>
        <p:grpSpPr>
          <a:xfrm rot="10800000">
            <a:off x="-717753" y="1564574"/>
            <a:ext cx="1299260" cy="1296418"/>
            <a:chOff x="6378300" y="2596400"/>
            <a:chExt cx="754375" cy="752725"/>
          </a:xfrm>
        </p:grpSpPr>
        <p:sp>
          <p:nvSpPr>
            <p:cNvPr id="6655" name="Google Shape;6655;p26"/>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6"/>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6"/>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6"/>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6"/>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6"/>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6"/>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6"/>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6"/>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6"/>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6"/>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6"/>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6"/>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6"/>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6"/>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6"/>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6"/>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6"/>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6"/>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6"/>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6"/>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6"/>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6"/>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6"/>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6"/>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6"/>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6"/>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6"/>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6"/>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6"/>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6"/>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6"/>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6"/>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6"/>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6"/>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6"/>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6"/>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6"/>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6"/>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6"/>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6"/>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6"/>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6"/>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6"/>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6"/>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6"/>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6"/>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6"/>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6"/>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6"/>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6"/>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6"/>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6"/>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6"/>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6"/>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6"/>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6"/>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6"/>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6"/>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6"/>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6"/>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6"/>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6"/>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6"/>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6"/>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26"/>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6"/>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6"/>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6"/>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6"/>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6"/>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6"/>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26"/>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26"/>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6"/>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6"/>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6"/>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6"/>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6"/>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6"/>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6"/>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6"/>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6"/>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6"/>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6"/>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6"/>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6"/>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6"/>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6"/>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6"/>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6"/>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6"/>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6"/>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6"/>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6"/>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6"/>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6"/>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6"/>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6"/>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6"/>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6"/>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6"/>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6"/>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6"/>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6"/>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6"/>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6"/>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6"/>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6"/>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6"/>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6"/>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6"/>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6"/>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6"/>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6"/>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6"/>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6"/>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26"/>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26"/>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6"/>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26"/>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26"/>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6"/>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26"/>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6"/>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26"/>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26"/>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6"/>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6"/>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26"/>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26"/>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6"/>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6"/>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6"/>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6"/>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6"/>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6"/>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6"/>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6"/>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6"/>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6"/>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6"/>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6"/>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6"/>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6"/>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6"/>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6"/>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6"/>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6"/>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26"/>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26"/>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26"/>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26"/>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26"/>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26"/>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26"/>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26"/>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26"/>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26"/>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26"/>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26"/>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6"/>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26"/>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26"/>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6"/>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6"/>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6"/>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6"/>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6"/>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6"/>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6"/>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6"/>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6"/>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26"/>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6"/>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26"/>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26"/>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6"/>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26"/>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6"/>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6"/>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26"/>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26"/>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6"/>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6"/>
          <p:cNvSpPr/>
          <p:nvPr/>
        </p:nvSpPr>
        <p:spPr>
          <a:xfrm>
            <a:off x="7584300" y="-56400"/>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6"/>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6"/>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6"/>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6"/>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6"/>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26"/>
          <p:cNvGrpSpPr/>
          <p:nvPr/>
        </p:nvGrpSpPr>
        <p:grpSpPr>
          <a:xfrm>
            <a:off x="8552455" y="2981231"/>
            <a:ext cx="1019815" cy="944312"/>
            <a:chOff x="2113525" y="2880575"/>
            <a:chExt cx="609500" cy="564375"/>
          </a:xfrm>
        </p:grpSpPr>
        <p:sp>
          <p:nvSpPr>
            <p:cNvPr id="6846" name="Google Shape;6846;p26"/>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6"/>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6"/>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6"/>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26"/>
          <p:cNvGrpSpPr/>
          <p:nvPr/>
        </p:nvGrpSpPr>
        <p:grpSpPr>
          <a:xfrm>
            <a:off x="8098774" y="1820192"/>
            <a:ext cx="349968" cy="2052568"/>
            <a:chOff x="1037125" y="2236325"/>
            <a:chExt cx="149100" cy="874475"/>
          </a:xfrm>
        </p:grpSpPr>
        <p:sp>
          <p:nvSpPr>
            <p:cNvPr id="6851" name="Google Shape;6851;p2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26"/>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6"/>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26"/>
          <p:cNvGrpSpPr/>
          <p:nvPr/>
        </p:nvGrpSpPr>
        <p:grpSpPr>
          <a:xfrm>
            <a:off x="8471164" y="-89812"/>
            <a:ext cx="1236640" cy="1210852"/>
            <a:chOff x="236475" y="527300"/>
            <a:chExt cx="1124525" cy="1101075"/>
          </a:xfrm>
        </p:grpSpPr>
        <p:sp>
          <p:nvSpPr>
            <p:cNvPr id="6890" name="Google Shape;6890;p26"/>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6"/>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6"/>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6"/>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6"/>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6"/>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6"/>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6"/>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6"/>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6"/>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6"/>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6"/>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6"/>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6"/>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6"/>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6"/>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6"/>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6"/>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6"/>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6"/>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6"/>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6"/>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6"/>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6"/>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6"/>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6"/>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6"/>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6"/>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6"/>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6"/>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6"/>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6"/>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6"/>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6"/>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6"/>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6"/>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6"/>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6"/>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6"/>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6"/>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6"/>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6"/>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6"/>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6"/>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6"/>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6"/>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6"/>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6"/>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6"/>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6"/>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6"/>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6"/>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6"/>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6"/>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6"/>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6"/>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6"/>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6"/>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6"/>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6"/>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6"/>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6"/>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6"/>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6"/>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6"/>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6"/>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6"/>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6"/>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6"/>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6"/>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6"/>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6"/>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6"/>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6"/>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6"/>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6"/>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6"/>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6"/>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6"/>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6"/>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6"/>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6"/>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6"/>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6"/>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6"/>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6"/>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6"/>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6"/>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6"/>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6"/>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6"/>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6"/>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6"/>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6"/>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6"/>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6"/>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6"/>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6"/>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6"/>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6"/>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6"/>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6"/>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6"/>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6"/>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6"/>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6"/>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6"/>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6"/>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6"/>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6"/>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6"/>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6"/>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6"/>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6"/>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6"/>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6"/>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6"/>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6"/>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6"/>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6"/>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6"/>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6"/>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6"/>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6"/>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6"/>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6"/>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6"/>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6"/>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6"/>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6"/>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6"/>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6"/>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6"/>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6"/>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6"/>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6"/>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6"/>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6"/>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6"/>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6"/>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6"/>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6"/>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6"/>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6"/>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6"/>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6"/>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6"/>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6"/>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6"/>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6"/>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6"/>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6"/>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6"/>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6"/>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6"/>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6"/>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6"/>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6"/>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6"/>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6"/>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6"/>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6"/>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6"/>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6"/>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6"/>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6"/>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6"/>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6"/>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6"/>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6"/>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6"/>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6"/>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6"/>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6"/>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6"/>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6"/>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26"/>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26"/>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26"/>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6"/>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6"/>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6"/>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6"/>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6"/>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6"/>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6"/>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6"/>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6"/>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6"/>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6"/>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6"/>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6"/>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6"/>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6"/>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6"/>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6"/>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6"/>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6"/>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6"/>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6"/>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6"/>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6"/>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6"/>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6"/>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6"/>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6"/>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6"/>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6"/>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6"/>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6"/>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6"/>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6"/>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6"/>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6"/>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6"/>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6"/>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6"/>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6"/>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6"/>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6"/>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6"/>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6"/>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6"/>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6"/>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6"/>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6"/>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6"/>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6"/>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6"/>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6"/>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6"/>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6"/>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6"/>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6"/>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6"/>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6"/>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6"/>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6"/>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6"/>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6"/>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6"/>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6"/>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26"/>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6"/>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6"/>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6"/>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6"/>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6"/>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6"/>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6"/>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6"/>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6"/>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6"/>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6"/>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6"/>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6"/>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6"/>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6"/>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6"/>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6"/>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6"/>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6"/>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6"/>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6"/>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6"/>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6"/>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6"/>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6"/>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6"/>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6"/>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6"/>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6"/>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6"/>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6"/>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6"/>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6"/>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6"/>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6"/>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6"/>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6"/>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6"/>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6"/>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6"/>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6"/>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6"/>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6"/>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6"/>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6"/>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6"/>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6"/>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6"/>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6"/>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6"/>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6"/>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6"/>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6"/>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6"/>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6"/>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6"/>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6"/>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6"/>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6"/>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6"/>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6"/>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6"/>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6"/>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6"/>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6"/>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6"/>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6"/>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6"/>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6"/>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6"/>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6"/>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6"/>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6"/>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6"/>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6"/>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6"/>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6"/>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6"/>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6"/>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6"/>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6"/>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6"/>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6"/>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6"/>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6"/>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6"/>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6"/>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6"/>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6"/>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6"/>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6"/>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6"/>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6"/>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6"/>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6"/>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6"/>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6"/>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6"/>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6"/>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6"/>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6"/>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6"/>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6"/>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6"/>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6"/>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6"/>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6"/>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6"/>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6"/>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6"/>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6"/>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6"/>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6"/>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6"/>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6"/>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26"/>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26"/>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6"/>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6"/>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6"/>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6"/>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6"/>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6"/>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6"/>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6"/>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6"/>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6"/>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6"/>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6"/>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26"/>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6"/>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6"/>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26"/>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26"/>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26"/>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26"/>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6"/>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6"/>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6"/>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6"/>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6"/>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6"/>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6"/>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6"/>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6"/>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6"/>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6"/>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6"/>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6"/>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6"/>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6"/>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6"/>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6"/>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6"/>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6"/>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6"/>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6"/>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6"/>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6"/>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6"/>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6"/>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6"/>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6"/>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6"/>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6"/>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6"/>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6"/>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6"/>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6"/>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6"/>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6"/>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6"/>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6"/>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6"/>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6"/>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6"/>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6"/>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6"/>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6"/>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6"/>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26"/>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26"/>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26"/>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26"/>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26"/>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26"/>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26"/>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6"/>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6"/>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6"/>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6"/>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6"/>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6"/>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26"/>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26"/>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6"/>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6"/>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6"/>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6"/>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6"/>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6"/>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6"/>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6"/>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6"/>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6"/>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26"/>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6"/>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26"/>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6"/>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6"/>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6"/>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6"/>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6"/>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6"/>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6"/>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6"/>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6"/>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6"/>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6"/>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6"/>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6"/>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6"/>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6"/>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6"/>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6"/>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6"/>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6"/>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6"/>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26"/>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26"/>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6"/>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6"/>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26"/>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26"/>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26"/>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26"/>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26"/>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6"/>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6"/>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6"/>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6"/>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6"/>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6"/>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6"/>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6"/>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6"/>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6"/>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6"/>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6"/>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26"/>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6"/>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6"/>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6"/>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6"/>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6"/>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26"/>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26"/>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26"/>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26"/>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26"/>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26"/>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26"/>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26"/>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26"/>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26"/>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26"/>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26"/>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26"/>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26"/>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26"/>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6"/>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6"/>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6"/>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6"/>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6"/>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6"/>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6"/>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6"/>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6"/>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6"/>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6"/>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6"/>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26"/>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6"/>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6"/>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26"/>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26"/>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26"/>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26"/>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26"/>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26"/>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6"/>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26"/>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26"/>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26"/>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26"/>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26"/>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26"/>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26"/>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26"/>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26"/>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26"/>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26"/>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26"/>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6"/>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6"/>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6"/>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6"/>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6"/>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6"/>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26"/>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26"/>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26"/>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6"/>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6"/>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6"/>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6"/>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6"/>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6"/>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26"/>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26"/>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26"/>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26"/>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26"/>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26"/>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26"/>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26"/>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26"/>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26"/>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26"/>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26"/>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26"/>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26"/>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26"/>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26"/>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26"/>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26"/>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26"/>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26"/>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26"/>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26"/>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26"/>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26"/>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26"/>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26"/>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26"/>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26"/>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26"/>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26"/>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26"/>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26"/>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26"/>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26"/>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26"/>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26"/>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26"/>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26"/>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26"/>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26"/>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26"/>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26"/>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26"/>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26"/>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26"/>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26"/>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26"/>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26"/>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26"/>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26"/>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26"/>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26"/>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26"/>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26"/>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26"/>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26"/>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26"/>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26"/>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26"/>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26"/>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26"/>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26"/>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26"/>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26"/>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26"/>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26"/>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26"/>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26"/>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26"/>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26"/>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26"/>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26"/>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26"/>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26"/>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26"/>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26"/>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26"/>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26"/>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26"/>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26"/>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26"/>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26"/>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26"/>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26"/>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26"/>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26"/>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26"/>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26"/>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26"/>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26"/>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26"/>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26"/>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26"/>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26"/>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26"/>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26"/>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26"/>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26"/>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26"/>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26"/>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26"/>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26"/>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26"/>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26"/>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26"/>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26"/>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26"/>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26"/>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26"/>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26"/>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26"/>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26"/>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26"/>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26"/>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26"/>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26"/>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26"/>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26"/>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26"/>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26"/>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26"/>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26"/>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26"/>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26"/>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26"/>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26"/>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26"/>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26"/>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26"/>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26"/>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26"/>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26"/>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26"/>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26"/>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26"/>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26"/>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26"/>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26"/>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26"/>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26"/>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26"/>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26"/>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26"/>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26"/>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26"/>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26"/>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26"/>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26"/>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26"/>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26"/>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26"/>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26"/>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26"/>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26"/>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26"/>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26"/>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26"/>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26"/>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26"/>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26"/>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26"/>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26"/>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26"/>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26"/>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26"/>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26"/>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26"/>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26"/>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26"/>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26"/>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26"/>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26"/>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4" name="Google Shape;7624;p26"/>
          <p:cNvSpPr txBox="1">
            <a:spLocks noGrp="1"/>
          </p:cNvSpPr>
          <p:nvPr>
            <p:ph type="subTitle" idx="1"/>
          </p:nvPr>
        </p:nvSpPr>
        <p:spPr>
          <a:xfrm>
            <a:off x="2919900" y="1675950"/>
            <a:ext cx="3304200" cy="14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7625" name="Google Shape;7625;p26"/>
          <p:cNvSpPr txBox="1"/>
          <p:nvPr/>
        </p:nvSpPr>
        <p:spPr>
          <a:xfrm>
            <a:off x="2572250" y="3559112"/>
            <a:ext cx="3999600" cy="657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rgbClr val="434343"/>
                </a:solidFill>
                <a:latin typeface="Poppins"/>
                <a:ea typeface="Poppins"/>
                <a:cs typeface="Poppins"/>
                <a:sym typeface="Poppins"/>
              </a:rPr>
              <a:t>CREDITS</a:t>
            </a:r>
            <a:r>
              <a:rPr lang="en" sz="1200">
                <a:solidFill>
                  <a:srgbClr val="434343"/>
                </a:solidFill>
                <a:latin typeface="Poppins"/>
                <a:ea typeface="Poppins"/>
                <a:cs typeface="Poppins"/>
                <a:sym typeface="Poppins"/>
              </a:rPr>
              <a:t>: This presentation template was created by </a:t>
            </a:r>
            <a:r>
              <a:rPr lang="en" sz="1200" b="1">
                <a:solidFill>
                  <a:srgbClr val="434343"/>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rgbClr val="434343"/>
                </a:solidFill>
                <a:latin typeface="Poppins"/>
                <a:ea typeface="Poppins"/>
                <a:cs typeface="Poppins"/>
                <a:sym typeface="Poppins"/>
              </a:rPr>
              <a:t>, including icons by </a:t>
            </a:r>
            <a:r>
              <a:rPr lang="en" sz="1200" b="1">
                <a:solidFill>
                  <a:srgbClr val="434343"/>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rgbClr val="434343"/>
                </a:solidFill>
                <a:latin typeface="Poppins"/>
                <a:ea typeface="Poppins"/>
                <a:cs typeface="Poppins"/>
                <a:sym typeface="Poppins"/>
              </a:rPr>
              <a:t>, and infographics &amp; images by </a:t>
            </a:r>
            <a:r>
              <a:rPr lang="en" sz="1200" b="1">
                <a:solidFill>
                  <a:srgbClr val="434343"/>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a:solidFill>
                  <a:schemeClr val="accent2"/>
                </a:solidFill>
                <a:latin typeface="Poppins"/>
                <a:ea typeface="Poppins"/>
                <a:cs typeface="Poppins"/>
                <a:sym typeface="Poppins"/>
              </a:rPr>
              <a:t>.</a:t>
            </a:r>
            <a:endParaRPr sz="1200" b="1">
              <a:solidFill>
                <a:schemeClr val="accent2"/>
              </a:solidFill>
              <a:latin typeface="Poppins"/>
              <a:ea typeface="Poppins"/>
              <a:cs typeface="Poppins"/>
              <a:sym typeface="Poppins"/>
            </a:endParaRPr>
          </a:p>
        </p:txBody>
      </p:sp>
    </p:spTree>
    <p:extLst>
      <p:ext uri="{BB962C8B-B14F-4D97-AF65-F5344CB8AC3E}">
        <p14:creationId xmlns:p14="http://schemas.microsoft.com/office/powerpoint/2010/main" val="1739362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045F-E5B2-8087-C76B-A3202C6467C7}"/>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30DD3CD-AF16-F7E2-688A-08861CBC80EA}"/>
              </a:ext>
            </a:extLst>
          </p:cNvPr>
          <p:cNvSpPr>
            <a:spLocks noGrp="1"/>
          </p:cNvSpPr>
          <p:nvPr>
            <p:ph type="subTitle" idx="1"/>
          </p:nvPr>
        </p:nvSpPr>
        <p:spPr>
          <a:xfrm>
            <a:off x="1143000" y="2701530"/>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C2317-64B2-B30E-2E9B-F4340FFDF5A5}"/>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393ED69-421C-AB49-C59B-A9F4692D8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485AF-D9DC-ADBB-D5A2-7ADDD5298565}"/>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351746697"/>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F69F-E09D-E37D-3154-7DD8F40E4F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9DB31-F2B7-3151-FCF6-684807C7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1FB12-1394-F32B-7FAB-B02A4F34C0FF}"/>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5213013-AAE7-7011-DC28-99ADFE700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058CB-3694-B664-4BDB-B1CD1998E0C0}"/>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BB1A1CC3-6244-E555-8F12-8C925CDCDFF0}"/>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12874619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984-D7BA-F4A3-6E7D-9B9D9ADCDB11}"/>
              </a:ext>
            </a:extLst>
          </p:cNvPr>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6590CB-27B3-320D-9C63-F781BC3C2443}"/>
              </a:ext>
            </a:extLst>
          </p:cNvPr>
          <p:cNvSpPr>
            <a:spLocks noGrp="1"/>
          </p:cNvSpPr>
          <p:nvPr>
            <p:ph type="body" idx="1"/>
          </p:nvPr>
        </p:nvSpPr>
        <p:spPr>
          <a:xfrm>
            <a:off x="623888" y="3442099"/>
            <a:ext cx="7886700" cy="1125141"/>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22E47-F941-6AA9-073A-0F2FB072373C}"/>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D65861D-CDC4-BE1C-C83A-0BCBD86AF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CDF79-A388-3E15-C037-F6BD3B0E4779}"/>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302036214"/>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5C14-EFE0-53FE-0319-2CBF4D597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1D2F04-6E98-CD6F-C81B-994D529F7F7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13B6EC-FCFD-1832-6463-C482C79EE32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B51B4-A7AD-5F23-8DAB-3A7139A83C2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626DB8D0-308A-AAF7-E8C1-CBF734C1C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07028-D1C9-B6DB-0943-FB9725BD362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164525241"/>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A85-DE8D-8666-A57E-102A18CD4A9B}"/>
              </a:ext>
            </a:extLst>
          </p:cNvPr>
          <p:cNvSpPr>
            <a:spLocks noGrp="1"/>
          </p:cNvSpPr>
          <p:nvPr>
            <p:ph type="title"/>
          </p:nvPr>
        </p:nvSpPr>
        <p:spPr>
          <a:xfrm>
            <a:off x="629841" y="273845"/>
            <a:ext cx="7886700" cy="99417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9FFA-67F5-38AC-76E5-221E182B520C}"/>
              </a:ext>
            </a:extLst>
          </p:cNvPr>
          <p:cNvSpPr>
            <a:spLocks noGrp="1"/>
          </p:cNvSpPr>
          <p:nvPr>
            <p:ph type="body" idx="1"/>
          </p:nvPr>
        </p:nvSpPr>
        <p:spPr>
          <a:xfrm>
            <a:off x="629843" y="1260873"/>
            <a:ext cx="386834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02BA7-5B0D-0E86-4B06-878B74E431A6}"/>
              </a:ext>
            </a:extLst>
          </p:cNvPr>
          <p:cNvSpPr>
            <a:spLocks noGrp="1"/>
          </p:cNvSpPr>
          <p:nvPr>
            <p:ph sz="half" idx="2"/>
          </p:nvPr>
        </p:nvSpPr>
        <p:spPr>
          <a:xfrm>
            <a:off x="629843" y="1878808"/>
            <a:ext cx="38683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F1AAFA-AE1D-86C9-B0E3-47397154ECC8}"/>
              </a:ext>
            </a:extLst>
          </p:cNvPr>
          <p:cNvSpPr>
            <a:spLocks noGrp="1"/>
          </p:cNvSpPr>
          <p:nvPr>
            <p:ph type="body" sz="quarter" idx="3"/>
          </p:nvPr>
        </p:nvSpPr>
        <p:spPr>
          <a:xfrm>
            <a:off x="4629151" y="1260873"/>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75F3929-4AA0-D53B-7530-D0E5828F5890}"/>
              </a:ext>
            </a:extLst>
          </p:cNvPr>
          <p:cNvSpPr>
            <a:spLocks noGrp="1"/>
          </p:cNvSpPr>
          <p:nvPr>
            <p:ph sz="quarter" idx="4"/>
          </p:nvPr>
        </p:nvSpPr>
        <p:spPr>
          <a:xfrm>
            <a:off x="4629151" y="1878808"/>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BEB541-B81E-F5D5-D3F3-C5D76BD9D08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8" name="Footer Placeholder 7">
            <a:extLst>
              <a:ext uri="{FF2B5EF4-FFF2-40B4-BE49-F238E27FC236}">
                <a16:creationId xmlns:a16="http://schemas.microsoft.com/office/drawing/2014/main" id="{5F63FEC7-4F33-A79E-ABE2-16D55CB21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5C581C-0B56-51A6-00AB-CE596B13876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80635746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5F14-103B-1FAD-B669-391B4E66EE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5560E5-B1CB-DFAD-389B-E298CE38B151}"/>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4" name="Footer Placeholder 3">
            <a:extLst>
              <a:ext uri="{FF2B5EF4-FFF2-40B4-BE49-F238E27FC236}">
                <a16:creationId xmlns:a16="http://schemas.microsoft.com/office/drawing/2014/main" id="{3714B0B9-A3C6-FDB3-7230-9805BC2B86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BA41FA-34FD-CF69-31B2-6AE179F1894F}"/>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6" name="Picture 5">
            <a:extLst>
              <a:ext uri="{FF2B5EF4-FFF2-40B4-BE49-F238E27FC236}">
                <a16:creationId xmlns:a16="http://schemas.microsoft.com/office/drawing/2014/main" id="{4721FEFD-39F4-445B-81C2-8C5C0B0E2558}"/>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9726855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896A0-6BB0-AA61-C36C-6706C9C15B42}"/>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3" name="Footer Placeholder 2">
            <a:extLst>
              <a:ext uri="{FF2B5EF4-FFF2-40B4-BE49-F238E27FC236}">
                <a16:creationId xmlns:a16="http://schemas.microsoft.com/office/drawing/2014/main" id="{B4F0C18B-F74D-9FCD-842A-B6BFBD7306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D25CC-8FB9-3063-1B50-2B1DF776801C}"/>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5" name="Picture 4">
            <a:extLst>
              <a:ext uri="{FF2B5EF4-FFF2-40B4-BE49-F238E27FC236}">
                <a16:creationId xmlns:a16="http://schemas.microsoft.com/office/drawing/2014/main" id="{CB4751D5-198C-3D8A-1D4E-80B56859CE59}"/>
              </a:ext>
            </a:extLst>
          </p:cNvPr>
          <p:cNvPicPr>
            <a:picLocks noChangeAspect="1"/>
          </p:cNvPicPr>
          <p:nvPr/>
        </p:nvPicPr>
        <p:blipFill>
          <a:blip r:embed="rId2"/>
          <a:stretch>
            <a:fillRect/>
          </a:stretch>
        </p:blipFill>
        <p:spPr>
          <a:xfrm>
            <a:off x="-10478" y="4708856"/>
            <a:ext cx="1629531" cy="483387"/>
          </a:xfrm>
          <a:prstGeom prst="rect">
            <a:avLst/>
          </a:prstGeom>
        </p:spPr>
      </p:pic>
    </p:spTree>
    <p:extLst>
      <p:ext uri="{BB962C8B-B14F-4D97-AF65-F5344CB8AC3E}">
        <p14:creationId xmlns:p14="http://schemas.microsoft.com/office/powerpoint/2010/main" val="10965241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EAC8-B9A5-B5F0-CC43-8CB64B80EDA0}"/>
              </a:ext>
            </a:extLst>
          </p:cNvPr>
          <p:cNvSpPr>
            <a:spLocks noGrp="1"/>
          </p:cNvSpPr>
          <p:nvPr>
            <p:ph type="title"/>
          </p:nvPr>
        </p:nvSpPr>
        <p:spPr>
          <a:xfrm>
            <a:off x="629843"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7464C-C9C6-8A05-2CCC-C3C7A7668685}"/>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A6D63-D8F9-D85C-3D66-447A1AD3DA44}"/>
              </a:ext>
            </a:extLst>
          </p:cNvPr>
          <p:cNvSpPr>
            <a:spLocks noGrp="1"/>
          </p:cNvSpPr>
          <p:nvPr>
            <p:ph type="body" sz="half" idx="2"/>
          </p:nvPr>
        </p:nvSpPr>
        <p:spPr>
          <a:xfrm>
            <a:off x="629843"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B31FF9-1D5F-3E21-C09D-8DB5E1B74C5D}"/>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C55CC7F3-8AF5-9AFE-09BA-93A02309C0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75138-3F86-7D46-DC79-D460D7ED83C0}"/>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595039016"/>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599E-86F1-E834-D7B7-E7CEA8CD66E6}"/>
              </a:ext>
            </a:extLst>
          </p:cNvPr>
          <p:cNvSpPr>
            <a:spLocks noGrp="1"/>
          </p:cNvSpPr>
          <p:nvPr>
            <p:ph type="title"/>
          </p:nvPr>
        </p:nvSpPr>
        <p:spPr>
          <a:xfrm>
            <a:off x="629843"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3018DE-C60A-067A-1A16-6AC1BF6BDF4F}"/>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IN"/>
          </a:p>
        </p:txBody>
      </p:sp>
      <p:sp>
        <p:nvSpPr>
          <p:cNvPr id="4" name="Text Placeholder 3">
            <a:extLst>
              <a:ext uri="{FF2B5EF4-FFF2-40B4-BE49-F238E27FC236}">
                <a16:creationId xmlns:a16="http://schemas.microsoft.com/office/drawing/2014/main" id="{5D9ED6CB-A99F-B335-211D-5853AFEB17E2}"/>
              </a:ext>
            </a:extLst>
          </p:cNvPr>
          <p:cNvSpPr>
            <a:spLocks noGrp="1"/>
          </p:cNvSpPr>
          <p:nvPr>
            <p:ph type="body" sz="half" idx="2"/>
          </p:nvPr>
        </p:nvSpPr>
        <p:spPr>
          <a:xfrm>
            <a:off x="629843"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2AFBA5A-8727-2C63-E79C-78CA7E9D3EB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2CB02F86-08AB-55F2-56A7-3009A02A9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5211B-6568-5E73-15D3-F9F4199A1B43}"/>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D62E9A7B-20A4-0789-B70D-A30579EDC2D8}"/>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3342624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4540-C7E6-8E9D-42ED-BC752BB8ED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A9B821-39D2-1CE8-0F5E-4DCD4A847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1FDE3-228F-0E21-71E9-0DFFCC67E7E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724A8E03-1D8D-9D48-9F49-5C49022F59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837BD-E635-2F08-5C8A-D82825F597D3}"/>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940772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1644244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F7616-5BD7-5069-CC29-F9F9459BAD57}"/>
              </a:ext>
            </a:extLst>
          </p:cNvPr>
          <p:cNvSpPr>
            <a:spLocks noGrp="1"/>
          </p:cNvSpPr>
          <p:nvPr>
            <p:ph type="title" orient="vert"/>
          </p:nvPr>
        </p:nvSpPr>
        <p:spPr>
          <a:xfrm>
            <a:off x="6543676" y="273845"/>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A9E74-9832-BA0C-A933-FDE3126B3F83}"/>
              </a:ext>
            </a:extLst>
          </p:cNvPr>
          <p:cNvSpPr>
            <a:spLocks noGrp="1"/>
          </p:cNvSpPr>
          <p:nvPr>
            <p:ph type="body" orient="vert" idx="1"/>
          </p:nvPr>
        </p:nvSpPr>
        <p:spPr>
          <a:xfrm>
            <a:off x="628651" y="273845"/>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066FB-E251-8C37-6610-13512A23B22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214BD73-6D43-F0B1-F355-288743A63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7160F-CD78-FD6D-05D7-68396CB84C1A}"/>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28646861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8"/>
            <a:ext cx="7886700" cy="2966727"/>
          </a:xfrm>
          <a:prstGeom prst="rect">
            <a:avLst/>
          </a:prstGeom>
          <a:noFill/>
          <a:ln>
            <a:noFill/>
          </a:ln>
        </p:spPr>
        <p:txBody>
          <a:bodyPr spcFirstLastPara="1" wrap="square" lIns="68575" tIns="34275" rIns="68575" bIns="34275" anchor="t" anchorCtr="0">
            <a:normAutofit/>
          </a:bodyPr>
          <a:lstStyle>
            <a:lvl1pPr marL="457178" lvl="0" indent="-317485" algn="l" rtl="0">
              <a:lnSpc>
                <a:spcPct val="90000"/>
              </a:lnSpc>
              <a:spcBef>
                <a:spcPts val="801"/>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55" lvl="1" indent="-317485" algn="l" rtl="0">
              <a:lnSpc>
                <a:spcPct val="90000"/>
              </a:lnSpc>
              <a:spcBef>
                <a:spcPts val="400"/>
              </a:spcBef>
              <a:spcAft>
                <a:spcPts val="0"/>
              </a:spcAft>
              <a:buClr>
                <a:schemeClr val="dk1"/>
              </a:buClr>
              <a:buSzPts val="1400"/>
              <a:buChar char="•"/>
              <a:defRPr/>
            </a:lvl2pPr>
            <a:lvl3pPr marL="1371532" lvl="2" indent="-317485" algn="l" rtl="0">
              <a:lnSpc>
                <a:spcPct val="90000"/>
              </a:lnSpc>
              <a:spcBef>
                <a:spcPts val="400"/>
              </a:spcBef>
              <a:spcAft>
                <a:spcPts val="0"/>
              </a:spcAft>
              <a:buClr>
                <a:schemeClr val="dk1"/>
              </a:buClr>
              <a:buSzPts val="1400"/>
              <a:buChar char="•"/>
              <a:defRPr/>
            </a:lvl3pPr>
            <a:lvl4pPr marL="1828709" lvl="3" indent="-317485" algn="l" rtl="0">
              <a:lnSpc>
                <a:spcPct val="90000"/>
              </a:lnSpc>
              <a:spcBef>
                <a:spcPts val="400"/>
              </a:spcBef>
              <a:spcAft>
                <a:spcPts val="0"/>
              </a:spcAft>
              <a:buClr>
                <a:schemeClr val="dk1"/>
              </a:buClr>
              <a:buSzPts val="1400"/>
              <a:buChar char="•"/>
              <a:defRPr/>
            </a:lvl4pPr>
            <a:lvl5pPr marL="2285886" lvl="4" indent="-317485" algn="l" rtl="0">
              <a:lnSpc>
                <a:spcPct val="90000"/>
              </a:lnSpc>
              <a:spcBef>
                <a:spcPts val="400"/>
              </a:spcBef>
              <a:spcAft>
                <a:spcPts val="0"/>
              </a:spcAft>
              <a:buClr>
                <a:schemeClr val="dk1"/>
              </a:buClr>
              <a:buSzPts val="1400"/>
              <a:buChar char="•"/>
              <a:defRPr/>
            </a:lvl5pPr>
            <a:lvl6pPr marL="2743064" lvl="5" indent="-317485" algn="l" rtl="0">
              <a:lnSpc>
                <a:spcPct val="90000"/>
              </a:lnSpc>
              <a:spcBef>
                <a:spcPts val="400"/>
              </a:spcBef>
              <a:spcAft>
                <a:spcPts val="0"/>
              </a:spcAft>
              <a:buClr>
                <a:schemeClr val="dk1"/>
              </a:buClr>
              <a:buSzPts val="1400"/>
              <a:buChar char="•"/>
              <a:defRPr/>
            </a:lvl6pPr>
            <a:lvl7pPr marL="3200240" lvl="6" indent="-317485" algn="l" rtl="0">
              <a:lnSpc>
                <a:spcPct val="90000"/>
              </a:lnSpc>
              <a:spcBef>
                <a:spcPts val="400"/>
              </a:spcBef>
              <a:spcAft>
                <a:spcPts val="0"/>
              </a:spcAft>
              <a:buClr>
                <a:schemeClr val="dk1"/>
              </a:buClr>
              <a:buSzPts val="1400"/>
              <a:buChar char="•"/>
              <a:defRPr/>
            </a:lvl7pPr>
            <a:lvl8pPr marL="3657418" lvl="7" indent="-317485" algn="l" rtl="0">
              <a:lnSpc>
                <a:spcPct val="90000"/>
              </a:lnSpc>
              <a:spcBef>
                <a:spcPts val="400"/>
              </a:spcBef>
              <a:spcAft>
                <a:spcPts val="0"/>
              </a:spcAft>
              <a:buClr>
                <a:schemeClr val="dk1"/>
              </a:buClr>
              <a:buSzPts val="1400"/>
              <a:buChar char="•"/>
              <a:defRPr/>
            </a:lvl8pPr>
            <a:lvl9pPr marL="4114595" lvl="8" indent="-317485"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067184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p:nvSpPr>
        <p:spPr>
          <a:xfrm>
            <a:off x="4105075" y="4378540"/>
            <a:ext cx="4940649" cy="26105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7"/>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p:nvPicPr>
        <p:blipFill>
          <a:blip r:embed="rId3"/>
          <a:stretch>
            <a:fillRect/>
          </a:stretch>
        </p:blipFill>
        <p:spPr>
          <a:xfrm>
            <a:off x="368569" y="1526421"/>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p:nvSpPr>
        <p:spPr>
          <a:xfrm>
            <a:off x="2167889" y="3939417"/>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IN" sz="2001"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p:nvPicPr>
        <p:blipFill>
          <a:blip r:embed="rId4"/>
          <a:stretch>
            <a:fillRect/>
          </a:stretch>
        </p:blipFill>
        <p:spPr>
          <a:xfrm>
            <a:off x="4664868" y="2353536"/>
            <a:ext cx="4210050" cy="952500"/>
          </a:xfrm>
          <a:prstGeom prst="rect">
            <a:avLst/>
          </a:prstGeom>
        </p:spPr>
      </p:pic>
    </p:spTree>
    <p:extLst>
      <p:ext uri="{BB962C8B-B14F-4D97-AF65-F5344CB8AC3E}">
        <p14:creationId xmlns:p14="http://schemas.microsoft.com/office/powerpoint/2010/main" val="19064006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78" lvl="0" indent="-304786">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55" lvl="1" indent="-304786">
              <a:spcBef>
                <a:spcPts val="0"/>
              </a:spcBef>
              <a:spcAft>
                <a:spcPts val="0"/>
              </a:spcAft>
              <a:buSzPts val="1200"/>
              <a:buChar char="○"/>
              <a:defRPr sz="1200"/>
            </a:lvl2pPr>
            <a:lvl3pPr marL="1371532" lvl="2" indent="-304786">
              <a:spcBef>
                <a:spcPts val="0"/>
              </a:spcBef>
              <a:spcAft>
                <a:spcPts val="0"/>
              </a:spcAft>
              <a:buSzPts val="1200"/>
              <a:buChar char="■"/>
              <a:defRPr sz="1200"/>
            </a:lvl3pPr>
            <a:lvl4pPr marL="1828709" lvl="3" indent="-304786">
              <a:spcBef>
                <a:spcPts val="0"/>
              </a:spcBef>
              <a:spcAft>
                <a:spcPts val="0"/>
              </a:spcAft>
              <a:buSzPts val="1200"/>
              <a:buChar char="●"/>
              <a:defRPr sz="1200"/>
            </a:lvl4pPr>
            <a:lvl5pPr marL="2285886" lvl="4" indent="-304786">
              <a:spcBef>
                <a:spcPts val="0"/>
              </a:spcBef>
              <a:spcAft>
                <a:spcPts val="0"/>
              </a:spcAft>
              <a:buSzPts val="1200"/>
              <a:buChar char="○"/>
              <a:defRPr sz="1200"/>
            </a:lvl5pPr>
            <a:lvl6pPr marL="2743064" lvl="5" indent="-304786">
              <a:spcBef>
                <a:spcPts val="0"/>
              </a:spcBef>
              <a:spcAft>
                <a:spcPts val="0"/>
              </a:spcAft>
              <a:buSzPts val="1200"/>
              <a:buChar char="■"/>
              <a:defRPr sz="1200"/>
            </a:lvl6pPr>
            <a:lvl7pPr marL="3200240" lvl="6" indent="-304786">
              <a:spcBef>
                <a:spcPts val="0"/>
              </a:spcBef>
              <a:spcAft>
                <a:spcPts val="0"/>
              </a:spcAft>
              <a:buSzPts val="1200"/>
              <a:buChar char="●"/>
              <a:defRPr sz="1200"/>
            </a:lvl7pPr>
            <a:lvl8pPr marL="3657418" lvl="7" indent="-304786">
              <a:spcBef>
                <a:spcPts val="0"/>
              </a:spcBef>
              <a:spcAft>
                <a:spcPts val="0"/>
              </a:spcAft>
              <a:buSzPts val="1200"/>
              <a:buChar char="○"/>
              <a:defRPr sz="1200"/>
            </a:lvl8pPr>
            <a:lvl9pPr marL="4114595" lvl="8" indent="-304786">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2512614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9"/>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3" y="1543052"/>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8881202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5"/>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3915791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6"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6"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dirty="0"/>
          </a:p>
        </p:txBody>
      </p:sp>
      <p:sp>
        <p:nvSpPr>
          <p:cNvPr id="79" name="Google Shape;79;p13"/>
          <p:cNvSpPr txBox="1">
            <a:spLocks noGrp="1"/>
          </p:cNvSpPr>
          <p:nvPr>
            <p:ph type="subTitle" idx="3"/>
          </p:nvPr>
        </p:nvSpPr>
        <p:spPr>
          <a:xfrm>
            <a:off x="5057271"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1"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5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2849171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3665228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p:nvPicPr>
        <p:blipFill>
          <a:blip r:embed="rId2"/>
          <a:stretch>
            <a:fillRect/>
          </a:stretch>
        </p:blipFill>
        <p:spPr>
          <a:xfrm>
            <a:off x="-10478" y="4708856"/>
            <a:ext cx="1629531" cy="483387"/>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9373456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7"/>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p:nvSpPr>
        <p:spPr>
          <a:xfrm>
            <a:off x="4492940" y="3784177"/>
            <a:ext cx="4645653" cy="26105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p:nvPicPr>
        <p:blipFill rotWithShape="1">
          <a:blip r:embed="rId3"/>
          <a:srcRect r="5636" b="4250"/>
          <a:stretch/>
        </p:blipFill>
        <p:spPr>
          <a:xfrm flipH="1">
            <a:off x="1338940" y="1595087"/>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p:nvSpPr>
        <p:spPr>
          <a:xfrm>
            <a:off x="2160746" y="4182303"/>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2322263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theme" Target="../theme/theme5.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53" r:id="rId4"/>
    <p:sldLayoutId id="2147483665" r:id="rId5"/>
    <p:sldLayoutId id="2147483661" r:id="rId6"/>
    <p:sldLayoutId id="2147483668" r:id="rId7"/>
    <p:sldLayoutId id="2147483659" r:id="rId8"/>
    <p:sldLayoutId id="2147483657"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1" y="4748542"/>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Google Shape;7;p1"/>
          <p:cNvSpPr txBox="1">
            <a:spLocks noGrp="1"/>
          </p:cNvSpPr>
          <p:nvPr>
            <p:ph type="body" idx="1"/>
          </p:nvPr>
        </p:nvSpPr>
        <p:spPr>
          <a:xfrm>
            <a:off x="311700" y="2217762"/>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1" y="4810836"/>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598267041"/>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2"/>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70751398"/>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1053636104"/>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106AA-0280-9B87-E44F-240855A7BE2A}"/>
              </a:ext>
            </a:extLst>
          </p:cNvPr>
          <p:cNvSpPr>
            <a:spLocks noGrp="1"/>
          </p:cNvSpPr>
          <p:nvPr>
            <p:ph type="title"/>
          </p:nvPr>
        </p:nvSpPr>
        <p:spPr>
          <a:xfrm>
            <a:off x="628650" y="273845"/>
            <a:ext cx="7886700" cy="99417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57759-4B72-EDAC-F952-BEB4390D2A2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29A05-6E94-62A4-6D1C-8E5BF8BF261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648F4A70-7A3F-CC8A-80C1-16F62BCC43FB}"/>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945DE1-038F-46CA-7B9E-81F24A41D96B}"/>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dirty="0"/>
          </a:p>
        </p:txBody>
      </p:sp>
      <p:sp>
        <p:nvSpPr>
          <p:cNvPr id="7" name="Rectangle 6">
            <a:extLst>
              <a:ext uri="{FF2B5EF4-FFF2-40B4-BE49-F238E27FC236}">
                <a16:creationId xmlns:a16="http://schemas.microsoft.com/office/drawing/2014/main" id="{3D95D140-03D9-CF51-1D9C-419D35F4D52B}"/>
              </a:ext>
            </a:extLst>
          </p:cNvPr>
          <p:cNvSpPr/>
          <p:nvPr/>
        </p:nvSpPr>
        <p:spPr>
          <a:xfrm>
            <a:off x="2" y="4748543"/>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Tree>
    <p:extLst>
      <p:ext uri="{BB962C8B-B14F-4D97-AF65-F5344CB8AC3E}">
        <p14:creationId xmlns:p14="http://schemas.microsoft.com/office/powerpoint/2010/main" val="92461189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60.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4/relationships/chartEx" Target="../charts/chartEx1.xml"/><Relationship Id="rId1" Type="http://schemas.openxmlformats.org/officeDocument/2006/relationships/slideLayout" Target="../slideLayouts/slideLayout11.xml"/><Relationship Id="rId5" Type="http://schemas.openxmlformats.org/officeDocument/2006/relationships/image" Target="../media/image21.png"/><Relationship Id="rId4" Type="http://schemas.microsoft.com/office/2014/relationships/chartEx" Target="../charts/chartEx2.xml"/></Relationships>
</file>

<file path=ppt/slides/_rels/slide27.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chart" Target="../charts/char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45.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5425871" y="643431"/>
            <a:ext cx="3556000" cy="2616101"/>
          </a:xfrm>
          <a:prstGeom prst="rect">
            <a:avLst/>
          </a:prstGeom>
          <a:noFill/>
        </p:spPr>
        <p:txBody>
          <a:bodyPr wrap="square" rtlCol="0">
            <a:spAutoFit/>
          </a:bodyPr>
          <a:lstStyle/>
          <a:p>
            <a:pPr algn="ctr"/>
            <a:r>
              <a:rPr lang="en-IN" sz="4000" b="1" dirty="0">
                <a:solidFill>
                  <a:schemeClr val="tx1">
                    <a:lumMod val="85000"/>
                    <a:lumOff val="15000"/>
                  </a:schemeClr>
                </a:solidFill>
                <a:effectLst>
                  <a:outerShdw blurRad="38100" dist="38100" dir="2700000" algn="tl">
                    <a:srgbClr val="000000">
                      <a:alpha val="43137"/>
                    </a:srgbClr>
                  </a:outerShdw>
                </a:effectLst>
                <a:latin typeface="Arial Black" panose="020B0A04020102020204" pitchFamily="34" charset="0"/>
              </a:rPr>
              <a:t>Investors Pitch Deck </a:t>
            </a:r>
            <a:endParaRPr lang="en-IN" sz="4000" b="1" i="0" u="none" strike="noStrike" dirty="0">
              <a:solidFill>
                <a:schemeClr val="tx1">
                  <a:lumMod val="85000"/>
                  <a:lumOff val="15000"/>
                </a:schemeClr>
              </a:solidFill>
              <a:effectLst>
                <a:outerShdw blurRad="38100" dist="38100" dir="2700000" algn="tl">
                  <a:srgbClr val="000000">
                    <a:alpha val="43137"/>
                  </a:srgbClr>
                </a:outerShdw>
              </a:effectLst>
              <a:latin typeface="Arial Black" panose="020B0A04020102020204" pitchFamily="34" charset="0"/>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p:txBody>
      </p:sp>
    </p:spTree>
    <p:extLst>
      <p:ext uri="{BB962C8B-B14F-4D97-AF65-F5344CB8AC3E}">
        <p14:creationId xmlns:p14="http://schemas.microsoft.com/office/powerpoint/2010/main" val="307134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2267B65-D0EF-BD31-6894-5440ED206DEB}"/>
              </a:ext>
            </a:extLst>
          </p:cNvPr>
          <p:cNvGraphicFramePr>
            <a:graphicFrameLocks/>
          </p:cNvGraphicFramePr>
          <p:nvPr>
            <p:extLst>
              <p:ext uri="{D42A27DB-BD31-4B8C-83A1-F6EECF244321}">
                <p14:modId xmlns:p14="http://schemas.microsoft.com/office/powerpoint/2010/main" val="2124091301"/>
              </p:ext>
            </p:extLst>
          </p:nvPr>
        </p:nvGraphicFramePr>
        <p:xfrm>
          <a:off x="349857" y="763326"/>
          <a:ext cx="8523799" cy="372916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2FEB360A-3B53-2D0E-B005-6DF9C65A900A}"/>
              </a:ext>
            </a:extLst>
          </p:cNvPr>
          <p:cNvSpPr txBox="1"/>
          <p:nvPr/>
        </p:nvSpPr>
        <p:spPr>
          <a:xfrm>
            <a:off x="1585981" y="103983"/>
            <a:ext cx="5510254"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Monthly sessions to /products page</a:t>
            </a:r>
          </a:p>
        </p:txBody>
      </p:sp>
    </p:spTree>
    <p:extLst>
      <p:ext uri="{BB962C8B-B14F-4D97-AF65-F5344CB8AC3E}">
        <p14:creationId xmlns:p14="http://schemas.microsoft.com/office/powerpoint/2010/main" val="301566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E9282833-109F-3EFC-1D1F-3DAF48CADDDC}"/>
              </a:ext>
            </a:extLst>
          </p:cNvPr>
          <p:cNvGraphicFramePr>
            <a:graphicFrameLocks/>
          </p:cNvGraphicFramePr>
          <p:nvPr>
            <p:extLst>
              <p:ext uri="{D42A27DB-BD31-4B8C-83A1-F6EECF244321}">
                <p14:modId xmlns:p14="http://schemas.microsoft.com/office/powerpoint/2010/main" val="1618738982"/>
              </p:ext>
            </p:extLst>
          </p:nvPr>
        </p:nvGraphicFramePr>
        <p:xfrm>
          <a:off x="476027" y="731520"/>
          <a:ext cx="8143187" cy="375301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FD359D4D-E00C-A7FE-DA02-D9154B2B5BFB}"/>
              </a:ext>
            </a:extLst>
          </p:cNvPr>
          <p:cNvSpPr txBox="1"/>
          <p:nvPr/>
        </p:nvSpPr>
        <p:spPr>
          <a:xfrm>
            <a:off x="476027" y="152790"/>
            <a:ext cx="8058850" cy="369332"/>
          </a:xfrm>
          <a:prstGeom prst="rect">
            <a:avLst/>
          </a:prstGeom>
          <a:noFill/>
        </p:spPr>
        <p:txBody>
          <a:bodyPr wrap="square" rtlCol="0">
            <a:spAutoFit/>
          </a:bodyPr>
          <a:lstStyle/>
          <a:p>
            <a:pPr algn="ctr"/>
            <a:r>
              <a:rPr lang="en-IN" sz="1800" b="1" dirty="0">
                <a:effectLst>
                  <a:outerShdw blurRad="38100" dist="38100" dir="2700000" algn="tl">
                    <a:srgbClr val="000000">
                      <a:alpha val="43137"/>
                    </a:srgbClr>
                  </a:outerShdw>
                </a:effectLst>
                <a:latin typeface="Arial Black" panose="020B0A04020102020204" pitchFamily="34" charset="0"/>
              </a:rPr>
              <a:t>Monthly sessions conversion from /products page to orders</a:t>
            </a:r>
          </a:p>
        </p:txBody>
      </p:sp>
      <p:sp>
        <p:nvSpPr>
          <p:cNvPr id="3" name="TextBox 2">
            <a:extLst>
              <a:ext uri="{FF2B5EF4-FFF2-40B4-BE49-F238E27FC236}">
                <a16:creationId xmlns:a16="http://schemas.microsoft.com/office/drawing/2014/main" id="{D0597556-618E-72F7-B712-18CB6837A139}"/>
              </a:ext>
            </a:extLst>
          </p:cNvPr>
          <p:cNvSpPr txBox="1"/>
          <p:nvPr/>
        </p:nvSpPr>
        <p:spPr>
          <a:xfrm>
            <a:off x="3593987" y="74064"/>
            <a:ext cx="2099145" cy="338554"/>
          </a:xfrm>
          <a:prstGeom prst="rect">
            <a:avLst/>
          </a:prstGeom>
          <a:noFill/>
        </p:spPr>
        <p:txBody>
          <a:bodyPr wrap="square" rtlCol="0">
            <a:spAutoFit/>
          </a:bodyPr>
          <a:lstStyle/>
          <a:p>
            <a:pPr algn="ctr"/>
            <a:endParaRPr lang="en-IN" sz="1600"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64481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EE32"/>
            </a:gs>
            <a:gs pos="100000">
              <a:srgbClr val="C5DFD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48C43D5E-2EFA-0B8C-2BE3-89FDD45944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A3251E-5B02-6DE4-8B02-29409A21B291}"/>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DDA84653-6397-D5FF-CC2F-AFA4471DD804}"/>
              </a:ext>
            </a:extLst>
          </p:cNvPr>
          <p:cNvSpPr txBox="1"/>
          <p:nvPr/>
        </p:nvSpPr>
        <p:spPr>
          <a:xfrm>
            <a:off x="3206157" y="122199"/>
            <a:ext cx="2910178"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Interpretation</a:t>
            </a:r>
          </a:p>
        </p:txBody>
      </p:sp>
      <p:sp>
        <p:nvSpPr>
          <p:cNvPr id="8" name="TextBox 7">
            <a:extLst>
              <a:ext uri="{FF2B5EF4-FFF2-40B4-BE49-F238E27FC236}">
                <a16:creationId xmlns:a16="http://schemas.microsoft.com/office/drawing/2014/main" id="{766D6C31-8D46-2096-4374-823EF8AA6093}"/>
              </a:ext>
            </a:extLst>
          </p:cNvPr>
          <p:cNvSpPr txBox="1"/>
          <p:nvPr/>
        </p:nvSpPr>
        <p:spPr>
          <a:xfrm>
            <a:off x="499312" y="814640"/>
            <a:ext cx="8323868" cy="2246769"/>
          </a:xfrm>
          <a:prstGeom prst="rect">
            <a:avLst/>
          </a:prstGeom>
          <a:noFill/>
        </p:spPr>
        <p:txBody>
          <a:bodyPr wrap="square" rtlCol="0">
            <a:spAutoFit/>
          </a:bodyPr>
          <a:lstStyle/>
          <a:p>
            <a:pPr marL="171450" indent="-171450">
              <a:buFont typeface="Wingdings" panose="05000000000000000000" pitchFamily="2" charset="2"/>
              <a:buChar char="Ø"/>
            </a:pPr>
            <a:r>
              <a:rPr lang="en-US" b="1" dirty="0">
                <a:latin typeface="Aptos" panose="020B0004020202020204" pitchFamily="34" charset="0"/>
              </a:rPr>
              <a:t>Traffic Growth: </a:t>
            </a:r>
            <a:r>
              <a:rPr lang="en-US" dirty="0">
                <a:latin typeface="Aptos" panose="020B0004020202020204" pitchFamily="34" charset="0"/>
              </a:rPr>
              <a:t>“By introducing new products and enhancing our website’s usability, we’ve successfully attracted more visitors to the </a:t>
            </a:r>
            <a:r>
              <a:rPr lang="en-US" b="1" dirty="0">
                <a:latin typeface="Aptos" panose="020B0004020202020204" pitchFamily="34" charset="0"/>
              </a:rPr>
              <a:t>/products page, as reflected in the increasing monthly session counts</a:t>
            </a:r>
            <a:r>
              <a:rPr lang="en-US" dirty="0">
                <a:latin typeface="Aptos" panose="020B0004020202020204" pitchFamily="34" charset="0"/>
              </a:rPr>
              <a:t>.”</a:t>
            </a:r>
          </a:p>
          <a:p>
            <a:pPr marL="171450" indent="-171450">
              <a:buFont typeface="Wingdings" panose="05000000000000000000" pitchFamily="2" charset="2"/>
              <a:buChar char="Ø"/>
            </a:pPr>
            <a:endParaRPr lang="en-US" dirty="0">
              <a:latin typeface="Aptos" panose="020B0004020202020204" pitchFamily="34" charset="0"/>
            </a:endParaRPr>
          </a:p>
          <a:p>
            <a:pPr marL="171450" indent="-171450">
              <a:buFont typeface="Wingdings" panose="05000000000000000000" pitchFamily="2" charset="2"/>
              <a:buChar char="Ø"/>
            </a:pPr>
            <a:r>
              <a:rPr lang="en-US" b="1" dirty="0">
                <a:latin typeface="Aptos" panose="020B0004020202020204" pitchFamily="34" charset="0"/>
              </a:rPr>
              <a:t>Conversion Efficiency</a:t>
            </a:r>
            <a:r>
              <a:rPr lang="en-US" dirty="0">
                <a:latin typeface="Aptos" panose="020B0004020202020204" pitchFamily="34" charset="0"/>
              </a:rPr>
              <a:t>: “We’ve optimized the customer journey, evidenced by a higher conversion rate from the /products page to completed orders. This improvement translates directly to a more effective website experience and a better ROI on our traffic sources.”</a:t>
            </a:r>
          </a:p>
          <a:p>
            <a:pPr marL="171450" indent="-171450">
              <a:buFont typeface="Wingdings" panose="05000000000000000000" pitchFamily="2" charset="2"/>
              <a:buChar char="Ø"/>
            </a:pPr>
            <a:endParaRPr lang="en-US" dirty="0">
              <a:latin typeface="Aptos" panose="020B0004020202020204" pitchFamily="34" charset="0"/>
            </a:endParaRPr>
          </a:p>
          <a:p>
            <a:pPr marL="171450" indent="-171450">
              <a:buFont typeface="Wingdings" panose="05000000000000000000" pitchFamily="2" charset="2"/>
              <a:buChar char="Ø"/>
            </a:pPr>
            <a:r>
              <a:rPr lang="en-US" dirty="0">
                <a:latin typeface="Aptos" panose="020B0004020202020204" pitchFamily="34" charset="0"/>
              </a:rPr>
              <a:t>These insights clearly show how our recent efforts in </a:t>
            </a:r>
            <a:r>
              <a:rPr lang="en-US" b="1" dirty="0">
                <a:latin typeface="Aptos" panose="020B0004020202020204" pitchFamily="34" charset="0"/>
              </a:rPr>
              <a:t>product and website optimization are yielding measurable business impact.</a:t>
            </a:r>
            <a:endParaRPr lang="en-IN" b="1" dirty="0">
              <a:latin typeface="Aptos" panose="020B0004020202020204" pitchFamily="34" charset="0"/>
            </a:endParaRPr>
          </a:p>
        </p:txBody>
      </p:sp>
    </p:spTree>
    <p:extLst>
      <p:ext uri="{BB962C8B-B14F-4D97-AF65-F5344CB8AC3E}">
        <p14:creationId xmlns:p14="http://schemas.microsoft.com/office/powerpoint/2010/main" val="3279759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7E223AF3-D3FC-BF32-4420-A1C4E0CD385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97111CD-00C5-8D65-A464-9D3921271D59}"/>
              </a:ext>
            </a:extLst>
          </p:cNvPr>
          <p:cNvSpPr txBox="1"/>
          <p:nvPr/>
        </p:nvSpPr>
        <p:spPr>
          <a:xfrm>
            <a:off x="5998875" y="1198814"/>
            <a:ext cx="3145125" cy="4093428"/>
          </a:xfrm>
          <a:prstGeom prst="rect">
            <a:avLst/>
          </a:prstGeom>
          <a:noFill/>
        </p:spPr>
        <p:txBody>
          <a:bodyPr wrap="square" rtlCol="0">
            <a:spAutoFit/>
          </a:bodyPr>
          <a:lstStyle/>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80% </a:t>
            </a:r>
            <a:r>
              <a:rPr kumimoji="0" lang="en-US"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of first time purchase sessions </a:t>
            </a: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were from paid ads .Only 33% of </a:t>
            </a:r>
            <a:r>
              <a:rPr kumimoji="0" lang="en-US"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repeat purchases</a:t>
            </a: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 were from paid ads</a:t>
            </a:r>
          </a:p>
          <a:p>
            <a:pPr marL="0" marR="0" lvl="0" indent="0" algn="l" defTabSz="685783" rtl="0" eaLnBrk="1" fontAlgn="auto" latinLnBrk="0" hangingPunct="1">
              <a:lnSpc>
                <a:spcPct val="100000"/>
              </a:lnSpc>
              <a:spcBef>
                <a:spcPts val="0"/>
              </a:spcBef>
              <a:spcAft>
                <a:spcPts val="0"/>
              </a:spcAft>
              <a:buClrTx/>
              <a:buSzTx/>
              <a:buFont typeface="Arial"/>
              <a:buNone/>
              <a:tabLst/>
              <a:defRPr/>
            </a:pPr>
            <a:endPar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9% of customers already knew about the website even before they made first purchase</a:t>
            </a: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11% of first time customers found the website through </a:t>
            </a:r>
            <a:r>
              <a:rPr kumimoji="0" lang="en-US"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organic search</a:t>
            </a: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30% of </a:t>
            </a:r>
            <a:r>
              <a:rPr kumimoji="0" lang="en-US"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repeat purchase sessions </a:t>
            </a: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were </a:t>
            </a:r>
            <a:r>
              <a:rPr kumimoji="0" lang="en-US"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direct type in </a:t>
            </a:r>
            <a:r>
              <a:rPr kumimoji="0" lang="en-US"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which means customers bookmarked the website when they first visited.</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a:p>
            <a:pPr marL="214308" marR="0" lvl="0" indent="-214308" algn="l" defTabSz="685783"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 name="Title 1">
            <a:extLst>
              <a:ext uri="{FF2B5EF4-FFF2-40B4-BE49-F238E27FC236}">
                <a16:creationId xmlns:a16="http://schemas.microsoft.com/office/drawing/2014/main" id="{8CE686DD-93B3-C642-763F-C5519A70FB05}"/>
              </a:ext>
            </a:extLst>
          </p:cNvPr>
          <p:cNvSpPr>
            <a:spLocks noGrp="1"/>
          </p:cNvSpPr>
          <p:nvPr>
            <p:ph type="ctrTitle"/>
          </p:nvPr>
        </p:nvSpPr>
        <p:spPr>
          <a:xfrm>
            <a:off x="1680236" y="327617"/>
            <a:ext cx="6628877" cy="407819"/>
          </a:xfrm>
        </p:spPr>
        <p:txBody>
          <a:bodyPr>
            <a:noAutofit/>
          </a:bodyPr>
          <a:lstStyle/>
          <a:p>
            <a:r>
              <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Arial Black" panose="020B0A04020102020204" pitchFamily="34" charset="0"/>
                <a:ea typeface="Roboto" panose="02000000000000000000" pitchFamily="2" charset="0"/>
                <a:cs typeface="+mn-cs"/>
                <a:sym typeface="Arial"/>
              </a:rPr>
              <a:t>Percentage of each group coming through Direct type-in vs Organic search vs Paid ads</a:t>
            </a:r>
            <a:endParaRPr lang="en-IN" sz="2000" b="1" dirty="0">
              <a:effectLst>
                <a:outerShdw blurRad="38100" dist="38100" dir="2700000" algn="tl">
                  <a:srgbClr val="000000">
                    <a:alpha val="43137"/>
                  </a:srgbClr>
                </a:outerShdw>
              </a:effectLst>
              <a:latin typeface="Arial Black" panose="020B0A04020102020204" pitchFamily="34" charset="0"/>
            </a:endParaRPr>
          </a:p>
        </p:txBody>
      </p:sp>
      <p:graphicFrame>
        <p:nvGraphicFramePr>
          <p:cNvPr id="24" name="Chart 23">
            <a:extLst>
              <a:ext uri="{FF2B5EF4-FFF2-40B4-BE49-F238E27FC236}">
                <a16:creationId xmlns:a16="http://schemas.microsoft.com/office/drawing/2014/main" id="{CFCC02D8-AF78-F6E5-0CF5-2D8803810099}"/>
              </a:ext>
            </a:extLst>
          </p:cNvPr>
          <p:cNvGraphicFramePr>
            <a:graphicFrameLocks/>
          </p:cNvGraphicFramePr>
          <p:nvPr>
            <p:extLst>
              <p:ext uri="{D42A27DB-BD31-4B8C-83A1-F6EECF244321}">
                <p14:modId xmlns:p14="http://schemas.microsoft.com/office/powerpoint/2010/main" val="1647586130"/>
              </p:ext>
            </p:extLst>
          </p:nvPr>
        </p:nvGraphicFramePr>
        <p:xfrm>
          <a:off x="3167317" y="1198814"/>
          <a:ext cx="2809365" cy="29707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a:extLst>
              <a:ext uri="{FF2B5EF4-FFF2-40B4-BE49-F238E27FC236}">
                <a16:creationId xmlns:a16="http://schemas.microsoft.com/office/drawing/2014/main" id="{CFCC02D8-AF78-F6E5-0CF5-2D8803810099}"/>
              </a:ext>
            </a:extLst>
          </p:cNvPr>
          <p:cNvGraphicFramePr>
            <a:graphicFrameLocks/>
          </p:cNvGraphicFramePr>
          <p:nvPr>
            <p:extLst>
              <p:ext uri="{D42A27DB-BD31-4B8C-83A1-F6EECF244321}">
                <p14:modId xmlns:p14="http://schemas.microsoft.com/office/powerpoint/2010/main" val="2689164332"/>
              </p:ext>
            </p:extLst>
          </p:nvPr>
        </p:nvGraphicFramePr>
        <p:xfrm>
          <a:off x="131669" y="1198814"/>
          <a:ext cx="2933319" cy="29707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8984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1AAD22-2BFD-4E8D-B68D-D7FEFD88F17B}"/>
              </a:ext>
            </a:extLst>
          </p:cNvPr>
          <p:cNvSpPr txBox="1"/>
          <p:nvPr/>
        </p:nvSpPr>
        <p:spPr>
          <a:xfrm>
            <a:off x="3122908" y="108487"/>
            <a:ext cx="30235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Orders By Quarters</a:t>
            </a:r>
          </a:p>
        </p:txBody>
      </p:sp>
      <p:graphicFrame>
        <p:nvGraphicFramePr>
          <p:cNvPr id="8" name="Chart 7">
            <a:extLst>
              <a:ext uri="{FF2B5EF4-FFF2-40B4-BE49-F238E27FC236}">
                <a16:creationId xmlns:a16="http://schemas.microsoft.com/office/drawing/2014/main" id="{D0110473-2A61-76AF-48D8-1B4227D9BD38}"/>
              </a:ext>
            </a:extLst>
          </p:cNvPr>
          <p:cNvGraphicFramePr>
            <a:graphicFrameLocks/>
          </p:cNvGraphicFramePr>
          <p:nvPr>
            <p:extLst>
              <p:ext uri="{D42A27DB-BD31-4B8C-83A1-F6EECF244321}">
                <p14:modId xmlns:p14="http://schemas.microsoft.com/office/powerpoint/2010/main" val="565014745"/>
              </p:ext>
            </p:extLst>
          </p:nvPr>
        </p:nvGraphicFramePr>
        <p:xfrm>
          <a:off x="588397" y="787179"/>
          <a:ext cx="8150086" cy="35780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009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F636B5-E890-2C25-7164-F829BF70FC74}"/>
              </a:ext>
            </a:extLst>
          </p:cNvPr>
          <p:cNvSpPr txBox="1"/>
          <p:nvPr/>
        </p:nvSpPr>
        <p:spPr>
          <a:xfrm>
            <a:off x="3673099" y="224634"/>
            <a:ext cx="2231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Interpretation</a:t>
            </a:r>
          </a:p>
        </p:txBody>
      </p:sp>
      <p:sp>
        <p:nvSpPr>
          <p:cNvPr id="10" name="TextBox 9">
            <a:extLst>
              <a:ext uri="{FF2B5EF4-FFF2-40B4-BE49-F238E27FC236}">
                <a16:creationId xmlns:a16="http://schemas.microsoft.com/office/drawing/2014/main" id="{4224FCAE-A560-DA30-0BD4-8937791F36BB}"/>
              </a:ext>
            </a:extLst>
          </p:cNvPr>
          <p:cNvSpPr txBox="1"/>
          <p:nvPr/>
        </p:nvSpPr>
        <p:spPr>
          <a:xfrm>
            <a:off x="185979" y="763882"/>
            <a:ext cx="8694549"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Strong Growth in Non-Brand Channels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The data highlights significant growth in non-brand orders, particularly from </a:t>
            </a:r>
            <a:r>
              <a:rPr kumimoji="0" lang="en-US" sz="1400"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bsearch</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and </a:t>
            </a:r>
            <a:r>
              <a:rPr kumimoji="0" lang="en-US" sz="1400"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gsearch</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channels. These channels have seen consistent quarterly improvements, indicating effective marketing and customer acquisition strategies that capture interest from audiences.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Brand Orders Stability</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While brand orders are not as high as non-brand channels, they remain stable across quarters. This suggests a solid foundation of brand loyalty and returning customers, which is essential for long-term growth.</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Organic Orders as a Steady Contributor</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Organic orders show steady performance, indicating good search engine visibility and an established online presence that continuously attracts traffic without paid advertising.</a:t>
            </a:r>
            <a:endPar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Opportunities for Direct Orders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Direct orders, though lower in numbers, display consistency. This represents an opportunity to invest in brand-building initiatives that increase direct traffic as customers become more familiar with the brand.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With further investments, we aim to amplify direct orders, enhance brand visibility, and drive even greater growth</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p:txBody>
      </p:sp>
    </p:spTree>
    <p:extLst>
      <p:ext uri="{BB962C8B-B14F-4D97-AF65-F5344CB8AC3E}">
        <p14:creationId xmlns:p14="http://schemas.microsoft.com/office/powerpoint/2010/main" val="375018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4DD-0F79-9A4A-6874-55049229C0AC}"/>
              </a:ext>
            </a:extLst>
          </p:cNvPr>
          <p:cNvSpPr txBox="1"/>
          <p:nvPr/>
        </p:nvSpPr>
        <p:spPr>
          <a:xfrm>
            <a:off x="3270142" y="139483"/>
            <a:ext cx="28981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Conversion Rate</a:t>
            </a:r>
          </a:p>
        </p:txBody>
      </p:sp>
      <p:graphicFrame>
        <p:nvGraphicFramePr>
          <p:cNvPr id="4" name="Chart 3">
            <a:extLst>
              <a:ext uri="{FF2B5EF4-FFF2-40B4-BE49-F238E27FC236}">
                <a16:creationId xmlns:a16="http://schemas.microsoft.com/office/drawing/2014/main" id="{AB5C9101-1E86-42AE-3927-2993F4AF4ABF}"/>
              </a:ext>
            </a:extLst>
          </p:cNvPr>
          <p:cNvGraphicFramePr>
            <a:graphicFrameLocks/>
          </p:cNvGraphicFramePr>
          <p:nvPr>
            <p:extLst>
              <p:ext uri="{D42A27DB-BD31-4B8C-83A1-F6EECF244321}">
                <p14:modId xmlns:p14="http://schemas.microsoft.com/office/powerpoint/2010/main" val="104393904"/>
              </p:ext>
            </p:extLst>
          </p:nvPr>
        </p:nvGraphicFramePr>
        <p:xfrm>
          <a:off x="488197" y="723570"/>
          <a:ext cx="8214101" cy="3665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372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a:extLst>
            <a:ext uri="{FF2B5EF4-FFF2-40B4-BE49-F238E27FC236}">
              <a16:creationId xmlns:a16="http://schemas.microsoft.com/office/drawing/2014/main" id="{6A268045-BECB-D9E8-208F-40BB52BD44F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CCBDCCA-0B8E-28E7-4389-374B5A486E31}"/>
              </a:ext>
            </a:extLst>
          </p:cNvPr>
          <p:cNvSpPr txBox="1"/>
          <p:nvPr/>
        </p:nvSpPr>
        <p:spPr>
          <a:xfrm>
            <a:off x="129798" y="659678"/>
            <a:ext cx="8884404" cy="310854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High Conversion Rates in </a:t>
            </a:r>
            <a:r>
              <a:rPr kumimoji="0" lang="en-US" sz="1400"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Bsearch</a:t>
            </a: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and Null Channels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The </a:t>
            </a:r>
            <a:r>
              <a:rPr kumimoji="0" lang="en-US" sz="1400"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Bsearch</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and Null channels demonstrate the highest conversion rates across all quarters, with </a:t>
            </a:r>
            <a:r>
              <a:rPr kumimoji="0" lang="en-US" sz="1400"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Bsearch</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reaching a peak of 8.01% in the first quarter. The top performers, indicate strong customer engagement and a well-targeted audience.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dirty="0">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Low and Volatile Performance in </a:t>
            </a:r>
            <a:r>
              <a:rPr kumimoji="0" lang="en-US" sz="1400"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Socialbook</a:t>
            </a: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Channel</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Socialbook</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conversion rates are very low compared to other channels</a:t>
            </a:r>
            <a:r>
              <a:rPr lang="en-US" dirty="0">
                <a:latin typeface="Aptos" panose="020B0004020202020204" pitchFamily="34" charset="0"/>
              </a:rPr>
              <a:t>.</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indicates potential challenges in converting traffic from social media, which may need attention to improve campaign effectiveness.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Stable Performance in Null Channel</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The Null channel shows consistent performance with minor fluctuations, staying around the 7-7.7% range across all quarters. This stability suggests it’s a reliable conversion source and could be further leveraged for sustained results.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With additional investment, we aim to optimize underperforming channels and continue maximizing conversions in high-performing channels, supporting scalable revenue growth.</a:t>
            </a:r>
          </a:p>
        </p:txBody>
      </p:sp>
      <p:sp>
        <p:nvSpPr>
          <p:cNvPr id="2" name="TextBox 1">
            <a:extLst>
              <a:ext uri="{FF2B5EF4-FFF2-40B4-BE49-F238E27FC236}">
                <a16:creationId xmlns:a16="http://schemas.microsoft.com/office/drawing/2014/main" id="{4CF7CA81-3125-D08F-8D52-943545EA8927}"/>
              </a:ext>
            </a:extLst>
          </p:cNvPr>
          <p:cNvSpPr txBox="1"/>
          <p:nvPr/>
        </p:nvSpPr>
        <p:spPr>
          <a:xfrm>
            <a:off x="3380999" y="123034"/>
            <a:ext cx="2231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Interpretation</a:t>
            </a:r>
          </a:p>
        </p:txBody>
      </p:sp>
    </p:spTree>
    <p:extLst>
      <p:ext uri="{BB962C8B-B14F-4D97-AF65-F5344CB8AC3E}">
        <p14:creationId xmlns:p14="http://schemas.microsoft.com/office/powerpoint/2010/main" val="172007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574D1F-144D-523D-B2D6-10693316DD8C}"/>
              </a:ext>
            </a:extLst>
          </p:cNvPr>
          <p:cNvSpPr txBox="1"/>
          <p:nvPr/>
        </p:nvSpPr>
        <p:spPr>
          <a:xfrm>
            <a:off x="1454946" y="102139"/>
            <a:ext cx="71989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Comparison Between ‘/billing’ and ‘/billing-2’</a:t>
            </a:r>
          </a:p>
        </p:txBody>
      </p:sp>
      <p:graphicFrame>
        <p:nvGraphicFramePr>
          <p:cNvPr id="6" name="Table 5">
            <a:extLst>
              <a:ext uri="{FF2B5EF4-FFF2-40B4-BE49-F238E27FC236}">
                <a16:creationId xmlns:a16="http://schemas.microsoft.com/office/drawing/2014/main" id="{777FC9FA-1BA1-1C46-231C-062DEA51CA4C}"/>
              </a:ext>
            </a:extLst>
          </p:cNvPr>
          <p:cNvGraphicFramePr>
            <a:graphicFrameLocks noGrp="1"/>
          </p:cNvGraphicFramePr>
          <p:nvPr>
            <p:extLst>
              <p:ext uri="{D42A27DB-BD31-4B8C-83A1-F6EECF244321}">
                <p14:modId xmlns:p14="http://schemas.microsoft.com/office/powerpoint/2010/main" val="2032290685"/>
              </p:ext>
            </p:extLst>
          </p:nvPr>
        </p:nvGraphicFramePr>
        <p:xfrm>
          <a:off x="540689" y="747423"/>
          <a:ext cx="8022867" cy="1262817"/>
        </p:xfrm>
        <a:graphic>
          <a:graphicData uri="http://schemas.openxmlformats.org/drawingml/2006/table">
            <a:tbl>
              <a:tblPr firstRow="1" bandRow="1">
                <a:tableStyleId>{8EC7A202-D894-4549-BF34-816215706C42}</a:tableStyleId>
              </a:tblPr>
              <a:tblGrid>
                <a:gridCol w="2674289">
                  <a:extLst>
                    <a:ext uri="{9D8B030D-6E8A-4147-A177-3AD203B41FA5}">
                      <a16:colId xmlns:a16="http://schemas.microsoft.com/office/drawing/2014/main" val="3724739788"/>
                    </a:ext>
                  </a:extLst>
                </a:gridCol>
                <a:gridCol w="2674289">
                  <a:extLst>
                    <a:ext uri="{9D8B030D-6E8A-4147-A177-3AD203B41FA5}">
                      <a16:colId xmlns:a16="http://schemas.microsoft.com/office/drawing/2014/main" val="2306556256"/>
                    </a:ext>
                  </a:extLst>
                </a:gridCol>
                <a:gridCol w="2674289">
                  <a:extLst>
                    <a:ext uri="{9D8B030D-6E8A-4147-A177-3AD203B41FA5}">
                      <a16:colId xmlns:a16="http://schemas.microsoft.com/office/drawing/2014/main" val="20185694"/>
                    </a:ext>
                  </a:extLst>
                </a:gridCol>
              </a:tblGrid>
              <a:tr h="398210">
                <a:tc>
                  <a:txBody>
                    <a:bodyPr/>
                    <a:lstStyle/>
                    <a:p>
                      <a:pPr algn="ctr" fontAlgn="b"/>
                      <a:r>
                        <a:rPr lang="en-IN" sz="1600" b="1" i="0" u="none" strike="noStrike" dirty="0" err="1">
                          <a:solidFill>
                            <a:schemeClr val="tx1"/>
                          </a:solidFill>
                          <a:effectLst>
                            <a:outerShdw blurRad="38100" dist="38100" dir="2700000" algn="tl">
                              <a:srgbClr val="000000">
                                <a:alpha val="43137"/>
                              </a:srgbClr>
                            </a:outerShdw>
                          </a:effectLst>
                          <a:latin typeface="Aptos" panose="020B0004020202020204" pitchFamily="34" charset="0"/>
                        </a:rPr>
                        <a:t>pageview_url</a:t>
                      </a:r>
                      <a:endParaRPr lang="en-IN" sz="1600" b="1" i="0" u="none" strike="noStrike" dirty="0">
                        <a:solidFill>
                          <a:schemeClr val="tx1"/>
                        </a:solidFill>
                        <a:effectLst>
                          <a:outerShdw blurRad="38100" dist="38100" dir="2700000" algn="tl">
                            <a:srgbClr val="000000">
                              <a:alpha val="43137"/>
                            </a:srgbClr>
                          </a:outerShdw>
                        </a:effectLst>
                        <a:latin typeface="Aptos" panose="020B0004020202020204" pitchFamily="34" charset="0"/>
                      </a:endParaRPr>
                    </a:p>
                  </a:txBody>
                  <a:tcPr marL="7620" marR="7620" marT="7620" marB="0" anchor="ctr">
                    <a:gradFill flip="none" rotWithShape="1">
                      <a:gsLst>
                        <a:gs pos="0">
                          <a:srgbClr val="F084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fontAlgn="b"/>
                      <a:r>
                        <a:rPr lang="en-IN" sz="1600" b="1" i="0" u="none" strike="noStrike" dirty="0" err="1">
                          <a:solidFill>
                            <a:schemeClr val="tx1"/>
                          </a:solidFill>
                          <a:effectLst>
                            <a:outerShdw blurRad="38100" dist="38100" dir="2700000" algn="tl">
                              <a:srgbClr val="000000">
                                <a:alpha val="43137"/>
                              </a:srgbClr>
                            </a:outerShdw>
                          </a:effectLst>
                          <a:latin typeface="Aptos" panose="020B0004020202020204" pitchFamily="34" charset="0"/>
                        </a:rPr>
                        <a:t>Before_test_revenue</a:t>
                      </a:r>
                      <a:endParaRPr lang="en-IN" sz="1600" b="1" i="0" u="none" strike="noStrike" dirty="0">
                        <a:solidFill>
                          <a:schemeClr val="tx1"/>
                        </a:solidFill>
                        <a:effectLst>
                          <a:outerShdw blurRad="38100" dist="38100" dir="2700000" algn="tl">
                            <a:srgbClr val="000000">
                              <a:alpha val="43137"/>
                            </a:srgbClr>
                          </a:outerShdw>
                        </a:effectLst>
                        <a:latin typeface="Aptos" panose="020B0004020202020204" pitchFamily="34" charset="0"/>
                      </a:endParaRPr>
                    </a:p>
                  </a:txBody>
                  <a:tcPr marL="7620" marR="7620" marT="7620" marB="0" anchor="ctr">
                    <a:gradFill flip="none" rotWithShape="1">
                      <a:gsLst>
                        <a:gs pos="0">
                          <a:srgbClr val="F084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fontAlgn="b"/>
                      <a:r>
                        <a:rPr lang="en-IN" sz="1600" b="1" i="0" u="none" strike="noStrike" dirty="0" err="1">
                          <a:solidFill>
                            <a:schemeClr val="tx1"/>
                          </a:solidFill>
                          <a:effectLst>
                            <a:outerShdw blurRad="38100" dist="38100" dir="2700000" algn="tl">
                              <a:srgbClr val="000000">
                                <a:alpha val="43137"/>
                              </a:srgbClr>
                            </a:outerShdw>
                          </a:effectLst>
                          <a:latin typeface="Aptos" panose="020B0004020202020204" pitchFamily="34" charset="0"/>
                        </a:rPr>
                        <a:t>After_test_revenue</a:t>
                      </a:r>
                      <a:endParaRPr lang="en-IN" sz="1600" b="1" i="0" u="none" strike="noStrike" dirty="0">
                        <a:solidFill>
                          <a:schemeClr val="tx1"/>
                        </a:solidFill>
                        <a:effectLst>
                          <a:outerShdw blurRad="38100" dist="38100" dir="2700000" algn="tl">
                            <a:srgbClr val="000000">
                              <a:alpha val="43137"/>
                            </a:srgbClr>
                          </a:outerShdw>
                        </a:effectLst>
                        <a:latin typeface="Aptos" panose="020B0004020202020204" pitchFamily="34" charset="0"/>
                      </a:endParaRPr>
                    </a:p>
                  </a:txBody>
                  <a:tcPr marL="7620" marR="7620" marT="7620" marB="0" anchor="ctr">
                    <a:gradFill flip="none" rotWithShape="1">
                      <a:gsLst>
                        <a:gs pos="0">
                          <a:srgbClr val="F084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extLst>
                  <a:ext uri="{0D108BD9-81ED-4DB2-BD59-A6C34878D82A}">
                    <a16:rowId xmlns:a16="http://schemas.microsoft.com/office/drawing/2014/main" val="491586897"/>
                  </a:ext>
                </a:extLst>
              </a:tr>
              <a:tr h="398210">
                <a:tc>
                  <a:txBody>
                    <a:bodyPr/>
                    <a:lstStyle/>
                    <a:p>
                      <a:pPr algn="ctr" fontAlgn="b"/>
                      <a:r>
                        <a:rPr lang="en-IN" sz="1400" b="1" i="0" u="none" strike="noStrike" dirty="0">
                          <a:solidFill>
                            <a:srgbClr val="000000"/>
                          </a:solidFill>
                          <a:effectLst/>
                          <a:latin typeface="Aptos" panose="020B0004020202020204" pitchFamily="34" charset="0"/>
                        </a:rPr>
                        <a:t>/billing</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19496.1</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13997.2</a:t>
                      </a:r>
                    </a:p>
                  </a:txBody>
                  <a:tcPr marL="7620" marR="7620" marT="7620" marB="0" anchor="ctr"/>
                </a:tc>
                <a:extLst>
                  <a:ext uri="{0D108BD9-81ED-4DB2-BD59-A6C34878D82A}">
                    <a16:rowId xmlns:a16="http://schemas.microsoft.com/office/drawing/2014/main" val="3078728908"/>
                  </a:ext>
                </a:extLst>
              </a:tr>
              <a:tr h="466397">
                <a:tc>
                  <a:txBody>
                    <a:bodyPr/>
                    <a:lstStyle/>
                    <a:p>
                      <a:pPr algn="ctr" fontAlgn="b"/>
                      <a:r>
                        <a:rPr lang="en-IN" sz="1400" b="1" i="0" u="none" strike="noStrike" dirty="0">
                          <a:solidFill>
                            <a:srgbClr val="000000"/>
                          </a:solidFill>
                          <a:effectLst/>
                          <a:latin typeface="Aptos" panose="020B0004020202020204" pitchFamily="34" charset="0"/>
                        </a:rPr>
                        <a:t>/billing-2 (launched 10</a:t>
                      </a:r>
                      <a:r>
                        <a:rPr lang="en-IN" sz="1400" b="1" i="0" u="none" strike="noStrike" baseline="30000" dirty="0">
                          <a:solidFill>
                            <a:srgbClr val="000000"/>
                          </a:solidFill>
                          <a:effectLst/>
                          <a:latin typeface="Aptos" panose="020B0004020202020204" pitchFamily="34" charset="0"/>
                        </a:rPr>
                        <a:t>th</a:t>
                      </a:r>
                      <a:r>
                        <a:rPr lang="en-IN" sz="1400" b="1" i="0" u="none" strike="noStrike" dirty="0">
                          <a:solidFill>
                            <a:srgbClr val="000000"/>
                          </a:solidFill>
                          <a:effectLst/>
                          <a:latin typeface="Aptos" panose="020B0004020202020204" pitchFamily="34" charset="0"/>
                        </a:rPr>
                        <a:t> </a:t>
                      </a:r>
                      <a:r>
                        <a:rPr lang="en-IN" sz="1400" b="1" i="0" u="none" strike="noStrike" dirty="0" err="1">
                          <a:solidFill>
                            <a:srgbClr val="000000"/>
                          </a:solidFill>
                          <a:effectLst/>
                          <a:latin typeface="Aptos" panose="020B0004020202020204" pitchFamily="34" charset="0"/>
                        </a:rPr>
                        <a:t>sep</a:t>
                      </a:r>
                      <a:r>
                        <a:rPr lang="en-IN" sz="1400" b="1" i="0" u="none" strike="noStrike" dirty="0">
                          <a:solidFill>
                            <a:srgbClr val="000000"/>
                          </a:solidFill>
                          <a:effectLst/>
                          <a:latin typeface="Aptos" panose="020B0004020202020204" pitchFamily="34" charset="0"/>
                        </a:rPr>
                        <a:t> 2012)</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NULL</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18546.29</a:t>
                      </a:r>
                    </a:p>
                  </a:txBody>
                  <a:tcPr marL="7620" marR="7620" marT="7620" marB="0" anchor="ctr"/>
                </a:tc>
                <a:extLst>
                  <a:ext uri="{0D108BD9-81ED-4DB2-BD59-A6C34878D82A}">
                    <a16:rowId xmlns:a16="http://schemas.microsoft.com/office/drawing/2014/main" val="2677669794"/>
                  </a:ext>
                </a:extLst>
              </a:tr>
            </a:tbl>
          </a:graphicData>
        </a:graphic>
      </p:graphicFrame>
      <p:sp>
        <p:nvSpPr>
          <p:cNvPr id="8" name="TextBox 7">
            <a:extLst>
              <a:ext uri="{FF2B5EF4-FFF2-40B4-BE49-F238E27FC236}">
                <a16:creationId xmlns:a16="http://schemas.microsoft.com/office/drawing/2014/main" id="{45BCC6EA-C60E-23DB-3BDD-AB78870B50BD}"/>
              </a:ext>
            </a:extLst>
          </p:cNvPr>
          <p:cNvSpPr txBox="1"/>
          <p:nvPr/>
        </p:nvSpPr>
        <p:spPr>
          <a:xfrm>
            <a:off x="255722" y="2179038"/>
            <a:ext cx="8632556" cy="246221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Revenue Impact of New Billing Page-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introduction of /billing-2 has allowed us to segment traffic and observe how revenue varies across billing pages.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Revenue Increase-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Page /billing-2 shows significant revenue gains post-launch while there’s a noticeable drop in /billing revenue, it could suggest that traffic is being redirected or prefers the new billing page.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Behavioral Insights and Optimization-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split between the two pages offers insights into customer preferences and analyzing conversion rates and user flow across these pages could reveal specific features or elements that improve conversion, which can be applied across both pages.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Through continued optimization and A/B testing on these billing pages, we expect to further increase our revenue. Investment in these insights and conversion optimizations will enhance our bottom line, positioning us for sustained growth.</a:t>
            </a:r>
          </a:p>
        </p:txBody>
      </p:sp>
    </p:spTree>
    <p:extLst>
      <p:ext uri="{BB962C8B-B14F-4D97-AF65-F5344CB8AC3E}">
        <p14:creationId xmlns:p14="http://schemas.microsoft.com/office/powerpoint/2010/main" val="66696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324C43-24BC-CC9D-6088-AC2ABEAFA083}"/>
              </a:ext>
            </a:extLst>
          </p:cNvPr>
          <p:cNvSpPr txBox="1"/>
          <p:nvPr/>
        </p:nvSpPr>
        <p:spPr>
          <a:xfrm>
            <a:off x="1335437" y="76829"/>
            <a:ext cx="71989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Comparison Between ‘/billing’ and ‘/billing-2’</a:t>
            </a:r>
          </a:p>
        </p:txBody>
      </p:sp>
      <p:graphicFrame>
        <p:nvGraphicFramePr>
          <p:cNvPr id="6" name="Table 5">
            <a:extLst>
              <a:ext uri="{FF2B5EF4-FFF2-40B4-BE49-F238E27FC236}">
                <a16:creationId xmlns:a16="http://schemas.microsoft.com/office/drawing/2014/main" id="{FF049147-A110-ABDC-C12C-4CA1A132ED57}"/>
              </a:ext>
            </a:extLst>
          </p:cNvPr>
          <p:cNvGraphicFramePr>
            <a:graphicFrameLocks noGrp="1"/>
          </p:cNvGraphicFramePr>
          <p:nvPr>
            <p:extLst>
              <p:ext uri="{D42A27DB-BD31-4B8C-83A1-F6EECF244321}">
                <p14:modId xmlns:p14="http://schemas.microsoft.com/office/powerpoint/2010/main" val="1837010581"/>
              </p:ext>
            </p:extLst>
          </p:nvPr>
        </p:nvGraphicFramePr>
        <p:xfrm>
          <a:off x="524786" y="741231"/>
          <a:ext cx="8094426" cy="1179777"/>
        </p:xfrm>
        <a:graphic>
          <a:graphicData uri="http://schemas.openxmlformats.org/drawingml/2006/table">
            <a:tbl>
              <a:tblPr firstRow="1" bandRow="1">
                <a:tableStyleId>{8EC7A202-D894-4549-BF34-816215706C42}</a:tableStyleId>
              </a:tblPr>
              <a:tblGrid>
                <a:gridCol w="2698142">
                  <a:extLst>
                    <a:ext uri="{9D8B030D-6E8A-4147-A177-3AD203B41FA5}">
                      <a16:colId xmlns:a16="http://schemas.microsoft.com/office/drawing/2014/main" val="3724739788"/>
                    </a:ext>
                  </a:extLst>
                </a:gridCol>
                <a:gridCol w="2698142">
                  <a:extLst>
                    <a:ext uri="{9D8B030D-6E8A-4147-A177-3AD203B41FA5}">
                      <a16:colId xmlns:a16="http://schemas.microsoft.com/office/drawing/2014/main" val="2306556256"/>
                    </a:ext>
                  </a:extLst>
                </a:gridCol>
                <a:gridCol w="2698142">
                  <a:extLst>
                    <a:ext uri="{9D8B030D-6E8A-4147-A177-3AD203B41FA5}">
                      <a16:colId xmlns:a16="http://schemas.microsoft.com/office/drawing/2014/main" val="20185694"/>
                    </a:ext>
                  </a:extLst>
                </a:gridCol>
              </a:tblGrid>
              <a:tr h="472395">
                <a:tc>
                  <a:txBody>
                    <a:bodyPr/>
                    <a:lstStyle/>
                    <a:p>
                      <a:pPr algn="ctr" fontAlgn="b"/>
                      <a:r>
                        <a:rPr lang="en-IN" sz="1600" b="1" i="0" u="none" strike="noStrike" dirty="0" err="1">
                          <a:solidFill>
                            <a:srgbClr val="000000"/>
                          </a:solidFill>
                          <a:effectLst/>
                          <a:latin typeface="Aptos" panose="020B0004020202020204" pitchFamily="34" charset="0"/>
                        </a:rPr>
                        <a:t>pageview_url</a:t>
                      </a:r>
                      <a:endParaRPr lang="en-IN" sz="1600" b="1" i="0" u="none" strike="noStrike" dirty="0">
                        <a:solidFill>
                          <a:srgbClr val="000000"/>
                        </a:solidFill>
                        <a:effectLst/>
                        <a:latin typeface="Aptos" panose="020B0004020202020204" pitchFamily="34" charset="0"/>
                      </a:endParaRPr>
                    </a:p>
                  </a:txBody>
                  <a:tcPr marL="7620" marR="7620" marT="7620" marB="0" anchor="ctr">
                    <a:gradFill flip="none" rotWithShape="1">
                      <a:gsLst>
                        <a:gs pos="0">
                          <a:srgbClr val="F084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fontAlgn="b"/>
                      <a:r>
                        <a:rPr lang="en-IN" sz="1600" b="1" i="0" u="none" strike="noStrike" dirty="0" err="1">
                          <a:solidFill>
                            <a:srgbClr val="000000"/>
                          </a:solidFill>
                          <a:effectLst/>
                          <a:latin typeface="Aptos" panose="020B0004020202020204" pitchFamily="34" charset="0"/>
                        </a:rPr>
                        <a:t>Before_test_conversion</a:t>
                      </a:r>
                      <a:endParaRPr lang="en-IN" sz="1600" b="1" i="0" u="none" strike="noStrike" dirty="0">
                        <a:solidFill>
                          <a:srgbClr val="000000"/>
                        </a:solidFill>
                        <a:effectLst/>
                        <a:latin typeface="Aptos" panose="020B0004020202020204" pitchFamily="34" charset="0"/>
                      </a:endParaRPr>
                    </a:p>
                  </a:txBody>
                  <a:tcPr marL="7620" marR="7620" marT="7620" marB="0" anchor="ctr">
                    <a:gradFill flip="none" rotWithShape="1">
                      <a:gsLst>
                        <a:gs pos="0">
                          <a:srgbClr val="F084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fontAlgn="b"/>
                      <a:r>
                        <a:rPr lang="en-IN" sz="1600" b="1" i="0" u="none" strike="noStrike" dirty="0" err="1">
                          <a:solidFill>
                            <a:srgbClr val="000000"/>
                          </a:solidFill>
                          <a:effectLst/>
                          <a:latin typeface="Aptos" panose="020B0004020202020204" pitchFamily="34" charset="0"/>
                        </a:rPr>
                        <a:t>After_test_conversion</a:t>
                      </a:r>
                      <a:endParaRPr lang="en-IN" sz="1600" b="1" i="0" u="none" strike="noStrike" dirty="0">
                        <a:solidFill>
                          <a:srgbClr val="000000"/>
                        </a:solidFill>
                        <a:effectLst/>
                        <a:latin typeface="Aptos" panose="020B0004020202020204" pitchFamily="34" charset="0"/>
                      </a:endParaRPr>
                    </a:p>
                  </a:txBody>
                  <a:tcPr marL="7620" marR="7620" marT="7620" marB="0" anchor="ctr">
                    <a:gradFill flip="none" rotWithShape="1">
                      <a:gsLst>
                        <a:gs pos="0">
                          <a:srgbClr val="F084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extLst>
                  <a:ext uri="{0D108BD9-81ED-4DB2-BD59-A6C34878D82A}">
                    <a16:rowId xmlns:a16="http://schemas.microsoft.com/office/drawing/2014/main" val="491586897"/>
                  </a:ext>
                </a:extLst>
              </a:tr>
              <a:tr h="353691">
                <a:tc>
                  <a:txBody>
                    <a:bodyPr/>
                    <a:lstStyle/>
                    <a:p>
                      <a:pPr algn="ctr" fontAlgn="b"/>
                      <a:r>
                        <a:rPr lang="en-IN" sz="1600" b="1" i="0" u="none" strike="noStrike" dirty="0">
                          <a:solidFill>
                            <a:srgbClr val="000000"/>
                          </a:solidFill>
                          <a:effectLst/>
                          <a:latin typeface="Aptos" panose="020B0004020202020204" pitchFamily="34" charset="0"/>
                        </a:rPr>
                        <a:t>/billing</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45.69%</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45.66%</a:t>
                      </a:r>
                    </a:p>
                  </a:txBody>
                  <a:tcPr marL="7620" marR="7620" marT="7620" marB="0" anchor="ctr"/>
                </a:tc>
                <a:extLst>
                  <a:ext uri="{0D108BD9-81ED-4DB2-BD59-A6C34878D82A}">
                    <a16:rowId xmlns:a16="http://schemas.microsoft.com/office/drawing/2014/main" val="3078728908"/>
                  </a:ext>
                </a:extLst>
              </a:tr>
              <a:tr h="353691">
                <a:tc>
                  <a:txBody>
                    <a:bodyPr/>
                    <a:lstStyle/>
                    <a:p>
                      <a:pPr algn="ctr" fontAlgn="b"/>
                      <a:r>
                        <a:rPr lang="en-IN" sz="1600" b="1" i="0" u="none" strike="noStrike" dirty="0">
                          <a:solidFill>
                            <a:srgbClr val="000000"/>
                          </a:solidFill>
                          <a:effectLst/>
                          <a:latin typeface="Aptos" panose="020B0004020202020204" pitchFamily="34" charset="0"/>
                        </a:rPr>
                        <a:t>/billing-2</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NULL</a:t>
                      </a:r>
                    </a:p>
                  </a:txBody>
                  <a:tcPr marL="7620" marR="7620" marT="7620" marB="0" anchor="ctr"/>
                </a:tc>
                <a:tc>
                  <a:txBody>
                    <a:bodyPr/>
                    <a:lstStyle/>
                    <a:p>
                      <a:pPr algn="ctr" fontAlgn="b"/>
                      <a:r>
                        <a:rPr lang="en-IN" sz="1400" b="1" i="0" u="none" strike="noStrike" dirty="0">
                          <a:solidFill>
                            <a:srgbClr val="000000"/>
                          </a:solidFill>
                          <a:effectLst/>
                          <a:latin typeface="Aptos" panose="020B0004020202020204" pitchFamily="34" charset="0"/>
                        </a:rPr>
                        <a:t>62.69%</a:t>
                      </a:r>
                    </a:p>
                  </a:txBody>
                  <a:tcPr marL="7620" marR="7620" marT="7620" marB="0" anchor="ctr"/>
                </a:tc>
                <a:extLst>
                  <a:ext uri="{0D108BD9-81ED-4DB2-BD59-A6C34878D82A}">
                    <a16:rowId xmlns:a16="http://schemas.microsoft.com/office/drawing/2014/main" val="2677669794"/>
                  </a:ext>
                </a:extLst>
              </a:tr>
            </a:tbl>
          </a:graphicData>
        </a:graphic>
      </p:graphicFrame>
      <p:sp>
        <p:nvSpPr>
          <p:cNvPr id="8" name="TextBox 7">
            <a:extLst>
              <a:ext uri="{FF2B5EF4-FFF2-40B4-BE49-F238E27FC236}">
                <a16:creationId xmlns:a16="http://schemas.microsoft.com/office/drawing/2014/main" id="{E85660A8-175B-660D-CA6B-38C9A82A0A87}"/>
              </a:ext>
            </a:extLst>
          </p:cNvPr>
          <p:cNvSpPr txBox="1"/>
          <p:nvPr/>
        </p:nvSpPr>
        <p:spPr>
          <a:xfrm>
            <a:off x="96863" y="2049483"/>
            <a:ext cx="8950271"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Billing Page Conversion Trends-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/billing page has maintained its conversion rate, which suggests that users continue to find value in it. The "billing-2" page has a higher conversion rate, this shows that the new page likely provides a better user experience or has addressed any friction points.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Before vs. After Comparison-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By comparing conversion rates, we can assess the impact of the new page on user behavior and conversion. A significant boost in overall conversion rates could indicate that offering multiple options has enhanced user experience.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By providing two billing page options, we intended to capture a broader range of user preferences, enhancing overall satisfaction and potentially increasing conversions. </a:t>
            </a: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Higher conversion rate of /billing-2 page, validates our design improvements and user-centric approach, demonstrating a successful strategy in enhancing the payment experience and showcase our commitment to continuous improvement and adaptability to user needs.</a:t>
            </a:r>
            <a:endParaRPr kumimoji="0" lang="en-IN"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Tree>
    <p:extLst>
      <p:ext uri="{BB962C8B-B14F-4D97-AF65-F5344CB8AC3E}">
        <p14:creationId xmlns:p14="http://schemas.microsoft.com/office/powerpoint/2010/main" val="102548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7647;p31">
            <a:extLst>
              <a:ext uri="{FF2B5EF4-FFF2-40B4-BE49-F238E27FC236}">
                <a16:creationId xmlns:a16="http://schemas.microsoft.com/office/drawing/2014/main" id="{FB8F1376-BDFC-2C01-31FC-7FB274F20697}"/>
              </a:ext>
            </a:extLst>
          </p:cNvPr>
          <p:cNvSpPr/>
          <p:nvPr/>
        </p:nvSpPr>
        <p:spPr>
          <a:xfrm>
            <a:off x="588049" y="0"/>
            <a:ext cx="961466" cy="3608700"/>
          </a:xfrm>
          <a:prstGeom prst="rect">
            <a:avLst/>
          </a:pr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7648;p31">
            <a:extLst>
              <a:ext uri="{FF2B5EF4-FFF2-40B4-BE49-F238E27FC236}">
                <a16:creationId xmlns:a16="http://schemas.microsoft.com/office/drawing/2014/main" id="{1BCA4737-D56E-087D-DC5E-FE3129973846}"/>
              </a:ext>
            </a:extLst>
          </p:cNvPr>
          <p:cNvSpPr/>
          <p:nvPr/>
        </p:nvSpPr>
        <p:spPr>
          <a:xfrm>
            <a:off x="5017699" y="854377"/>
            <a:ext cx="961466" cy="3884599"/>
          </a:xfrm>
          <a:prstGeom prst="rect">
            <a:avLst/>
          </a:pr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7649;p31">
            <a:extLst>
              <a:ext uri="{FF2B5EF4-FFF2-40B4-BE49-F238E27FC236}">
                <a16:creationId xmlns:a16="http://schemas.microsoft.com/office/drawing/2014/main" id="{3DC59A94-7487-A9CE-43BD-B160DDA2E858}"/>
              </a:ext>
            </a:extLst>
          </p:cNvPr>
          <p:cNvSpPr txBox="1">
            <a:spLocks/>
          </p:cNvSpPr>
          <p:nvPr/>
        </p:nvSpPr>
        <p:spPr>
          <a:xfrm>
            <a:off x="1660125" y="822396"/>
            <a:ext cx="3015242" cy="43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lang="en-IN" dirty="0">
                <a:solidFill>
                  <a:srgbClr val="3F4D53"/>
                </a:solidFill>
                <a:effectLst>
                  <a:outerShdw blurRad="38100" dist="38100" dir="2700000" algn="tl">
                    <a:srgbClr val="000000">
                      <a:alpha val="43137"/>
                    </a:srgbClr>
                  </a:outerShdw>
                </a:effectLst>
                <a:uFill>
                  <a:noFill/>
                </a:uFill>
                <a:latin typeface="Arial Black" panose="020B0A04020102020204" pitchFamily="34" charset="0"/>
              </a:rPr>
              <a:t>COMPANY OVERVIEW</a:t>
            </a:r>
            <a:endPar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63" name="Google Shape;7651;p31">
            <a:extLst>
              <a:ext uri="{FF2B5EF4-FFF2-40B4-BE49-F238E27FC236}">
                <a16:creationId xmlns:a16="http://schemas.microsoft.com/office/drawing/2014/main" id="{CDEBC71D-CF44-32A2-9B45-C4ABD1126788}"/>
              </a:ext>
            </a:extLst>
          </p:cNvPr>
          <p:cNvSpPr txBox="1">
            <a:spLocks/>
          </p:cNvSpPr>
          <p:nvPr/>
        </p:nvSpPr>
        <p:spPr>
          <a:xfrm>
            <a:off x="4604235" y="1207798"/>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dirty="0">
                <a:ln>
                  <a:noFill/>
                </a:ln>
                <a:solidFill>
                  <a:srgbClr val="3F4D53"/>
                </a:solidFill>
                <a:effectLst/>
                <a:uLnTx/>
                <a:uFillTx/>
                <a:latin typeface="Arial Black" panose="020B0A04020102020204" pitchFamily="34" charset="0"/>
                <a:sym typeface="Poppins SemiBold"/>
              </a:rPr>
              <a:t>04.</a:t>
            </a:r>
          </a:p>
        </p:txBody>
      </p:sp>
      <p:sp>
        <p:nvSpPr>
          <p:cNvPr id="64" name="Google Shape;7652;p31">
            <a:extLst>
              <a:ext uri="{FF2B5EF4-FFF2-40B4-BE49-F238E27FC236}">
                <a16:creationId xmlns:a16="http://schemas.microsoft.com/office/drawing/2014/main" id="{1C90AAE4-DCC5-5609-3826-F51E57AE78E5}"/>
              </a:ext>
            </a:extLst>
          </p:cNvPr>
          <p:cNvSpPr txBox="1">
            <a:spLocks/>
          </p:cNvSpPr>
          <p:nvPr/>
        </p:nvSpPr>
        <p:spPr>
          <a:xfrm>
            <a:off x="4604235" y="2157853"/>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dirty="0">
                <a:ln>
                  <a:noFill/>
                </a:ln>
                <a:solidFill>
                  <a:srgbClr val="3F4D53"/>
                </a:solidFill>
                <a:effectLst/>
                <a:uLnTx/>
                <a:uFillTx/>
                <a:latin typeface="Arial Black" panose="020B0A04020102020204" pitchFamily="34" charset="0"/>
                <a:sym typeface="Poppins SemiBold"/>
              </a:rPr>
              <a:t>05.</a:t>
            </a:r>
          </a:p>
        </p:txBody>
      </p:sp>
      <p:sp>
        <p:nvSpPr>
          <p:cNvPr id="65" name="Google Shape;7653;p31">
            <a:extLst>
              <a:ext uri="{FF2B5EF4-FFF2-40B4-BE49-F238E27FC236}">
                <a16:creationId xmlns:a16="http://schemas.microsoft.com/office/drawing/2014/main" id="{CBFEEA87-98A3-B851-F9F9-7759F1E0D475}"/>
              </a:ext>
            </a:extLst>
          </p:cNvPr>
          <p:cNvSpPr txBox="1">
            <a:spLocks/>
          </p:cNvSpPr>
          <p:nvPr/>
        </p:nvSpPr>
        <p:spPr>
          <a:xfrm>
            <a:off x="4604235" y="3072185"/>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dirty="0">
                <a:ln>
                  <a:noFill/>
                </a:ln>
                <a:solidFill>
                  <a:srgbClr val="3F4D53"/>
                </a:solidFill>
                <a:effectLst/>
                <a:uLnTx/>
                <a:uFillTx/>
                <a:latin typeface="Arial Black" panose="020B0A04020102020204" pitchFamily="34" charset="0"/>
                <a:sym typeface="Poppins SemiBold"/>
              </a:rPr>
              <a:t>06.</a:t>
            </a:r>
          </a:p>
        </p:txBody>
      </p:sp>
      <p:sp>
        <p:nvSpPr>
          <p:cNvPr id="66" name="Google Shape;7654;p31">
            <a:extLst>
              <a:ext uri="{FF2B5EF4-FFF2-40B4-BE49-F238E27FC236}">
                <a16:creationId xmlns:a16="http://schemas.microsoft.com/office/drawing/2014/main" id="{A2A319C5-EAFA-4C2C-CFA7-90145A1463D8}"/>
              </a:ext>
            </a:extLst>
          </p:cNvPr>
          <p:cNvSpPr txBox="1">
            <a:spLocks/>
          </p:cNvSpPr>
          <p:nvPr/>
        </p:nvSpPr>
        <p:spPr>
          <a:xfrm>
            <a:off x="181466" y="853211"/>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dirty="0">
                <a:ln>
                  <a:noFill/>
                </a:ln>
                <a:solidFill>
                  <a:srgbClr val="3F4D53"/>
                </a:solidFill>
                <a:effectLst/>
                <a:uLnTx/>
                <a:uFillTx/>
                <a:latin typeface="Arial Black" panose="020B0A04020102020204" pitchFamily="34" charset="0"/>
                <a:sym typeface="Poppins SemiBold"/>
              </a:rPr>
              <a:t>01.</a:t>
            </a:r>
          </a:p>
        </p:txBody>
      </p:sp>
      <p:sp>
        <p:nvSpPr>
          <p:cNvPr id="67" name="Google Shape;7655;p31">
            <a:extLst>
              <a:ext uri="{FF2B5EF4-FFF2-40B4-BE49-F238E27FC236}">
                <a16:creationId xmlns:a16="http://schemas.microsoft.com/office/drawing/2014/main" id="{855FAE7C-6311-F416-0BBB-6EC8ED45BD68}"/>
              </a:ext>
            </a:extLst>
          </p:cNvPr>
          <p:cNvSpPr txBox="1">
            <a:spLocks/>
          </p:cNvSpPr>
          <p:nvPr/>
        </p:nvSpPr>
        <p:spPr>
          <a:xfrm>
            <a:off x="158725" y="1958052"/>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dirty="0">
                <a:ln>
                  <a:noFill/>
                </a:ln>
                <a:solidFill>
                  <a:srgbClr val="3F4D53"/>
                </a:solidFill>
                <a:effectLst/>
                <a:uLnTx/>
                <a:uFillTx/>
                <a:latin typeface="Arial Black" panose="020B0A04020102020204" pitchFamily="34" charset="0"/>
                <a:sym typeface="Poppins SemiBold"/>
              </a:rPr>
              <a:t>02.</a:t>
            </a:r>
          </a:p>
        </p:txBody>
      </p:sp>
      <p:sp>
        <p:nvSpPr>
          <p:cNvPr id="68" name="Google Shape;7656;p31">
            <a:extLst>
              <a:ext uri="{FF2B5EF4-FFF2-40B4-BE49-F238E27FC236}">
                <a16:creationId xmlns:a16="http://schemas.microsoft.com/office/drawing/2014/main" id="{FC58F8AF-AE83-C30C-A861-335239F43C7C}"/>
              </a:ext>
            </a:extLst>
          </p:cNvPr>
          <p:cNvSpPr txBox="1">
            <a:spLocks/>
          </p:cNvSpPr>
          <p:nvPr/>
        </p:nvSpPr>
        <p:spPr>
          <a:xfrm>
            <a:off x="158725" y="3061727"/>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a:ln>
                  <a:noFill/>
                </a:ln>
                <a:solidFill>
                  <a:srgbClr val="3F4D53"/>
                </a:solidFill>
                <a:effectLst/>
                <a:uLnTx/>
                <a:uFillTx/>
                <a:latin typeface="Arial Black" panose="020B0A04020102020204" pitchFamily="34" charset="0"/>
                <a:sym typeface="Poppins SemiBold"/>
              </a:rPr>
              <a:t>03.</a:t>
            </a:r>
          </a:p>
        </p:txBody>
      </p:sp>
      <p:sp>
        <p:nvSpPr>
          <p:cNvPr id="69" name="Google Shape;7657;p31">
            <a:extLst>
              <a:ext uri="{FF2B5EF4-FFF2-40B4-BE49-F238E27FC236}">
                <a16:creationId xmlns:a16="http://schemas.microsoft.com/office/drawing/2014/main" id="{8C28A924-75DA-7E36-0F2C-30F967C920C0}"/>
              </a:ext>
            </a:extLst>
          </p:cNvPr>
          <p:cNvSpPr txBox="1">
            <a:spLocks/>
          </p:cNvSpPr>
          <p:nvPr/>
        </p:nvSpPr>
        <p:spPr>
          <a:xfrm>
            <a:off x="1700775" y="1827940"/>
            <a:ext cx="2752200" cy="43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lang="en-IN" dirty="0">
                <a:solidFill>
                  <a:srgbClr val="3F4D53"/>
                </a:solidFill>
                <a:effectLst>
                  <a:outerShdw blurRad="38100" dist="38100" dir="2700000" algn="tl">
                    <a:srgbClr val="000000">
                      <a:alpha val="43137"/>
                    </a:srgbClr>
                  </a:outerShdw>
                </a:effectLst>
                <a:uFill>
                  <a:noFill/>
                </a:uFill>
                <a:latin typeface="Arial Black" panose="020B0A04020102020204" pitchFamily="34" charset="0"/>
              </a:rPr>
              <a:t>COMPANY AIM</a:t>
            </a:r>
            <a:endParaRPr kumimoji="0" lang="en-IN" sz="180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71" name="Google Shape;7659;p31">
            <a:extLst>
              <a:ext uri="{FF2B5EF4-FFF2-40B4-BE49-F238E27FC236}">
                <a16:creationId xmlns:a16="http://schemas.microsoft.com/office/drawing/2014/main" id="{FB39C89B-69DA-1A53-27C2-6AE6E8D7A0B4}"/>
              </a:ext>
            </a:extLst>
          </p:cNvPr>
          <p:cNvSpPr txBox="1">
            <a:spLocks/>
          </p:cNvSpPr>
          <p:nvPr/>
        </p:nvSpPr>
        <p:spPr>
          <a:xfrm>
            <a:off x="1700775" y="2888587"/>
            <a:ext cx="3074904" cy="659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lang="en-IN" dirty="0">
                <a:solidFill>
                  <a:srgbClr val="3F4D53"/>
                </a:solidFill>
                <a:effectLst>
                  <a:outerShdw blurRad="38100" dist="38100" dir="2700000" algn="tl">
                    <a:srgbClr val="000000">
                      <a:alpha val="43137"/>
                    </a:srgbClr>
                  </a:outerShdw>
                </a:effectLst>
                <a:uFill>
                  <a:noFill/>
                </a:uFill>
                <a:latin typeface="Arial Black" panose="020B0A04020102020204" pitchFamily="34" charset="0"/>
              </a:rPr>
              <a:t>WHAT OUR NUMBERS ARE</a:t>
            </a:r>
            <a:endPar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73" name="Google Shape;7661;p31">
            <a:extLst>
              <a:ext uri="{FF2B5EF4-FFF2-40B4-BE49-F238E27FC236}">
                <a16:creationId xmlns:a16="http://schemas.microsoft.com/office/drawing/2014/main" id="{789C5BE9-A85D-929A-EE9D-09474EC9AD81}"/>
              </a:ext>
            </a:extLst>
          </p:cNvPr>
          <p:cNvSpPr txBox="1">
            <a:spLocks/>
          </p:cNvSpPr>
          <p:nvPr/>
        </p:nvSpPr>
        <p:spPr>
          <a:xfrm>
            <a:off x="6115825" y="955689"/>
            <a:ext cx="2752200" cy="491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
                  <a:noFill/>
                </a:uFill>
                <a:latin typeface="Arial Black" panose="020B0A04020102020204" pitchFamily="34" charset="0"/>
                <a:sym typeface="Poppins SemiBold"/>
              </a:rPr>
              <a:t>OVERALL GROWTH</a:t>
            </a:r>
            <a:r>
              <a:rPr lang="en-IN" dirty="0">
                <a:solidFill>
                  <a:srgbClr val="3F4D53"/>
                </a:solidFill>
                <a:effectLst>
                  <a:outerShdw blurRad="38100" dist="38100" dir="2700000" algn="tl">
                    <a:srgbClr val="000000">
                      <a:alpha val="43137"/>
                    </a:srgbClr>
                  </a:outerShdw>
                </a:effectLst>
                <a:uFill>
                  <a:noFill/>
                </a:uFill>
                <a:latin typeface="Arial Black" panose="020B0A04020102020204" pitchFamily="34" charset="0"/>
              </a:rPr>
              <a:t>  </a:t>
            </a:r>
            <a:endPar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75" name="Google Shape;7663;p31">
            <a:extLst>
              <a:ext uri="{FF2B5EF4-FFF2-40B4-BE49-F238E27FC236}">
                <a16:creationId xmlns:a16="http://schemas.microsoft.com/office/drawing/2014/main" id="{7FA50A02-C4C0-BE55-A644-54D83D45C94C}"/>
              </a:ext>
            </a:extLst>
          </p:cNvPr>
          <p:cNvSpPr txBox="1">
            <a:spLocks/>
          </p:cNvSpPr>
          <p:nvPr/>
        </p:nvSpPr>
        <p:spPr>
          <a:xfrm>
            <a:off x="6115825" y="1878101"/>
            <a:ext cx="2752200" cy="491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
                  <a:noFill/>
                </a:uFill>
                <a:latin typeface="Arial Black" panose="020B0A04020102020204" pitchFamily="34" charset="0"/>
                <a:sym typeface="Poppins SemiBold"/>
              </a:rPr>
              <a:t>AREAS WHERE SUPPORT NEEDED</a:t>
            </a:r>
            <a:endPar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77" name="Google Shape;7665;p31">
            <a:extLst>
              <a:ext uri="{FF2B5EF4-FFF2-40B4-BE49-F238E27FC236}">
                <a16:creationId xmlns:a16="http://schemas.microsoft.com/office/drawing/2014/main" id="{6585FA93-2B97-1227-B53A-7654239FCBD2}"/>
              </a:ext>
            </a:extLst>
          </p:cNvPr>
          <p:cNvSpPr txBox="1">
            <a:spLocks/>
          </p:cNvSpPr>
          <p:nvPr/>
        </p:nvSpPr>
        <p:spPr>
          <a:xfrm>
            <a:off x="6115825" y="3066061"/>
            <a:ext cx="2752200" cy="491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
                  <a:noFill/>
                </a:uFill>
                <a:latin typeface="Arial Black" panose="020B0A04020102020204" pitchFamily="34" charset="0"/>
                <a:sym typeface="Poppins SemiBold"/>
              </a:rPr>
              <a:t>FUTURE ACTIONS</a:t>
            </a:r>
            <a:endPar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grpSp>
        <p:nvGrpSpPr>
          <p:cNvPr id="79" name="Google Shape;7667;p31">
            <a:extLst>
              <a:ext uri="{FF2B5EF4-FFF2-40B4-BE49-F238E27FC236}">
                <a16:creationId xmlns:a16="http://schemas.microsoft.com/office/drawing/2014/main" id="{1A0F44C3-8704-A99D-F33F-5A036FACADC8}"/>
              </a:ext>
            </a:extLst>
          </p:cNvPr>
          <p:cNvGrpSpPr/>
          <p:nvPr/>
        </p:nvGrpSpPr>
        <p:grpSpPr>
          <a:xfrm rot="5400000">
            <a:off x="1439350" y="3342918"/>
            <a:ext cx="349968" cy="2052568"/>
            <a:chOff x="1037125" y="2236325"/>
            <a:chExt cx="149100" cy="874475"/>
          </a:xfrm>
        </p:grpSpPr>
        <p:sp>
          <p:nvSpPr>
            <p:cNvPr id="80" name="Google Shape;7668;p31">
              <a:extLst>
                <a:ext uri="{FF2B5EF4-FFF2-40B4-BE49-F238E27FC236}">
                  <a16:creationId xmlns:a16="http://schemas.microsoft.com/office/drawing/2014/main" id="{5CF901E2-03F5-09B0-FF0D-51732EB4BFFD}"/>
                </a:ext>
              </a:extLst>
            </p:cNvPr>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7669;p31">
              <a:extLst>
                <a:ext uri="{FF2B5EF4-FFF2-40B4-BE49-F238E27FC236}">
                  <a16:creationId xmlns:a16="http://schemas.microsoft.com/office/drawing/2014/main" id="{BA235EEB-3227-D042-5BC6-12E5CD6C1DCA}"/>
                </a:ext>
              </a:extLst>
            </p:cNvPr>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7670;p31">
              <a:extLst>
                <a:ext uri="{FF2B5EF4-FFF2-40B4-BE49-F238E27FC236}">
                  <a16:creationId xmlns:a16="http://schemas.microsoft.com/office/drawing/2014/main" id="{F11F4BBA-D434-0EAA-E7E8-9EA034B98DED}"/>
                </a:ext>
              </a:extLst>
            </p:cNvPr>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7671;p31">
              <a:extLst>
                <a:ext uri="{FF2B5EF4-FFF2-40B4-BE49-F238E27FC236}">
                  <a16:creationId xmlns:a16="http://schemas.microsoft.com/office/drawing/2014/main" id="{3CF3355C-C966-9F42-3782-E55D1D7326C6}"/>
                </a:ext>
              </a:extLst>
            </p:cNvPr>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7672;p31">
              <a:extLst>
                <a:ext uri="{FF2B5EF4-FFF2-40B4-BE49-F238E27FC236}">
                  <a16:creationId xmlns:a16="http://schemas.microsoft.com/office/drawing/2014/main" id="{8388E4DD-E8D5-8AA9-E0B1-22A15D8FB4B9}"/>
                </a:ext>
              </a:extLst>
            </p:cNvPr>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7673;p31">
              <a:extLst>
                <a:ext uri="{FF2B5EF4-FFF2-40B4-BE49-F238E27FC236}">
                  <a16:creationId xmlns:a16="http://schemas.microsoft.com/office/drawing/2014/main" id="{14A15623-583E-36E6-3E06-1CFFF664CCB7}"/>
                </a:ext>
              </a:extLst>
            </p:cNvPr>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7674;p31">
              <a:extLst>
                <a:ext uri="{FF2B5EF4-FFF2-40B4-BE49-F238E27FC236}">
                  <a16:creationId xmlns:a16="http://schemas.microsoft.com/office/drawing/2014/main" id="{F1B16F4E-EF6E-705A-AB1C-C22EA81B7E76}"/>
                </a:ext>
              </a:extLst>
            </p:cNvPr>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7675;p31">
              <a:extLst>
                <a:ext uri="{FF2B5EF4-FFF2-40B4-BE49-F238E27FC236}">
                  <a16:creationId xmlns:a16="http://schemas.microsoft.com/office/drawing/2014/main" id="{FCE86583-28A7-3CE4-FA5A-AFD48DBC762E}"/>
                </a:ext>
              </a:extLst>
            </p:cNvPr>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7676;p31">
              <a:extLst>
                <a:ext uri="{FF2B5EF4-FFF2-40B4-BE49-F238E27FC236}">
                  <a16:creationId xmlns:a16="http://schemas.microsoft.com/office/drawing/2014/main" id="{32C06A76-164A-5099-9270-B7BBBC63D294}"/>
                </a:ext>
              </a:extLst>
            </p:cNvPr>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7677;p31">
              <a:extLst>
                <a:ext uri="{FF2B5EF4-FFF2-40B4-BE49-F238E27FC236}">
                  <a16:creationId xmlns:a16="http://schemas.microsoft.com/office/drawing/2014/main" id="{CF51F94C-6796-88C3-1B7D-21181B450066}"/>
                </a:ext>
              </a:extLst>
            </p:cNvPr>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7678;p31">
              <a:extLst>
                <a:ext uri="{FF2B5EF4-FFF2-40B4-BE49-F238E27FC236}">
                  <a16:creationId xmlns:a16="http://schemas.microsoft.com/office/drawing/2014/main" id="{1E8E8FDF-B971-FF71-7816-60AE0410DCAB}"/>
                </a:ext>
              </a:extLst>
            </p:cNvPr>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7679;p31">
              <a:extLst>
                <a:ext uri="{FF2B5EF4-FFF2-40B4-BE49-F238E27FC236}">
                  <a16:creationId xmlns:a16="http://schemas.microsoft.com/office/drawing/2014/main" id="{235368C6-D615-620B-48FA-DED8C1506811}"/>
                </a:ext>
              </a:extLst>
            </p:cNvPr>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7680;p31">
              <a:extLst>
                <a:ext uri="{FF2B5EF4-FFF2-40B4-BE49-F238E27FC236}">
                  <a16:creationId xmlns:a16="http://schemas.microsoft.com/office/drawing/2014/main" id="{748258C9-1039-C18D-82F0-9211944C1AA1}"/>
                </a:ext>
              </a:extLst>
            </p:cNvPr>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7681;p31">
              <a:extLst>
                <a:ext uri="{FF2B5EF4-FFF2-40B4-BE49-F238E27FC236}">
                  <a16:creationId xmlns:a16="http://schemas.microsoft.com/office/drawing/2014/main" id="{A5DEF67D-4F0E-F670-4AF3-D2DD66927D34}"/>
                </a:ext>
              </a:extLst>
            </p:cNvPr>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7682;p31">
              <a:extLst>
                <a:ext uri="{FF2B5EF4-FFF2-40B4-BE49-F238E27FC236}">
                  <a16:creationId xmlns:a16="http://schemas.microsoft.com/office/drawing/2014/main" id="{9F220313-0036-6001-F287-0D5DAF02E983}"/>
                </a:ext>
              </a:extLst>
            </p:cNvPr>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7683;p31">
              <a:extLst>
                <a:ext uri="{FF2B5EF4-FFF2-40B4-BE49-F238E27FC236}">
                  <a16:creationId xmlns:a16="http://schemas.microsoft.com/office/drawing/2014/main" id="{317E8010-634C-9CAB-493A-8614D483FD3C}"/>
                </a:ext>
              </a:extLst>
            </p:cNvPr>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7684;p31">
              <a:extLst>
                <a:ext uri="{FF2B5EF4-FFF2-40B4-BE49-F238E27FC236}">
                  <a16:creationId xmlns:a16="http://schemas.microsoft.com/office/drawing/2014/main" id="{24F9AB33-10EF-B77C-D571-944EC64272FC}"/>
                </a:ext>
              </a:extLst>
            </p:cNvPr>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7685;p31">
              <a:extLst>
                <a:ext uri="{FF2B5EF4-FFF2-40B4-BE49-F238E27FC236}">
                  <a16:creationId xmlns:a16="http://schemas.microsoft.com/office/drawing/2014/main" id="{AD6D320E-97DC-479A-682E-28446EA9FEB9}"/>
                </a:ext>
              </a:extLst>
            </p:cNvPr>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7686;p31">
              <a:extLst>
                <a:ext uri="{FF2B5EF4-FFF2-40B4-BE49-F238E27FC236}">
                  <a16:creationId xmlns:a16="http://schemas.microsoft.com/office/drawing/2014/main" id="{539F426B-A8DD-24DC-5131-A0225E6F84F0}"/>
                </a:ext>
              </a:extLst>
            </p:cNvPr>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 name="Google Shape;7687;p31">
              <a:extLst>
                <a:ext uri="{FF2B5EF4-FFF2-40B4-BE49-F238E27FC236}">
                  <a16:creationId xmlns:a16="http://schemas.microsoft.com/office/drawing/2014/main" id="{E6850C62-3A42-A0C8-312E-552DB6C34318}"/>
                </a:ext>
              </a:extLst>
            </p:cNvPr>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7688;p31">
              <a:extLst>
                <a:ext uri="{FF2B5EF4-FFF2-40B4-BE49-F238E27FC236}">
                  <a16:creationId xmlns:a16="http://schemas.microsoft.com/office/drawing/2014/main" id="{8EA1027B-CD77-7240-35C6-6B8382A0A1BD}"/>
                </a:ext>
              </a:extLst>
            </p:cNvPr>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7689;p31">
              <a:extLst>
                <a:ext uri="{FF2B5EF4-FFF2-40B4-BE49-F238E27FC236}">
                  <a16:creationId xmlns:a16="http://schemas.microsoft.com/office/drawing/2014/main" id="{DF4D78D5-7E63-0F05-0893-7540EA90340D}"/>
                </a:ext>
              </a:extLst>
            </p:cNvPr>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7690;p31">
              <a:extLst>
                <a:ext uri="{FF2B5EF4-FFF2-40B4-BE49-F238E27FC236}">
                  <a16:creationId xmlns:a16="http://schemas.microsoft.com/office/drawing/2014/main" id="{622B8231-4205-842A-0D26-59E88718ADF4}"/>
                </a:ext>
              </a:extLst>
            </p:cNvPr>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7691;p31">
              <a:extLst>
                <a:ext uri="{FF2B5EF4-FFF2-40B4-BE49-F238E27FC236}">
                  <a16:creationId xmlns:a16="http://schemas.microsoft.com/office/drawing/2014/main" id="{9E8CB558-B51D-DA9E-A30B-921FD888B4E2}"/>
                </a:ext>
              </a:extLst>
            </p:cNvPr>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7692;p31">
              <a:extLst>
                <a:ext uri="{FF2B5EF4-FFF2-40B4-BE49-F238E27FC236}">
                  <a16:creationId xmlns:a16="http://schemas.microsoft.com/office/drawing/2014/main" id="{3D40CB87-5E53-00A8-AA19-E11942BE3145}"/>
                </a:ext>
              </a:extLst>
            </p:cNvPr>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7693;p31">
              <a:extLst>
                <a:ext uri="{FF2B5EF4-FFF2-40B4-BE49-F238E27FC236}">
                  <a16:creationId xmlns:a16="http://schemas.microsoft.com/office/drawing/2014/main" id="{97B55DA8-27F8-47DC-4964-C710CFFB5B4D}"/>
                </a:ext>
              </a:extLst>
            </p:cNvPr>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7694;p31">
              <a:extLst>
                <a:ext uri="{FF2B5EF4-FFF2-40B4-BE49-F238E27FC236}">
                  <a16:creationId xmlns:a16="http://schemas.microsoft.com/office/drawing/2014/main" id="{D8F7F50D-DEE7-7DF6-FBC4-F40D86C6C808}"/>
                </a:ext>
              </a:extLst>
            </p:cNvPr>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7695;p31">
              <a:extLst>
                <a:ext uri="{FF2B5EF4-FFF2-40B4-BE49-F238E27FC236}">
                  <a16:creationId xmlns:a16="http://schemas.microsoft.com/office/drawing/2014/main" id="{6A7CF4F9-1104-8F3E-AD3B-08B54BB48806}"/>
                </a:ext>
              </a:extLst>
            </p:cNvPr>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7696;p31">
              <a:extLst>
                <a:ext uri="{FF2B5EF4-FFF2-40B4-BE49-F238E27FC236}">
                  <a16:creationId xmlns:a16="http://schemas.microsoft.com/office/drawing/2014/main" id="{0A60319D-2C97-43B8-C30F-6EF4F03C3CF0}"/>
                </a:ext>
              </a:extLst>
            </p:cNvPr>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7697;p31">
              <a:extLst>
                <a:ext uri="{FF2B5EF4-FFF2-40B4-BE49-F238E27FC236}">
                  <a16:creationId xmlns:a16="http://schemas.microsoft.com/office/drawing/2014/main" id="{020CA12C-4AF5-E4D1-1685-0385B6F8529F}"/>
                </a:ext>
              </a:extLst>
            </p:cNvPr>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7698;p31">
              <a:extLst>
                <a:ext uri="{FF2B5EF4-FFF2-40B4-BE49-F238E27FC236}">
                  <a16:creationId xmlns:a16="http://schemas.microsoft.com/office/drawing/2014/main" id="{104D80A5-6B79-2863-C3EB-479A3130AC72}"/>
                </a:ext>
              </a:extLst>
            </p:cNvPr>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7699;p31">
              <a:extLst>
                <a:ext uri="{FF2B5EF4-FFF2-40B4-BE49-F238E27FC236}">
                  <a16:creationId xmlns:a16="http://schemas.microsoft.com/office/drawing/2014/main" id="{09A39D1C-E8C0-8FF0-D67C-158B48F08686}"/>
                </a:ext>
              </a:extLst>
            </p:cNvPr>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7700;p31">
              <a:extLst>
                <a:ext uri="{FF2B5EF4-FFF2-40B4-BE49-F238E27FC236}">
                  <a16:creationId xmlns:a16="http://schemas.microsoft.com/office/drawing/2014/main" id="{3BE6DD84-CF66-F1F2-02C7-410C0CB84D1C}"/>
                </a:ext>
              </a:extLst>
            </p:cNvPr>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7701;p31">
              <a:extLst>
                <a:ext uri="{FF2B5EF4-FFF2-40B4-BE49-F238E27FC236}">
                  <a16:creationId xmlns:a16="http://schemas.microsoft.com/office/drawing/2014/main" id="{57C92A9E-76D5-EC59-D179-0AB727C01917}"/>
                </a:ext>
              </a:extLst>
            </p:cNvPr>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7702;p31">
              <a:extLst>
                <a:ext uri="{FF2B5EF4-FFF2-40B4-BE49-F238E27FC236}">
                  <a16:creationId xmlns:a16="http://schemas.microsoft.com/office/drawing/2014/main" id="{BADBFEDD-98F3-723F-7415-DF3EBBD1D669}"/>
                </a:ext>
              </a:extLst>
            </p:cNvPr>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7703;p31">
              <a:extLst>
                <a:ext uri="{FF2B5EF4-FFF2-40B4-BE49-F238E27FC236}">
                  <a16:creationId xmlns:a16="http://schemas.microsoft.com/office/drawing/2014/main" id="{A5002B04-09F1-0126-B4EA-BBDBE2E19E45}"/>
                </a:ext>
              </a:extLst>
            </p:cNvPr>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6" name="Google Shape;7653;p31">
            <a:extLst>
              <a:ext uri="{FF2B5EF4-FFF2-40B4-BE49-F238E27FC236}">
                <a16:creationId xmlns:a16="http://schemas.microsoft.com/office/drawing/2014/main" id="{D2391994-7E5F-C2E5-07A1-5128AED090FE}"/>
              </a:ext>
            </a:extLst>
          </p:cNvPr>
          <p:cNvSpPr txBox="1">
            <a:spLocks/>
          </p:cNvSpPr>
          <p:nvPr/>
        </p:nvSpPr>
        <p:spPr>
          <a:xfrm>
            <a:off x="4572000" y="4098481"/>
            <a:ext cx="1320300" cy="54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1pPr>
            <a:lvl2pPr marR="0" lvl="1"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2pPr>
            <a:lvl3pPr marR="0" lvl="2"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3pPr>
            <a:lvl4pPr marR="0" lvl="3"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4pPr>
            <a:lvl5pPr marR="0" lvl="4"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5pPr>
            <a:lvl6pPr marR="0" lvl="5"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6pPr>
            <a:lvl7pPr marR="0" lvl="6"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7pPr>
            <a:lvl8pPr marR="0" lvl="7"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8pPr>
            <a:lvl9pPr marR="0" lvl="8" algn="r" rtl="0">
              <a:lnSpc>
                <a:spcPct val="100000"/>
              </a:lnSpc>
              <a:spcBef>
                <a:spcPts val="0"/>
              </a:spcBef>
              <a:spcAft>
                <a:spcPts val="0"/>
              </a:spcAft>
              <a:buClr>
                <a:schemeClr val="accent2"/>
              </a:buClr>
              <a:buSzPts val="3600"/>
              <a:buFont typeface="Poppins SemiBold"/>
              <a:buNone/>
              <a:defRPr sz="3600" b="0" i="0" u="none" strike="noStrike" cap="none">
                <a:solidFill>
                  <a:schemeClr val="accent2"/>
                </a:solidFill>
                <a:latin typeface="Poppins SemiBold"/>
                <a:ea typeface="Poppins SemiBold"/>
                <a:cs typeface="Poppins SemiBold"/>
                <a:sym typeface="Poppins SemiBold"/>
              </a:defRPr>
            </a:lvl9pPr>
          </a:lstStyle>
          <a:p>
            <a:pPr marL="0" marR="0" lvl="0" indent="0" algn="r" defTabSz="914400" rtl="0" eaLnBrk="1" fontAlgn="auto" latinLnBrk="0" hangingPunct="1">
              <a:lnSpc>
                <a:spcPct val="100000"/>
              </a:lnSpc>
              <a:spcBef>
                <a:spcPts val="0"/>
              </a:spcBef>
              <a:spcAft>
                <a:spcPts val="0"/>
              </a:spcAft>
              <a:buClr>
                <a:srgbClr val="3F4D53"/>
              </a:buClr>
              <a:buSzPts val="3600"/>
              <a:buFont typeface="Poppins SemiBold"/>
              <a:buNone/>
              <a:tabLst/>
              <a:defRPr/>
            </a:pPr>
            <a:r>
              <a:rPr kumimoji="0" lang="en" sz="2800" b="0" i="0" u="none" strike="noStrike" kern="0" cap="none" spc="0" normalizeH="0" baseline="0" noProof="0" dirty="0">
                <a:ln>
                  <a:noFill/>
                </a:ln>
                <a:solidFill>
                  <a:srgbClr val="3F4D53"/>
                </a:solidFill>
                <a:effectLst/>
                <a:uLnTx/>
                <a:uFillTx/>
                <a:latin typeface="Arial Black" panose="020B0A04020102020204" pitchFamily="34" charset="0"/>
                <a:sym typeface="Poppins SemiBold"/>
              </a:rPr>
              <a:t>07.</a:t>
            </a:r>
          </a:p>
        </p:txBody>
      </p:sp>
      <p:sp>
        <p:nvSpPr>
          <p:cNvPr id="117" name="Google Shape;7659;p31">
            <a:extLst>
              <a:ext uri="{FF2B5EF4-FFF2-40B4-BE49-F238E27FC236}">
                <a16:creationId xmlns:a16="http://schemas.microsoft.com/office/drawing/2014/main" id="{6476C7F7-7A1E-AFFC-995F-842D5C31D92B}"/>
              </a:ext>
            </a:extLst>
          </p:cNvPr>
          <p:cNvSpPr txBox="1">
            <a:spLocks/>
          </p:cNvSpPr>
          <p:nvPr/>
        </p:nvSpPr>
        <p:spPr>
          <a:xfrm>
            <a:off x="6069096" y="3942302"/>
            <a:ext cx="3074904" cy="491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Poppins SemiBold"/>
              <a:buNone/>
              <a:defRPr sz="1800" b="0" i="0" u="none" strike="noStrike" cap="none">
                <a:solidFill>
                  <a:schemeClr val="accent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l"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0"/>
              </a:spcAft>
              <a:buClr>
                <a:srgbClr val="3F4D53"/>
              </a:buClr>
              <a:buSzPts val="1800"/>
              <a:buFont typeface="Poppins SemiBold"/>
              <a:buNone/>
              <a:tabLst/>
              <a:defRPr/>
            </a:pPr>
            <a:r>
              <a:rPr lang="en-IN" dirty="0">
                <a:solidFill>
                  <a:srgbClr val="3F4D53"/>
                </a:solidFill>
                <a:effectLst>
                  <a:outerShdw blurRad="38100" dist="38100" dir="2700000" algn="tl">
                    <a:srgbClr val="000000">
                      <a:alpha val="43137"/>
                    </a:srgbClr>
                  </a:outerShdw>
                </a:effectLst>
                <a:uFill>
                  <a:noFill/>
                </a:uFill>
                <a:latin typeface="Arial Black" panose="020B0A04020102020204" pitchFamily="34" charset="0"/>
              </a:rPr>
              <a:t>STRATEGIC FOCUS AREAS</a:t>
            </a:r>
            <a:endParaRPr kumimoji="0" lang="en-IN" sz="1800" b="0" i="0" u="none" strike="noStrike" kern="0" cap="none" spc="0" normalizeH="0" baseline="0" noProof="0" dirty="0">
              <a:ln>
                <a:noFill/>
              </a:ln>
              <a:solidFill>
                <a:srgbClr val="3F4D53"/>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grpSp>
        <p:nvGrpSpPr>
          <p:cNvPr id="118" name="Google Shape;7667;p31">
            <a:extLst>
              <a:ext uri="{FF2B5EF4-FFF2-40B4-BE49-F238E27FC236}">
                <a16:creationId xmlns:a16="http://schemas.microsoft.com/office/drawing/2014/main" id="{86C2E8F5-FFDF-D0B3-6C8F-9D9333D5A8D2}"/>
              </a:ext>
            </a:extLst>
          </p:cNvPr>
          <p:cNvGrpSpPr/>
          <p:nvPr/>
        </p:nvGrpSpPr>
        <p:grpSpPr>
          <a:xfrm rot="5400000">
            <a:off x="7598367" y="-665529"/>
            <a:ext cx="349968" cy="2052568"/>
            <a:chOff x="1037125" y="2236325"/>
            <a:chExt cx="149100" cy="874475"/>
          </a:xfrm>
        </p:grpSpPr>
        <p:sp>
          <p:nvSpPr>
            <p:cNvPr id="119" name="Google Shape;7668;p31">
              <a:extLst>
                <a:ext uri="{FF2B5EF4-FFF2-40B4-BE49-F238E27FC236}">
                  <a16:creationId xmlns:a16="http://schemas.microsoft.com/office/drawing/2014/main" id="{C271BE4B-DC87-1130-96E9-7556C4FEF83C}"/>
                </a:ext>
              </a:extLst>
            </p:cNvPr>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7669;p31">
              <a:extLst>
                <a:ext uri="{FF2B5EF4-FFF2-40B4-BE49-F238E27FC236}">
                  <a16:creationId xmlns:a16="http://schemas.microsoft.com/office/drawing/2014/main" id="{9A0951F5-F2D4-D4BB-10CF-3F2C1AA79F8D}"/>
                </a:ext>
              </a:extLst>
            </p:cNvPr>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7670;p31">
              <a:extLst>
                <a:ext uri="{FF2B5EF4-FFF2-40B4-BE49-F238E27FC236}">
                  <a16:creationId xmlns:a16="http://schemas.microsoft.com/office/drawing/2014/main" id="{43AA11F2-B43F-54F9-5399-58138F40237C}"/>
                </a:ext>
              </a:extLst>
            </p:cNvPr>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7671;p31">
              <a:extLst>
                <a:ext uri="{FF2B5EF4-FFF2-40B4-BE49-F238E27FC236}">
                  <a16:creationId xmlns:a16="http://schemas.microsoft.com/office/drawing/2014/main" id="{1B3317E7-450B-C118-0BFB-068028276F6D}"/>
                </a:ext>
              </a:extLst>
            </p:cNvPr>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7672;p31">
              <a:extLst>
                <a:ext uri="{FF2B5EF4-FFF2-40B4-BE49-F238E27FC236}">
                  <a16:creationId xmlns:a16="http://schemas.microsoft.com/office/drawing/2014/main" id="{364B6B30-978A-CDEB-01AC-86D06D0D1A03}"/>
                </a:ext>
              </a:extLst>
            </p:cNvPr>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7673;p31">
              <a:extLst>
                <a:ext uri="{FF2B5EF4-FFF2-40B4-BE49-F238E27FC236}">
                  <a16:creationId xmlns:a16="http://schemas.microsoft.com/office/drawing/2014/main" id="{1DBB4534-FD6A-1B56-7F44-7BDCEC077911}"/>
                </a:ext>
              </a:extLst>
            </p:cNvPr>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7674;p31">
              <a:extLst>
                <a:ext uri="{FF2B5EF4-FFF2-40B4-BE49-F238E27FC236}">
                  <a16:creationId xmlns:a16="http://schemas.microsoft.com/office/drawing/2014/main" id="{9AD5C234-2B3B-E16F-A745-89A0EC3C5564}"/>
                </a:ext>
              </a:extLst>
            </p:cNvPr>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7675;p31">
              <a:extLst>
                <a:ext uri="{FF2B5EF4-FFF2-40B4-BE49-F238E27FC236}">
                  <a16:creationId xmlns:a16="http://schemas.microsoft.com/office/drawing/2014/main" id="{CB81531E-985E-D8A2-2AE5-0EFDE1BCBB47}"/>
                </a:ext>
              </a:extLst>
            </p:cNvPr>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7676;p31">
              <a:extLst>
                <a:ext uri="{FF2B5EF4-FFF2-40B4-BE49-F238E27FC236}">
                  <a16:creationId xmlns:a16="http://schemas.microsoft.com/office/drawing/2014/main" id="{A931589A-E8A4-B778-670A-5F3DD11AF6EA}"/>
                </a:ext>
              </a:extLst>
            </p:cNvPr>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7677;p31">
              <a:extLst>
                <a:ext uri="{FF2B5EF4-FFF2-40B4-BE49-F238E27FC236}">
                  <a16:creationId xmlns:a16="http://schemas.microsoft.com/office/drawing/2014/main" id="{FA1E6374-C95B-B535-A630-249967E9076D}"/>
                </a:ext>
              </a:extLst>
            </p:cNvPr>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7678;p31">
              <a:extLst>
                <a:ext uri="{FF2B5EF4-FFF2-40B4-BE49-F238E27FC236}">
                  <a16:creationId xmlns:a16="http://schemas.microsoft.com/office/drawing/2014/main" id="{B5212D5C-A321-DD40-867D-24E6490A669A}"/>
                </a:ext>
              </a:extLst>
            </p:cNvPr>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7679;p31">
              <a:extLst>
                <a:ext uri="{FF2B5EF4-FFF2-40B4-BE49-F238E27FC236}">
                  <a16:creationId xmlns:a16="http://schemas.microsoft.com/office/drawing/2014/main" id="{016829FF-BD64-079E-A58C-4A5DCA92A6FC}"/>
                </a:ext>
              </a:extLst>
            </p:cNvPr>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7680;p31">
              <a:extLst>
                <a:ext uri="{FF2B5EF4-FFF2-40B4-BE49-F238E27FC236}">
                  <a16:creationId xmlns:a16="http://schemas.microsoft.com/office/drawing/2014/main" id="{4D59DA39-8600-8BA0-E7BA-31141F7A7FC7}"/>
                </a:ext>
              </a:extLst>
            </p:cNvPr>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7681;p31">
              <a:extLst>
                <a:ext uri="{FF2B5EF4-FFF2-40B4-BE49-F238E27FC236}">
                  <a16:creationId xmlns:a16="http://schemas.microsoft.com/office/drawing/2014/main" id="{4B26EDE7-E24E-7C0F-5B7A-9B6FB59B4439}"/>
                </a:ext>
              </a:extLst>
            </p:cNvPr>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7682;p31">
              <a:extLst>
                <a:ext uri="{FF2B5EF4-FFF2-40B4-BE49-F238E27FC236}">
                  <a16:creationId xmlns:a16="http://schemas.microsoft.com/office/drawing/2014/main" id="{9723AEEC-FAB0-BFC2-9AB5-D52B1A892F88}"/>
                </a:ext>
              </a:extLst>
            </p:cNvPr>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7683;p31">
              <a:extLst>
                <a:ext uri="{FF2B5EF4-FFF2-40B4-BE49-F238E27FC236}">
                  <a16:creationId xmlns:a16="http://schemas.microsoft.com/office/drawing/2014/main" id="{5F919973-AB9B-3A88-D84D-0E143276F7B7}"/>
                </a:ext>
              </a:extLst>
            </p:cNvPr>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7684;p31">
              <a:extLst>
                <a:ext uri="{FF2B5EF4-FFF2-40B4-BE49-F238E27FC236}">
                  <a16:creationId xmlns:a16="http://schemas.microsoft.com/office/drawing/2014/main" id="{CAF9DE44-3348-1258-03DB-B7E63BDF6CD6}"/>
                </a:ext>
              </a:extLst>
            </p:cNvPr>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7685;p31">
              <a:extLst>
                <a:ext uri="{FF2B5EF4-FFF2-40B4-BE49-F238E27FC236}">
                  <a16:creationId xmlns:a16="http://schemas.microsoft.com/office/drawing/2014/main" id="{E63EF079-B6D1-780A-694B-DE25F9F49862}"/>
                </a:ext>
              </a:extLst>
            </p:cNvPr>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7686;p31">
              <a:extLst>
                <a:ext uri="{FF2B5EF4-FFF2-40B4-BE49-F238E27FC236}">
                  <a16:creationId xmlns:a16="http://schemas.microsoft.com/office/drawing/2014/main" id="{2C2AAAB7-A9C7-5D1A-4D8F-7A6B84F99FE0}"/>
                </a:ext>
              </a:extLst>
            </p:cNvPr>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7687;p31">
              <a:extLst>
                <a:ext uri="{FF2B5EF4-FFF2-40B4-BE49-F238E27FC236}">
                  <a16:creationId xmlns:a16="http://schemas.microsoft.com/office/drawing/2014/main" id="{AE80C236-282C-8579-472E-5FDF085AF6E1}"/>
                </a:ext>
              </a:extLst>
            </p:cNvPr>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7688;p31">
              <a:extLst>
                <a:ext uri="{FF2B5EF4-FFF2-40B4-BE49-F238E27FC236}">
                  <a16:creationId xmlns:a16="http://schemas.microsoft.com/office/drawing/2014/main" id="{09E75FEA-5432-18D5-CB16-538CDF8422D2}"/>
                </a:ext>
              </a:extLst>
            </p:cNvPr>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7689;p31">
              <a:extLst>
                <a:ext uri="{FF2B5EF4-FFF2-40B4-BE49-F238E27FC236}">
                  <a16:creationId xmlns:a16="http://schemas.microsoft.com/office/drawing/2014/main" id="{144C6A3C-3629-703B-B8ED-0748ECF350FE}"/>
                </a:ext>
              </a:extLst>
            </p:cNvPr>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7690;p31">
              <a:extLst>
                <a:ext uri="{FF2B5EF4-FFF2-40B4-BE49-F238E27FC236}">
                  <a16:creationId xmlns:a16="http://schemas.microsoft.com/office/drawing/2014/main" id="{86694827-743A-4B84-89ED-E1698B90761F}"/>
                </a:ext>
              </a:extLst>
            </p:cNvPr>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7691;p31">
              <a:extLst>
                <a:ext uri="{FF2B5EF4-FFF2-40B4-BE49-F238E27FC236}">
                  <a16:creationId xmlns:a16="http://schemas.microsoft.com/office/drawing/2014/main" id="{6907B0A5-23C2-F5C2-A2F4-3B4ED921CBF0}"/>
                </a:ext>
              </a:extLst>
            </p:cNvPr>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7692;p31">
              <a:extLst>
                <a:ext uri="{FF2B5EF4-FFF2-40B4-BE49-F238E27FC236}">
                  <a16:creationId xmlns:a16="http://schemas.microsoft.com/office/drawing/2014/main" id="{4CE30554-90C7-FB04-5ADB-D15662430DDE}"/>
                </a:ext>
              </a:extLst>
            </p:cNvPr>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7693;p31">
              <a:extLst>
                <a:ext uri="{FF2B5EF4-FFF2-40B4-BE49-F238E27FC236}">
                  <a16:creationId xmlns:a16="http://schemas.microsoft.com/office/drawing/2014/main" id="{6D49B7FE-794D-8674-1C1A-83B8F4EB9AED}"/>
                </a:ext>
              </a:extLst>
            </p:cNvPr>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7694;p31">
              <a:extLst>
                <a:ext uri="{FF2B5EF4-FFF2-40B4-BE49-F238E27FC236}">
                  <a16:creationId xmlns:a16="http://schemas.microsoft.com/office/drawing/2014/main" id="{56617B3F-34FF-DCDF-0B60-E2E9E2B9BF58}"/>
                </a:ext>
              </a:extLst>
            </p:cNvPr>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7695;p31">
              <a:extLst>
                <a:ext uri="{FF2B5EF4-FFF2-40B4-BE49-F238E27FC236}">
                  <a16:creationId xmlns:a16="http://schemas.microsoft.com/office/drawing/2014/main" id="{39091BA9-5513-19F1-D622-638F01E9EC90}"/>
                </a:ext>
              </a:extLst>
            </p:cNvPr>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7696;p31">
              <a:extLst>
                <a:ext uri="{FF2B5EF4-FFF2-40B4-BE49-F238E27FC236}">
                  <a16:creationId xmlns:a16="http://schemas.microsoft.com/office/drawing/2014/main" id="{219D037A-E5ED-EB5A-DD9F-6F72684C011C}"/>
                </a:ext>
              </a:extLst>
            </p:cNvPr>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7697;p31">
              <a:extLst>
                <a:ext uri="{FF2B5EF4-FFF2-40B4-BE49-F238E27FC236}">
                  <a16:creationId xmlns:a16="http://schemas.microsoft.com/office/drawing/2014/main" id="{14912717-5CB8-EDC0-287C-CE939B5E17E0}"/>
                </a:ext>
              </a:extLst>
            </p:cNvPr>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7698;p31">
              <a:extLst>
                <a:ext uri="{FF2B5EF4-FFF2-40B4-BE49-F238E27FC236}">
                  <a16:creationId xmlns:a16="http://schemas.microsoft.com/office/drawing/2014/main" id="{1C12FDC1-4E41-5E1F-63A6-41990208700F}"/>
                </a:ext>
              </a:extLst>
            </p:cNvPr>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7699;p31">
              <a:extLst>
                <a:ext uri="{FF2B5EF4-FFF2-40B4-BE49-F238E27FC236}">
                  <a16:creationId xmlns:a16="http://schemas.microsoft.com/office/drawing/2014/main" id="{1B47CDCD-E0D2-BFB6-45AC-E78069D9867D}"/>
                </a:ext>
              </a:extLst>
            </p:cNvPr>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7700;p31">
              <a:extLst>
                <a:ext uri="{FF2B5EF4-FFF2-40B4-BE49-F238E27FC236}">
                  <a16:creationId xmlns:a16="http://schemas.microsoft.com/office/drawing/2014/main" id="{6B0C2301-92C3-749F-839C-00A16A03C7EC}"/>
                </a:ext>
              </a:extLst>
            </p:cNvPr>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7701;p31">
              <a:extLst>
                <a:ext uri="{FF2B5EF4-FFF2-40B4-BE49-F238E27FC236}">
                  <a16:creationId xmlns:a16="http://schemas.microsoft.com/office/drawing/2014/main" id="{1DFB5707-6563-3502-9001-59B8C3492892}"/>
                </a:ext>
              </a:extLst>
            </p:cNvPr>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7702;p31">
              <a:extLst>
                <a:ext uri="{FF2B5EF4-FFF2-40B4-BE49-F238E27FC236}">
                  <a16:creationId xmlns:a16="http://schemas.microsoft.com/office/drawing/2014/main" id="{FB0B8FE4-38F3-3F0E-EAC0-8AE34FCEAD41}"/>
                </a:ext>
              </a:extLst>
            </p:cNvPr>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7703;p31">
              <a:extLst>
                <a:ext uri="{FF2B5EF4-FFF2-40B4-BE49-F238E27FC236}">
                  <a16:creationId xmlns:a16="http://schemas.microsoft.com/office/drawing/2014/main" id="{59043D1A-CBB9-E359-5DE1-BE775D8C13BF}"/>
                </a:ext>
              </a:extLst>
            </p:cNvPr>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741537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8298D-CAD5-A6A2-9103-6D62DB4B984A}"/>
              </a:ext>
            </a:extLst>
          </p:cNvPr>
          <p:cNvSpPr txBox="1"/>
          <p:nvPr/>
        </p:nvSpPr>
        <p:spPr>
          <a:xfrm>
            <a:off x="2621016" y="32184"/>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Cross Selling</a:t>
            </a:r>
          </a:p>
        </p:txBody>
      </p:sp>
      <p:sp>
        <p:nvSpPr>
          <p:cNvPr id="56" name="Subtitle 2">
            <a:extLst>
              <a:ext uri="{FF2B5EF4-FFF2-40B4-BE49-F238E27FC236}">
                <a16:creationId xmlns:a16="http://schemas.microsoft.com/office/drawing/2014/main" id="{F2B04DC1-F1E7-3497-5048-432EE79654F3}"/>
              </a:ext>
            </a:extLst>
          </p:cNvPr>
          <p:cNvSpPr txBox="1">
            <a:spLocks/>
          </p:cNvSpPr>
          <p:nvPr/>
        </p:nvSpPr>
        <p:spPr>
          <a:xfrm>
            <a:off x="4572000" y="984522"/>
            <a:ext cx="2641813" cy="4550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sym typeface="Arial"/>
              </a:rPr>
              <a:t>Cross Sold Product</a:t>
            </a:r>
            <a:endParaRPr kumimoji="0" lang="en-IN"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grpSp>
        <p:nvGrpSpPr>
          <p:cNvPr id="57" name="Group 56">
            <a:extLst>
              <a:ext uri="{FF2B5EF4-FFF2-40B4-BE49-F238E27FC236}">
                <a16:creationId xmlns:a16="http://schemas.microsoft.com/office/drawing/2014/main" id="{22650ADD-E927-F5B2-6177-EB77A786A677}"/>
              </a:ext>
            </a:extLst>
          </p:cNvPr>
          <p:cNvGrpSpPr/>
          <p:nvPr/>
        </p:nvGrpSpPr>
        <p:grpSpPr>
          <a:xfrm>
            <a:off x="855264" y="1403579"/>
            <a:ext cx="7632084" cy="3156315"/>
            <a:chOff x="570123" y="1531571"/>
            <a:chExt cx="10064566" cy="4561272"/>
          </a:xfrm>
        </p:grpSpPr>
        <p:grpSp>
          <p:nvGrpSpPr>
            <p:cNvPr id="58" name="Group 57">
              <a:extLst>
                <a:ext uri="{FF2B5EF4-FFF2-40B4-BE49-F238E27FC236}">
                  <a16:creationId xmlns:a16="http://schemas.microsoft.com/office/drawing/2014/main" id="{7218838B-0FB0-4712-DEE1-660E8A833EB6}"/>
                </a:ext>
              </a:extLst>
            </p:cNvPr>
            <p:cNvGrpSpPr/>
            <p:nvPr/>
          </p:nvGrpSpPr>
          <p:grpSpPr>
            <a:xfrm>
              <a:off x="570123" y="2358324"/>
              <a:ext cx="2255003" cy="3551134"/>
              <a:chOff x="570123" y="2358324"/>
              <a:chExt cx="2255003" cy="3551134"/>
            </a:xfrm>
          </p:grpSpPr>
          <p:sp>
            <p:nvSpPr>
              <p:cNvPr id="96" name="Round Same Side Corner Rectangle 218">
                <a:extLst>
                  <a:ext uri="{FF2B5EF4-FFF2-40B4-BE49-F238E27FC236}">
                    <a16:creationId xmlns:a16="http://schemas.microsoft.com/office/drawing/2014/main" id="{3E2F462A-ED8B-5E68-7302-E0713215A1B0}"/>
                  </a:ext>
                </a:extLst>
              </p:cNvPr>
              <p:cNvSpPr/>
              <p:nvPr/>
            </p:nvSpPr>
            <p:spPr>
              <a:xfrm rot="16200000">
                <a:off x="1252938" y="1678691"/>
                <a:ext cx="824741" cy="2184008"/>
              </a:xfrm>
              <a:prstGeom prst="round2SameRect">
                <a:avLst>
                  <a:gd name="adj1" fmla="val 10417"/>
                  <a:gd name="adj2" fmla="val 0"/>
                </a:avLst>
              </a:prstGeom>
              <a:solidFill>
                <a:srgbClr val="0F9ED5"/>
              </a:solidFill>
              <a:ln w="1905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0B0004020202020204" pitchFamily="34" charset="0"/>
                  <a:ea typeface="+mn-ea"/>
                  <a:cs typeface="Arial"/>
                  <a:sym typeface="Arial"/>
                </a:endParaRPr>
              </a:p>
            </p:txBody>
          </p:sp>
          <p:sp>
            <p:nvSpPr>
              <p:cNvPr id="97" name="TextBox 96">
                <a:extLst>
                  <a:ext uri="{FF2B5EF4-FFF2-40B4-BE49-F238E27FC236}">
                    <a16:creationId xmlns:a16="http://schemas.microsoft.com/office/drawing/2014/main" id="{51DFCDB6-16D0-0711-55F0-A4EE7BECC53D}"/>
                  </a:ext>
                </a:extLst>
              </p:cNvPr>
              <p:cNvSpPr txBox="1"/>
              <p:nvPr/>
            </p:nvSpPr>
            <p:spPr>
              <a:xfrm>
                <a:off x="716585" y="2394342"/>
                <a:ext cx="2108541" cy="75611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Birthday Sugar Panda</a:t>
                </a:r>
              </a:p>
            </p:txBody>
          </p:sp>
          <p:sp>
            <p:nvSpPr>
              <p:cNvPr id="98" name="Round Same Side Corner Rectangle 3">
                <a:extLst>
                  <a:ext uri="{FF2B5EF4-FFF2-40B4-BE49-F238E27FC236}">
                    <a16:creationId xmlns:a16="http://schemas.microsoft.com/office/drawing/2014/main" id="{11C946F6-FC18-8C37-3948-249178C5D199}"/>
                  </a:ext>
                </a:extLst>
              </p:cNvPr>
              <p:cNvSpPr/>
              <p:nvPr/>
            </p:nvSpPr>
            <p:spPr>
              <a:xfrm rot="16200000">
                <a:off x="1252930" y="2588925"/>
                <a:ext cx="824741" cy="2184001"/>
              </a:xfrm>
              <a:prstGeom prst="round2SameRect">
                <a:avLst>
                  <a:gd name="adj1" fmla="val 10417"/>
                  <a:gd name="adj2" fmla="val 0"/>
                </a:avLst>
              </a:prstGeom>
              <a:solidFill>
                <a:srgbClr val="F2AA00"/>
              </a:solidFill>
              <a:ln w="1905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0B0004020202020204" pitchFamily="34" charset="0"/>
                  <a:ea typeface="+mn-ea"/>
                  <a:cs typeface="Arial"/>
                  <a:sym typeface="Arial"/>
                </a:endParaRPr>
              </a:p>
            </p:txBody>
          </p:sp>
          <p:sp>
            <p:nvSpPr>
              <p:cNvPr id="99" name="TextBox 98">
                <a:extLst>
                  <a:ext uri="{FF2B5EF4-FFF2-40B4-BE49-F238E27FC236}">
                    <a16:creationId xmlns:a16="http://schemas.microsoft.com/office/drawing/2014/main" id="{8F55E330-87B6-39BF-EA5F-20DEC32BC4EE}"/>
                  </a:ext>
                </a:extLst>
              </p:cNvPr>
              <p:cNvSpPr txBox="1"/>
              <p:nvPr/>
            </p:nvSpPr>
            <p:spPr>
              <a:xfrm>
                <a:off x="570855" y="3277693"/>
                <a:ext cx="2104713" cy="75611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Forever Love Bear </a:t>
                </a:r>
                <a:endPar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100" name="Round Same Side Corner Rectangle 22">
                <a:extLst>
                  <a:ext uri="{FF2B5EF4-FFF2-40B4-BE49-F238E27FC236}">
                    <a16:creationId xmlns:a16="http://schemas.microsoft.com/office/drawing/2014/main" id="{6FEE21A1-7594-8722-8B80-48D9827DBEF4}"/>
                  </a:ext>
                </a:extLst>
              </p:cNvPr>
              <p:cNvSpPr/>
              <p:nvPr/>
            </p:nvSpPr>
            <p:spPr>
              <a:xfrm rot="16200000">
                <a:off x="1252930" y="3499155"/>
                <a:ext cx="824741" cy="2184003"/>
              </a:xfrm>
              <a:prstGeom prst="round2SameRect">
                <a:avLst>
                  <a:gd name="adj1" fmla="val 10417"/>
                  <a:gd name="adj2" fmla="val 0"/>
                </a:avLst>
              </a:prstGeom>
              <a:solidFill>
                <a:srgbClr val="00C3C5"/>
              </a:solidFill>
              <a:ln w="1905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0B0004020202020204" pitchFamily="34" charset="0"/>
                  <a:ea typeface="+mn-ea"/>
                  <a:cs typeface="Arial"/>
                  <a:sym typeface="Arial"/>
                </a:endParaRPr>
              </a:p>
            </p:txBody>
          </p:sp>
          <p:sp>
            <p:nvSpPr>
              <p:cNvPr id="101" name="TextBox 100">
                <a:extLst>
                  <a:ext uri="{FF2B5EF4-FFF2-40B4-BE49-F238E27FC236}">
                    <a16:creationId xmlns:a16="http://schemas.microsoft.com/office/drawing/2014/main" id="{61C49438-7E5F-100F-0EEF-1FFE7D643C01}"/>
                  </a:ext>
                </a:extLst>
              </p:cNvPr>
              <p:cNvSpPr txBox="1"/>
              <p:nvPr/>
            </p:nvSpPr>
            <p:spPr>
              <a:xfrm>
                <a:off x="570123" y="4189420"/>
                <a:ext cx="2029192" cy="75611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Hudson River Mini bear </a:t>
                </a:r>
              </a:p>
            </p:txBody>
          </p:sp>
          <p:sp>
            <p:nvSpPr>
              <p:cNvPr id="102" name="Round Same Side Corner Rectangle 58">
                <a:extLst>
                  <a:ext uri="{FF2B5EF4-FFF2-40B4-BE49-F238E27FC236}">
                    <a16:creationId xmlns:a16="http://schemas.microsoft.com/office/drawing/2014/main" id="{277C79B3-FF5B-8E13-116F-CE7681D0B9A2}"/>
                  </a:ext>
                </a:extLst>
              </p:cNvPr>
              <p:cNvSpPr/>
              <p:nvPr/>
            </p:nvSpPr>
            <p:spPr>
              <a:xfrm rot="16200000">
                <a:off x="1252930" y="4405086"/>
                <a:ext cx="824741" cy="2184003"/>
              </a:xfrm>
              <a:prstGeom prst="round2SameRect">
                <a:avLst>
                  <a:gd name="adj1" fmla="val 10417"/>
                  <a:gd name="adj2" fmla="val 0"/>
                </a:avLst>
              </a:prstGeom>
              <a:solidFill>
                <a:srgbClr val="E97132"/>
              </a:solidFill>
              <a:ln w="19050" cap="flat" cmpd="sng" algn="ctr">
                <a:noFill/>
                <a:prstDash val="solid"/>
                <a:miter lim="800000"/>
              </a:ln>
              <a:effectLst/>
            </p:spPr>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0B0004020202020204" pitchFamily="34" charset="0"/>
                  <a:ea typeface="+mn-ea"/>
                  <a:cs typeface="Arial"/>
                  <a:sym typeface="Arial"/>
                </a:endParaRPr>
              </a:p>
            </p:txBody>
          </p:sp>
          <p:sp>
            <p:nvSpPr>
              <p:cNvPr id="103" name="TextBox 102">
                <a:extLst>
                  <a:ext uri="{FF2B5EF4-FFF2-40B4-BE49-F238E27FC236}">
                    <a16:creationId xmlns:a16="http://schemas.microsoft.com/office/drawing/2014/main" id="{D36C4296-0E9D-B572-B3F3-AA0E566C15F2}"/>
                  </a:ext>
                </a:extLst>
              </p:cNvPr>
              <p:cNvSpPr txBox="1"/>
              <p:nvPr/>
            </p:nvSpPr>
            <p:spPr>
              <a:xfrm>
                <a:off x="591589" y="5116249"/>
                <a:ext cx="2104713" cy="75611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Original Mr. Fuzzy </a:t>
                </a:r>
                <a:endPar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endParaRPr>
              </a:p>
            </p:txBody>
          </p:sp>
        </p:grpSp>
        <p:grpSp>
          <p:nvGrpSpPr>
            <p:cNvPr id="59" name="Group 58">
              <a:extLst>
                <a:ext uri="{FF2B5EF4-FFF2-40B4-BE49-F238E27FC236}">
                  <a16:creationId xmlns:a16="http://schemas.microsoft.com/office/drawing/2014/main" id="{530046A6-437C-F93E-FC28-D78C226D3D8E}"/>
                </a:ext>
              </a:extLst>
            </p:cNvPr>
            <p:cNvGrpSpPr/>
            <p:nvPr/>
          </p:nvGrpSpPr>
          <p:grpSpPr>
            <a:xfrm>
              <a:off x="3455079" y="1531571"/>
              <a:ext cx="7179610" cy="4561272"/>
              <a:chOff x="3455079" y="1531571"/>
              <a:chExt cx="7179610" cy="4561272"/>
            </a:xfrm>
          </p:grpSpPr>
          <p:sp>
            <p:nvSpPr>
              <p:cNvPr id="60" name="Rectangle 59">
                <a:extLst>
                  <a:ext uri="{FF2B5EF4-FFF2-40B4-BE49-F238E27FC236}">
                    <a16:creationId xmlns:a16="http://schemas.microsoft.com/office/drawing/2014/main" id="{7F8DD94F-8D3F-036A-114F-2DF77C16EEB9}"/>
                  </a:ext>
                </a:extLst>
              </p:cNvPr>
              <p:cNvSpPr/>
              <p:nvPr/>
            </p:nvSpPr>
            <p:spPr>
              <a:xfrm>
                <a:off x="3654282" y="2206276"/>
                <a:ext cx="1417194" cy="3884108"/>
              </a:xfrm>
              <a:prstGeom prst="rect">
                <a:avLst/>
              </a:prstGeom>
              <a:solidFill>
                <a:srgbClr val="0F9ED5">
                  <a:alpha val="57000"/>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1" name="Rectangle 60">
                <a:extLst>
                  <a:ext uri="{FF2B5EF4-FFF2-40B4-BE49-F238E27FC236}">
                    <a16:creationId xmlns:a16="http://schemas.microsoft.com/office/drawing/2014/main" id="{681688CC-2595-1314-8872-E45472ECCA14}"/>
                  </a:ext>
                </a:extLst>
              </p:cNvPr>
              <p:cNvSpPr/>
              <p:nvPr/>
            </p:nvSpPr>
            <p:spPr>
              <a:xfrm>
                <a:off x="7136523" y="2206276"/>
                <a:ext cx="1417194" cy="3884108"/>
              </a:xfrm>
              <a:prstGeom prst="rect">
                <a:avLst/>
              </a:prstGeom>
              <a:solidFill>
                <a:srgbClr val="00DADC">
                  <a:alpha val="37000"/>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2" name="Rectangle 61">
                <a:extLst>
                  <a:ext uri="{FF2B5EF4-FFF2-40B4-BE49-F238E27FC236}">
                    <a16:creationId xmlns:a16="http://schemas.microsoft.com/office/drawing/2014/main" id="{CFBD1685-3453-775E-CFAE-E1E6BDF91BB4}"/>
                  </a:ext>
                </a:extLst>
              </p:cNvPr>
              <p:cNvSpPr/>
              <p:nvPr/>
            </p:nvSpPr>
            <p:spPr>
              <a:xfrm>
                <a:off x="5393035" y="2206276"/>
                <a:ext cx="1417194" cy="3884108"/>
              </a:xfrm>
              <a:prstGeom prst="rect">
                <a:avLst/>
              </a:prstGeom>
              <a:solidFill>
                <a:srgbClr val="F2C001">
                  <a:alpha val="51979"/>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3" name="Round Same Side Corner Rectangle 96">
                <a:extLst>
                  <a:ext uri="{FF2B5EF4-FFF2-40B4-BE49-F238E27FC236}">
                    <a16:creationId xmlns:a16="http://schemas.microsoft.com/office/drawing/2014/main" id="{ADC070DE-0593-84FF-4BBE-3C6F6F487B11}"/>
                  </a:ext>
                </a:extLst>
              </p:cNvPr>
              <p:cNvSpPr/>
              <p:nvPr/>
            </p:nvSpPr>
            <p:spPr>
              <a:xfrm>
                <a:off x="3560322" y="1531571"/>
                <a:ext cx="1628642" cy="674705"/>
              </a:xfrm>
              <a:prstGeom prst="round2SameRect">
                <a:avLst/>
              </a:prstGeom>
              <a:solidFill>
                <a:srgbClr val="0F9ED5"/>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Birthday Sugar Panda</a:t>
                </a:r>
              </a:p>
            </p:txBody>
          </p:sp>
          <p:sp>
            <p:nvSpPr>
              <p:cNvPr id="64" name="Round Same Side Corner Rectangle 189">
                <a:extLst>
                  <a:ext uri="{FF2B5EF4-FFF2-40B4-BE49-F238E27FC236}">
                    <a16:creationId xmlns:a16="http://schemas.microsoft.com/office/drawing/2014/main" id="{59C95AE0-BD61-AAA0-2960-1C5E5F9CD2D0}"/>
                  </a:ext>
                </a:extLst>
              </p:cNvPr>
              <p:cNvSpPr/>
              <p:nvPr/>
            </p:nvSpPr>
            <p:spPr>
              <a:xfrm>
                <a:off x="7008697" y="1531571"/>
                <a:ext cx="1662508" cy="674705"/>
              </a:xfrm>
              <a:prstGeom prst="round2SameRect">
                <a:avLst/>
              </a:prstGeom>
              <a:solidFill>
                <a:srgbClr val="00C3C5"/>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Hudson River Mini bear </a:t>
                </a:r>
              </a:p>
            </p:txBody>
          </p:sp>
          <p:sp>
            <p:nvSpPr>
              <p:cNvPr id="65" name="Round Same Side Corner Rectangle 190">
                <a:extLst>
                  <a:ext uri="{FF2B5EF4-FFF2-40B4-BE49-F238E27FC236}">
                    <a16:creationId xmlns:a16="http://schemas.microsoft.com/office/drawing/2014/main" id="{CCBAE76A-8D55-17D3-9DE3-E147201CFA5F}"/>
                  </a:ext>
                </a:extLst>
              </p:cNvPr>
              <p:cNvSpPr/>
              <p:nvPr/>
            </p:nvSpPr>
            <p:spPr>
              <a:xfrm>
                <a:off x="5299075" y="1531571"/>
                <a:ext cx="1628642" cy="674705"/>
              </a:xfrm>
              <a:prstGeom prst="round2SameRect">
                <a:avLst/>
              </a:prstGeom>
              <a:solidFill>
                <a:srgbClr val="F2AA00"/>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Forever Love Bear </a:t>
                </a:r>
                <a:endPar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6" name="Rectangle 65">
                <a:extLst>
                  <a:ext uri="{FF2B5EF4-FFF2-40B4-BE49-F238E27FC236}">
                    <a16:creationId xmlns:a16="http://schemas.microsoft.com/office/drawing/2014/main" id="{323375EA-4564-BD84-6B49-696255424B84}"/>
                  </a:ext>
                </a:extLst>
              </p:cNvPr>
              <p:cNvSpPr/>
              <p:nvPr/>
            </p:nvSpPr>
            <p:spPr>
              <a:xfrm>
                <a:off x="5186776" y="2206275"/>
                <a:ext cx="31319" cy="3884108"/>
              </a:xfrm>
              <a:prstGeom prst="rect">
                <a:avLst/>
              </a:prstGeom>
              <a:solidFill>
                <a:srgbClr val="0F9ED5">
                  <a:alpha val="57000"/>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7" name="Rectangle 66">
                <a:extLst>
                  <a:ext uri="{FF2B5EF4-FFF2-40B4-BE49-F238E27FC236}">
                    <a16:creationId xmlns:a16="http://schemas.microsoft.com/office/drawing/2014/main" id="{C22C2C41-5B1C-287A-37DA-97F813029BC2}"/>
                  </a:ext>
                </a:extLst>
              </p:cNvPr>
              <p:cNvSpPr/>
              <p:nvPr/>
            </p:nvSpPr>
            <p:spPr>
              <a:xfrm>
                <a:off x="8667008" y="2206275"/>
                <a:ext cx="31319" cy="3884108"/>
              </a:xfrm>
              <a:prstGeom prst="rect">
                <a:avLst/>
              </a:prstGeom>
              <a:solidFill>
                <a:srgbClr val="00DADC">
                  <a:alpha val="37000"/>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8" name="Rectangle 67">
                <a:extLst>
                  <a:ext uri="{FF2B5EF4-FFF2-40B4-BE49-F238E27FC236}">
                    <a16:creationId xmlns:a16="http://schemas.microsoft.com/office/drawing/2014/main" id="{25AEC570-EF92-BBCF-2720-B72195E3D127}"/>
                  </a:ext>
                </a:extLst>
              </p:cNvPr>
              <p:cNvSpPr/>
              <p:nvPr/>
            </p:nvSpPr>
            <p:spPr>
              <a:xfrm>
                <a:off x="6930266" y="2206275"/>
                <a:ext cx="31319" cy="3884108"/>
              </a:xfrm>
              <a:prstGeom prst="rect">
                <a:avLst/>
              </a:prstGeom>
              <a:solidFill>
                <a:srgbClr val="F2C001">
                  <a:alpha val="51979"/>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69" name="Rectangle 68">
                <a:extLst>
                  <a:ext uri="{FF2B5EF4-FFF2-40B4-BE49-F238E27FC236}">
                    <a16:creationId xmlns:a16="http://schemas.microsoft.com/office/drawing/2014/main" id="{7CBAE23A-50D1-BA20-EE06-812C31FC9DCF}"/>
                  </a:ext>
                </a:extLst>
              </p:cNvPr>
              <p:cNvSpPr/>
              <p:nvPr/>
            </p:nvSpPr>
            <p:spPr>
              <a:xfrm>
                <a:off x="8876200" y="2208735"/>
                <a:ext cx="1417194" cy="3884108"/>
              </a:xfrm>
              <a:prstGeom prst="rect">
                <a:avLst/>
              </a:prstGeom>
              <a:solidFill>
                <a:srgbClr val="E97132">
                  <a:alpha val="37000"/>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70" name="Round Same Side Corner Rectangle 8">
                <a:extLst>
                  <a:ext uri="{FF2B5EF4-FFF2-40B4-BE49-F238E27FC236}">
                    <a16:creationId xmlns:a16="http://schemas.microsoft.com/office/drawing/2014/main" id="{80F1BD84-1871-C6B6-4DC8-578F1898CEFA}"/>
                  </a:ext>
                </a:extLst>
              </p:cNvPr>
              <p:cNvSpPr/>
              <p:nvPr/>
            </p:nvSpPr>
            <p:spPr>
              <a:xfrm>
                <a:off x="8782241" y="1534030"/>
                <a:ext cx="1628642" cy="674705"/>
              </a:xfrm>
              <a:prstGeom prst="round2SameRect">
                <a:avLst/>
              </a:prstGeom>
              <a:solidFill>
                <a:srgbClr val="E97132"/>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rPr>
                  <a:t>The Original Mr. Fuzzy </a:t>
                </a:r>
                <a:endParaRPr kumimoji="0" lang="en-US" sz="1400" b="0" i="0" u="none" strike="noStrike" kern="0" cap="none" spc="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71" name="Rectangle 70">
                <a:extLst>
                  <a:ext uri="{FF2B5EF4-FFF2-40B4-BE49-F238E27FC236}">
                    <a16:creationId xmlns:a16="http://schemas.microsoft.com/office/drawing/2014/main" id="{B0B2C63D-F884-FAA6-0681-6F38B757FD36}"/>
                  </a:ext>
                </a:extLst>
              </p:cNvPr>
              <p:cNvSpPr/>
              <p:nvPr/>
            </p:nvSpPr>
            <p:spPr>
              <a:xfrm>
                <a:off x="3455080" y="4219440"/>
                <a:ext cx="7171729" cy="713611"/>
              </a:xfrm>
              <a:prstGeom prst="rect">
                <a:avLst/>
              </a:prstGeom>
              <a:solidFill>
                <a:srgbClr val="299873">
                  <a:alpha val="49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2" name="Rectangle 71">
                <a:extLst>
                  <a:ext uri="{FF2B5EF4-FFF2-40B4-BE49-F238E27FC236}">
                    <a16:creationId xmlns:a16="http://schemas.microsoft.com/office/drawing/2014/main" id="{3909B232-B0E7-9610-2372-80C0CCF4261C}"/>
                  </a:ext>
                </a:extLst>
              </p:cNvPr>
              <p:cNvSpPr/>
              <p:nvPr/>
            </p:nvSpPr>
            <p:spPr>
              <a:xfrm>
                <a:off x="3455082" y="3282146"/>
                <a:ext cx="7171729" cy="713611"/>
              </a:xfrm>
              <a:prstGeom prst="rect">
                <a:avLst/>
              </a:prstGeom>
              <a:solidFill>
                <a:srgbClr val="CB3CAD">
                  <a:alpha val="49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3" name="Rectangle 72">
                <a:extLst>
                  <a:ext uri="{FF2B5EF4-FFF2-40B4-BE49-F238E27FC236}">
                    <a16:creationId xmlns:a16="http://schemas.microsoft.com/office/drawing/2014/main" id="{992DC35B-E5A0-8B7B-58C4-7FDF9F502E23}"/>
                  </a:ext>
                </a:extLst>
              </p:cNvPr>
              <p:cNvSpPr/>
              <p:nvPr/>
            </p:nvSpPr>
            <p:spPr>
              <a:xfrm>
                <a:off x="3455081" y="2370012"/>
                <a:ext cx="7171729" cy="713611"/>
              </a:xfrm>
              <a:prstGeom prst="rect">
                <a:avLst/>
              </a:prstGeom>
              <a:solidFill>
                <a:srgbClr val="0F9ED5">
                  <a:lumMod val="50000"/>
                  <a:alpha val="46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4" name="Rectangle 73">
                <a:extLst>
                  <a:ext uri="{FF2B5EF4-FFF2-40B4-BE49-F238E27FC236}">
                    <a16:creationId xmlns:a16="http://schemas.microsoft.com/office/drawing/2014/main" id="{E49F0550-755E-2065-D686-8BB5BC280C85}"/>
                  </a:ext>
                </a:extLst>
              </p:cNvPr>
              <p:cNvSpPr/>
              <p:nvPr/>
            </p:nvSpPr>
            <p:spPr>
              <a:xfrm>
                <a:off x="3462960" y="3139341"/>
                <a:ext cx="7171729" cy="24650"/>
              </a:xfrm>
              <a:prstGeom prst="rect">
                <a:avLst/>
              </a:prstGeom>
              <a:solidFill>
                <a:srgbClr val="0F9ED5">
                  <a:lumMod val="50000"/>
                  <a:alpha val="46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5" name="Rectangle 74">
                <a:extLst>
                  <a:ext uri="{FF2B5EF4-FFF2-40B4-BE49-F238E27FC236}">
                    <a16:creationId xmlns:a16="http://schemas.microsoft.com/office/drawing/2014/main" id="{2A8118B7-640B-2C7E-981F-BA8F4FEF9092}"/>
                  </a:ext>
                </a:extLst>
              </p:cNvPr>
              <p:cNvSpPr/>
              <p:nvPr/>
            </p:nvSpPr>
            <p:spPr>
              <a:xfrm>
                <a:off x="3455082" y="4056756"/>
                <a:ext cx="7171729" cy="24650"/>
              </a:xfrm>
              <a:prstGeom prst="rect">
                <a:avLst/>
              </a:prstGeom>
              <a:solidFill>
                <a:srgbClr val="CB3CAD">
                  <a:alpha val="46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6" name="Rectangle 75">
                <a:extLst>
                  <a:ext uri="{FF2B5EF4-FFF2-40B4-BE49-F238E27FC236}">
                    <a16:creationId xmlns:a16="http://schemas.microsoft.com/office/drawing/2014/main" id="{6BB9FFB7-917A-98DD-4D35-B946B4ADF757}"/>
                  </a:ext>
                </a:extLst>
              </p:cNvPr>
              <p:cNvSpPr/>
              <p:nvPr/>
            </p:nvSpPr>
            <p:spPr>
              <a:xfrm>
                <a:off x="3455079" y="4990837"/>
                <a:ext cx="7171729" cy="24650"/>
              </a:xfrm>
              <a:prstGeom prst="rect">
                <a:avLst/>
              </a:prstGeom>
              <a:solidFill>
                <a:srgbClr val="299873">
                  <a:alpha val="46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7" name="Rectangle 76">
                <a:extLst>
                  <a:ext uri="{FF2B5EF4-FFF2-40B4-BE49-F238E27FC236}">
                    <a16:creationId xmlns:a16="http://schemas.microsoft.com/office/drawing/2014/main" id="{3D49A1EF-1FA1-9D0A-0812-6E5CF8F118DD}"/>
                  </a:ext>
                </a:extLst>
              </p:cNvPr>
              <p:cNvSpPr/>
              <p:nvPr/>
            </p:nvSpPr>
            <p:spPr>
              <a:xfrm>
                <a:off x="3560322" y="2301374"/>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8" name="Rectangle 77">
                <a:extLst>
                  <a:ext uri="{FF2B5EF4-FFF2-40B4-BE49-F238E27FC236}">
                    <a16:creationId xmlns:a16="http://schemas.microsoft.com/office/drawing/2014/main" id="{E6975583-C2CF-6C94-5EEB-6347D8B1AFAB}"/>
                  </a:ext>
                </a:extLst>
              </p:cNvPr>
              <p:cNvSpPr/>
              <p:nvPr/>
            </p:nvSpPr>
            <p:spPr>
              <a:xfrm>
                <a:off x="5299075" y="2301374"/>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40</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9" name="Rectangle 78">
                <a:extLst>
                  <a:ext uri="{FF2B5EF4-FFF2-40B4-BE49-F238E27FC236}">
                    <a16:creationId xmlns:a16="http://schemas.microsoft.com/office/drawing/2014/main" id="{122EF42B-41EB-B9F3-5322-C8F0B172FFBD}"/>
                  </a:ext>
                </a:extLst>
              </p:cNvPr>
              <p:cNvSpPr/>
              <p:nvPr/>
            </p:nvSpPr>
            <p:spPr>
              <a:xfrm>
                <a:off x="7042563" y="2301374"/>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208</a:t>
                </a:r>
              </a:p>
            </p:txBody>
          </p:sp>
          <p:sp>
            <p:nvSpPr>
              <p:cNvPr id="80" name="Rectangle 79">
                <a:extLst>
                  <a:ext uri="{FF2B5EF4-FFF2-40B4-BE49-F238E27FC236}">
                    <a16:creationId xmlns:a16="http://schemas.microsoft.com/office/drawing/2014/main" id="{4D434352-F4E2-EADA-F7A5-3B0A45E8B7B6}"/>
                  </a:ext>
                </a:extLst>
              </p:cNvPr>
              <p:cNvSpPr/>
              <p:nvPr/>
            </p:nvSpPr>
            <p:spPr>
              <a:xfrm>
                <a:off x="3560322" y="3226201"/>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40</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1" name="Rectangle 80">
                <a:extLst>
                  <a:ext uri="{FF2B5EF4-FFF2-40B4-BE49-F238E27FC236}">
                    <a16:creationId xmlns:a16="http://schemas.microsoft.com/office/drawing/2014/main" id="{88947E18-119C-B550-0C56-AF7318F65613}"/>
                  </a:ext>
                </a:extLst>
              </p:cNvPr>
              <p:cNvSpPr/>
              <p:nvPr/>
            </p:nvSpPr>
            <p:spPr>
              <a:xfrm>
                <a:off x="5299075" y="3226201"/>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2" name="Rectangle 81">
                <a:extLst>
                  <a:ext uri="{FF2B5EF4-FFF2-40B4-BE49-F238E27FC236}">
                    <a16:creationId xmlns:a16="http://schemas.microsoft.com/office/drawing/2014/main" id="{EAB259D9-D76D-2842-6E56-7F8E4880DE76}"/>
                  </a:ext>
                </a:extLst>
              </p:cNvPr>
              <p:cNvSpPr/>
              <p:nvPr/>
            </p:nvSpPr>
            <p:spPr>
              <a:xfrm>
                <a:off x="7042563" y="3226201"/>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260</a:t>
                </a:r>
              </a:p>
            </p:txBody>
          </p:sp>
          <p:sp>
            <p:nvSpPr>
              <p:cNvPr id="83" name="Rectangle 82">
                <a:extLst>
                  <a:ext uri="{FF2B5EF4-FFF2-40B4-BE49-F238E27FC236}">
                    <a16:creationId xmlns:a16="http://schemas.microsoft.com/office/drawing/2014/main" id="{CA515E79-2326-D5FE-439E-9F4386117A4C}"/>
                  </a:ext>
                </a:extLst>
              </p:cNvPr>
              <p:cNvSpPr/>
              <p:nvPr/>
            </p:nvSpPr>
            <p:spPr>
              <a:xfrm>
                <a:off x="3560322" y="4151029"/>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22</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4" name="Rectangle 83">
                <a:extLst>
                  <a:ext uri="{FF2B5EF4-FFF2-40B4-BE49-F238E27FC236}">
                    <a16:creationId xmlns:a16="http://schemas.microsoft.com/office/drawing/2014/main" id="{5B18B375-4F49-A233-099E-6E97375C42E4}"/>
                  </a:ext>
                </a:extLst>
              </p:cNvPr>
              <p:cNvSpPr/>
              <p:nvPr/>
            </p:nvSpPr>
            <p:spPr>
              <a:xfrm>
                <a:off x="5299075" y="4151029"/>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9</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5" name="Rectangle 84">
                <a:extLst>
                  <a:ext uri="{FF2B5EF4-FFF2-40B4-BE49-F238E27FC236}">
                    <a16:creationId xmlns:a16="http://schemas.microsoft.com/office/drawing/2014/main" id="{C39DABD8-0248-699C-9D40-29C34A412626}"/>
                  </a:ext>
                </a:extLst>
              </p:cNvPr>
              <p:cNvSpPr/>
              <p:nvPr/>
            </p:nvSpPr>
            <p:spPr>
              <a:xfrm>
                <a:off x="7042563" y="4151029"/>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6" name="Rectangle 85">
                <a:extLst>
                  <a:ext uri="{FF2B5EF4-FFF2-40B4-BE49-F238E27FC236}">
                    <a16:creationId xmlns:a16="http://schemas.microsoft.com/office/drawing/2014/main" id="{ACA0CC80-D168-CC61-0AFC-CBF9D7AC870C}"/>
                  </a:ext>
                </a:extLst>
              </p:cNvPr>
              <p:cNvSpPr/>
              <p:nvPr/>
            </p:nvSpPr>
            <p:spPr>
              <a:xfrm>
                <a:off x="8782241" y="2303198"/>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84</a:t>
                </a:r>
              </a:p>
            </p:txBody>
          </p:sp>
          <p:sp>
            <p:nvSpPr>
              <p:cNvPr id="87" name="Rectangle 86">
                <a:extLst>
                  <a:ext uri="{FF2B5EF4-FFF2-40B4-BE49-F238E27FC236}">
                    <a16:creationId xmlns:a16="http://schemas.microsoft.com/office/drawing/2014/main" id="{956603D6-FE67-4C33-ED22-740AD5E0F448}"/>
                  </a:ext>
                </a:extLst>
              </p:cNvPr>
              <p:cNvSpPr/>
              <p:nvPr/>
            </p:nvSpPr>
            <p:spPr>
              <a:xfrm>
                <a:off x="8782241" y="3228026"/>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25</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8" name="Rectangle 87">
                <a:extLst>
                  <a:ext uri="{FF2B5EF4-FFF2-40B4-BE49-F238E27FC236}">
                    <a16:creationId xmlns:a16="http://schemas.microsoft.com/office/drawing/2014/main" id="{00C1E1EE-E3B8-BE9C-195E-7D427FD6BD36}"/>
                  </a:ext>
                </a:extLst>
              </p:cNvPr>
              <p:cNvSpPr/>
              <p:nvPr/>
            </p:nvSpPr>
            <p:spPr>
              <a:xfrm>
                <a:off x="8782241" y="4152855"/>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16</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89" name="Rectangle 88">
                <a:extLst>
                  <a:ext uri="{FF2B5EF4-FFF2-40B4-BE49-F238E27FC236}">
                    <a16:creationId xmlns:a16="http://schemas.microsoft.com/office/drawing/2014/main" id="{BE7E0C02-8079-2C6B-C77B-9606C41696FD}"/>
                  </a:ext>
                </a:extLst>
              </p:cNvPr>
              <p:cNvSpPr/>
              <p:nvPr/>
            </p:nvSpPr>
            <p:spPr>
              <a:xfrm>
                <a:off x="10406685" y="2208733"/>
                <a:ext cx="31319" cy="3884108"/>
              </a:xfrm>
              <a:prstGeom prst="rect">
                <a:avLst/>
              </a:prstGeom>
              <a:solidFill>
                <a:srgbClr val="E97132">
                  <a:alpha val="37000"/>
                </a:srgbClr>
              </a:solidFill>
              <a:ln w="1905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30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90" name="Rectangle 89">
                <a:extLst>
                  <a:ext uri="{FF2B5EF4-FFF2-40B4-BE49-F238E27FC236}">
                    <a16:creationId xmlns:a16="http://schemas.microsoft.com/office/drawing/2014/main" id="{836E0DAD-A953-2C68-7DD9-1064856A1AE8}"/>
                  </a:ext>
                </a:extLst>
              </p:cNvPr>
              <p:cNvSpPr/>
              <p:nvPr/>
            </p:nvSpPr>
            <p:spPr>
              <a:xfrm>
                <a:off x="3455080" y="5139901"/>
                <a:ext cx="7171729" cy="713611"/>
              </a:xfrm>
              <a:prstGeom prst="rect">
                <a:avLst/>
              </a:prstGeom>
              <a:solidFill>
                <a:srgbClr val="CB3F59">
                  <a:alpha val="49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1" name="Rectangle 90">
                <a:extLst>
                  <a:ext uri="{FF2B5EF4-FFF2-40B4-BE49-F238E27FC236}">
                    <a16:creationId xmlns:a16="http://schemas.microsoft.com/office/drawing/2014/main" id="{3407E167-471C-5A56-332E-60B5C5219556}"/>
                  </a:ext>
                </a:extLst>
              </p:cNvPr>
              <p:cNvSpPr/>
              <p:nvPr/>
            </p:nvSpPr>
            <p:spPr>
              <a:xfrm>
                <a:off x="3455079" y="5911296"/>
                <a:ext cx="7171729" cy="24650"/>
              </a:xfrm>
              <a:prstGeom prst="rect">
                <a:avLst/>
              </a:prstGeom>
              <a:solidFill>
                <a:srgbClr val="CB3F59">
                  <a:alpha val="49000"/>
                </a:srgbClr>
              </a:solidFill>
              <a:ln w="19050" cap="flat" cmpd="sng" algn="ctr">
                <a:noFill/>
                <a:prstDash val="solid"/>
                <a:miter lim="800000"/>
              </a:ln>
              <a:effectLst/>
            </p:spPr>
            <p:txBody>
              <a:bodyPr tIns="9144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2" name="Rectangle 91">
                <a:extLst>
                  <a:ext uri="{FF2B5EF4-FFF2-40B4-BE49-F238E27FC236}">
                    <a16:creationId xmlns:a16="http://schemas.microsoft.com/office/drawing/2014/main" id="{0A738138-9285-D783-63D5-A2636529BC10}"/>
                  </a:ext>
                </a:extLst>
              </p:cNvPr>
              <p:cNvSpPr/>
              <p:nvPr/>
            </p:nvSpPr>
            <p:spPr>
              <a:xfrm>
                <a:off x="3560322" y="5071490"/>
                <a:ext cx="1628642" cy="837968"/>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553</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3" name="Rectangle 92">
                <a:extLst>
                  <a:ext uri="{FF2B5EF4-FFF2-40B4-BE49-F238E27FC236}">
                    <a16:creationId xmlns:a16="http://schemas.microsoft.com/office/drawing/2014/main" id="{18FE1A3A-D5C0-660F-FEF2-D5446A637C1B}"/>
                  </a:ext>
                </a:extLst>
              </p:cNvPr>
              <p:cNvSpPr/>
              <p:nvPr/>
            </p:nvSpPr>
            <p:spPr>
              <a:xfrm>
                <a:off x="5299076" y="5071491"/>
                <a:ext cx="1628642" cy="837969"/>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238</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4" name="Rectangle 93">
                <a:extLst>
                  <a:ext uri="{FF2B5EF4-FFF2-40B4-BE49-F238E27FC236}">
                    <a16:creationId xmlns:a16="http://schemas.microsoft.com/office/drawing/2014/main" id="{2B3628EF-0832-C2B0-F823-214DAEC82F68}"/>
                  </a:ext>
                </a:extLst>
              </p:cNvPr>
              <p:cNvSpPr/>
              <p:nvPr/>
            </p:nvSpPr>
            <p:spPr>
              <a:xfrm>
                <a:off x="7042563" y="5071494"/>
                <a:ext cx="1628642" cy="837969"/>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933</a:t>
                </a: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5" name="Rectangle 94">
                <a:extLst>
                  <a:ext uri="{FF2B5EF4-FFF2-40B4-BE49-F238E27FC236}">
                    <a16:creationId xmlns:a16="http://schemas.microsoft.com/office/drawing/2014/main" id="{F927645E-ECB6-18F4-2703-C83BD4065CEA}"/>
                  </a:ext>
                </a:extLst>
              </p:cNvPr>
              <p:cNvSpPr/>
              <p:nvPr/>
            </p:nvSpPr>
            <p:spPr>
              <a:xfrm>
                <a:off x="8782242" y="5073320"/>
                <a:ext cx="1628642" cy="837969"/>
              </a:xfrm>
              <a:prstGeom prst="rect">
                <a:avLst/>
              </a:prstGeom>
              <a:solidFill>
                <a:sysClr val="window" lastClr="FFFFFF"/>
              </a:solidFill>
              <a:ln w="19050" cap="flat" cmpd="sng" algn="ctr">
                <a:noFill/>
                <a:prstDash val="solid"/>
                <a:miter lim="800000"/>
              </a:ln>
              <a:effectLst/>
            </p:spPr>
            <p:txBody>
              <a:bodyPr lIns="182880" tIns="13716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grpSp>
      </p:grpSp>
      <p:sp>
        <p:nvSpPr>
          <p:cNvPr id="104" name="Subtitle 2">
            <a:extLst>
              <a:ext uri="{FF2B5EF4-FFF2-40B4-BE49-F238E27FC236}">
                <a16:creationId xmlns:a16="http://schemas.microsoft.com/office/drawing/2014/main" id="{41FF8E2A-CEAD-0BF7-3FC1-10FE7DB050DA}"/>
              </a:ext>
            </a:extLst>
          </p:cNvPr>
          <p:cNvSpPr txBox="1">
            <a:spLocks/>
          </p:cNvSpPr>
          <p:nvPr/>
        </p:nvSpPr>
        <p:spPr>
          <a:xfrm>
            <a:off x="411126" y="1536495"/>
            <a:ext cx="2641813" cy="4550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sym typeface="Arial"/>
              </a:rPr>
              <a:t>Primary Product</a:t>
            </a:r>
            <a:endParaRPr kumimoji="0" lang="en-IN" sz="2000" b="1" i="0" u="none" strike="noStrike" kern="120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sp>
        <p:nvSpPr>
          <p:cNvPr id="105" name="Rectangle: Rounded Corners 25">
            <a:extLst>
              <a:ext uri="{FF2B5EF4-FFF2-40B4-BE49-F238E27FC236}">
                <a16:creationId xmlns:a16="http://schemas.microsoft.com/office/drawing/2014/main" id="{AFB9EADC-297F-0BF0-5E94-24DC607F69A3}"/>
              </a:ext>
            </a:extLst>
          </p:cNvPr>
          <p:cNvSpPr/>
          <p:nvPr/>
        </p:nvSpPr>
        <p:spPr>
          <a:xfrm>
            <a:off x="477078" y="507024"/>
            <a:ext cx="4261899" cy="389996"/>
          </a:xfrm>
          <a:prstGeom prst="roundRect">
            <a:avLst>
              <a:gd name="adj" fmla="val 8709"/>
            </a:avLst>
          </a:prstGeom>
          <a:gradFill>
            <a:gsLst>
              <a:gs pos="0">
                <a:srgbClr val="0D5958"/>
              </a:gs>
              <a:gs pos="100000">
                <a:srgbClr val="1C8F8C"/>
              </a:gs>
            </a:gsLst>
            <a:lin ang="6000000" scaled="0"/>
          </a:gradFill>
          <a:ln w="12700" cap="flat" cmpd="sng" algn="ctr">
            <a:noFill/>
            <a:prstDash val="solid"/>
            <a:miter lim="800000"/>
          </a:ln>
          <a:effectLst>
            <a:outerShdw blurRad="1270000" dist="889000" dir="5400000" sx="75000" sy="75000" algn="t" rotWithShape="0">
              <a:sysClr val="window" lastClr="FFFFFF">
                <a:lumMod val="65000"/>
                <a:alpha val="40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DCEE32"/>
              </a:solidFill>
              <a:effectLst/>
              <a:uLnTx/>
              <a:uFillTx/>
              <a:latin typeface="Roboto" panose="02000000000000000000" pitchFamily="2" charset="0"/>
              <a:ea typeface="Roboto" panose="02000000000000000000" pitchFamily="2" charset="0"/>
              <a:cs typeface="Arial"/>
              <a:sym typeface="Arial"/>
            </a:endParaRPr>
          </a:p>
        </p:txBody>
      </p:sp>
      <p:sp>
        <p:nvSpPr>
          <p:cNvPr id="106" name="Subtitle 2">
            <a:extLst>
              <a:ext uri="{FF2B5EF4-FFF2-40B4-BE49-F238E27FC236}">
                <a16:creationId xmlns:a16="http://schemas.microsoft.com/office/drawing/2014/main" id="{B472E37B-77B0-7030-0A08-98C9E99E55FE}"/>
              </a:ext>
            </a:extLst>
          </p:cNvPr>
          <p:cNvSpPr txBox="1">
            <a:spLocks/>
          </p:cNvSpPr>
          <p:nvPr/>
        </p:nvSpPr>
        <p:spPr>
          <a:xfrm>
            <a:off x="528823" y="548186"/>
            <a:ext cx="4000880" cy="3926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ptos" panose="020B0004020202020204" pitchFamily="34" charset="0"/>
                <a:sym typeface="Arial"/>
              </a:rPr>
              <a:t>Data of cross sold items since Dec 05 2014</a:t>
            </a:r>
            <a:endParaRPr kumimoji="0" lang="en-IN" sz="1600" b="0" i="0" u="none" strike="noStrike" kern="1200" cap="none" spc="0" normalizeH="0" baseline="0" noProof="0" dirty="0">
              <a:ln>
                <a:noFill/>
              </a:ln>
              <a:solidFill>
                <a:prstClr val="white"/>
              </a:solidFill>
              <a:effectLst/>
              <a:uLnTx/>
              <a:uFillTx/>
              <a:latin typeface="Aptos" panose="020B0004020202020204" pitchFamily="34" charset="0"/>
              <a:sym typeface="Arial"/>
            </a:endParaRPr>
          </a:p>
        </p:txBody>
      </p:sp>
    </p:spTree>
    <p:extLst>
      <p:ext uri="{BB962C8B-B14F-4D97-AF65-F5344CB8AC3E}">
        <p14:creationId xmlns:p14="http://schemas.microsoft.com/office/powerpoint/2010/main" val="2653173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CA3F9D4-FAAB-82CA-B78F-5CDE0387DF1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C6EFAC-C8F8-58E2-7840-C9A844E49087}"/>
              </a:ext>
            </a:extLst>
          </p:cNvPr>
          <p:cNvSpPr txBox="1"/>
          <p:nvPr/>
        </p:nvSpPr>
        <p:spPr>
          <a:xfrm>
            <a:off x="580088" y="1001494"/>
            <a:ext cx="7702658" cy="33239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a:t>
            </a: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Hudson River Mini Bear</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launched in 2014, has quickly become a highly demanded complimentary item</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Analysis shows that it is most frequently purchased alongside The Original Mr. Fuzzy, demonstrating strong market acceptance and cross-sell potential</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trend not only reinforces the popularity of our established products but also highlights the immediate traction of our newest product, a critical factor in our growth strategy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demand pattern is a compelling indicator of our brand's ability to successfully launch and integrate new products into our customer base, aligning with our commitment to driving sustained, profitable growth.</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
        <p:nvSpPr>
          <p:cNvPr id="5" name="TextBox 4">
            <a:extLst>
              <a:ext uri="{FF2B5EF4-FFF2-40B4-BE49-F238E27FC236}">
                <a16:creationId xmlns:a16="http://schemas.microsoft.com/office/drawing/2014/main" id="{C16B4CAA-18E7-F8C1-7F77-C1BF2BDD5AAF}"/>
              </a:ext>
            </a:extLst>
          </p:cNvPr>
          <p:cNvSpPr txBox="1"/>
          <p:nvPr/>
        </p:nvSpPr>
        <p:spPr>
          <a:xfrm>
            <a:off x="3278217" y="218124"/>
            <a:ext cx="3051109"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Tree>
    <p:extLst>
      <p:ext uri="{BB962C8B-B14F-4D97-AF65-F5344CB8AC3E}">
        <p14:creationId xmlns:p14="http://schemas.microsoft.com/office/powerpoint/2010/main" val="1314014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62B697"/>
            </a:gs>
            <a:gs pos="41000">
              <a:schemeClr val="accent1">
                <a:lumMod val="45000"/>
                <a:lumOff val="55000"/>
              </a:schemeClr>
            </a:gs>
            <a:gs pos="81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A215644-2940-D61A-06D1-41B7902762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5E6B96-D319-4105-DC7E-685E6B7119AE}"/>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Website performance</a:t>
            </a:r>
          </a:p>
        </p:txBody>
      </p:sp>
      <p:graphicFrame>
        <p:nvGraphicFramePr>
          <p:cNvPr id="15" name="Chart 14">
            <a:extLst>
              <a:ext uri="{FF2B5EF4-FFF2-40B4-BE49-F238E27FC236}">
                <a16:creationId xmlns:a16="http://schemas.microsoft.com/office/drawing/2014/main" id="{EAD37BE7-33DF-C3C0-4FCE-A654BB5B0E50}"/>
              </a:ext>
            </a:extLst>
          </p:cNvPr>
          <p:cNvGraphicFramePr>
            <a:graphicFrameLocks/>
          </p:cNvGraphicFramePr>
          <p:nvPr/>
        </p:nvGraphicFramePr>
        <p:xfrm>
          <a:off x="181781" y="1362887"/>
          <a:ext cx="5533219" cy="32091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BE9618DC-F9F2-410A-8C9F-6B5A0479C219}"/>
              </a:ext>
            </a:extLst>
          </p:cNvPr>
          <p:cNvGraphicFramePr>
            <a:graphicFrameLocks noGrp="1"/>
          </p:cNvGraphicFramePr>
          <p:nvPr/>
        </p:nvGraphicFramePr>
        <p:xfrm>
          <a:off x="6094673" y="1712302"/>
          <a:ext cx="2797696" cy="2353895"/>
        </p:xfrm>
        <a:graphic>
          <a:graphicData uri="http://schemas.openxmlformats.org/drawingml/2006/table">
            <a:tbl>
              <a:tblPr firstRow="1" bandRow="1"/>
              <a:tblGrid>
                <a:gridCol w="756801">
                  <a:extLst>
                    <a:ext uri="{9D8B030D-6E8A-4147-A177-3AD203B41FA5}">
                      <a16:colId xmlns:a16="http://schemas.microsoft.com/office/drawing/2014/main" val="3870660428"/>
                    </a:ext>
                  </a:extLst>
                </a:gridCol>
                <a:gridCol w="779561">
                  <a:extLst>
                    <a:ext uri="{9D8B030D-6E8A-4147-A177-3AD203B41FA5}">
                      <a16:colId xmlns:a16="http://schemas.microsoft.com/office/drawing/2014/main" val="20001"/>
                    </a:ext>
                  </a:extLst>
                </a:gridCol>
                <a:gridCol w="1261334">
                  <a:extLst>
                    <a:ext uri="{9D8B030D-6E8A-4147-A177-3AD203B41FA5}">
                      <a16:colId xmlns:a16="http://schemas.microsoft.com/office/drawing/2014/main" val="20002"/>
                    </a:ext>
                  </a:extLst>
                </a:gridCol>
              </a:tblGrid>
              <a:tr h="56327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dirty="0">
                          <a:latin typeface="Aptos" panose="020B0004020202020204" pitchFamily="34" charset="0"/>
                          <a:ea typeface="Open Sans Extrabold" panose="020B0906030804020204" pitchFamily="34" charset="0"/>
                          <a:cs typeface="Open Sans Extrabold" panose="020B0906030804020204" pitchFamily="34" charset="0"/>
                        </a:rPr>
                        <a:t>Month</a:t>
                      </a:r>
                    </a:p>
                  </a:txBody>
                  <a:tcPr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rgbClr val="ACCBF9">
                        <a:lumMod val="5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dirty="0">
                          <a:latin typeface="Aptos" panose="020B0004020202020204" pitchFamily="34" charset="0"/>
                          <a:ea typeface="Open Sans Extrabold" panose="020B0906030804020204" pitchFamily="34" charset="0"/>
                          <a:cs typeface="Open Sans Extrabold" panose="020B0906030804020204" pitchFamily="34" charset="0"/>
                        </a:rPr>
                        <a:t>Orders</a:t>
                      </a:r>
                    </a:p>
                  </a:txBody>
                  <a:tcPr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rgbClr val="ACCBF9">
                        <a:lumMod val="5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dirty="0">
                          <a:latin typeface="Aptos" panose="020B0004020202020204" pitchFamily="34" charset="0"/>
                          <a:ea typeface="Open Sans Extrabold" panose="020B0906030804020204" pitchFamily="34" charset="0"/>
                          <a:cs typeface="Open Sans Extrabold" panose="020B0906030804020204" pitchFamily="34" charset="0"/>
                        </a:rPr>
                        <a:t>Conversion rate (%)</a:t>
                      </a:r>
                    </a:p>
                  </a:txBody>
                  <a:tcPr anchor="ctr">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rgbClr val="ACCBF9">
                        <a:lumMod val="50000"/>
                      </a:srgbClr>
                    </a:solidFill>
                  </a:tcPr>
                </a:tc>
                <a:extLst>
                  <a:ext uri="{0D108BD9-81ED-4DB2-BD59-A6C34878D82A}">
                    <a16:rowId xmlns:a16="http://schemas.microsoft.com/office/drawing/2014/main" val="10000"/>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2012-3</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60</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3.19</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1"/>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2012-4</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99</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2.65</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2012-5</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a:solidFill>
                            <a:srgbClr val="000000"/>
                          </a:solidFill>
                          <a:effectLst/>
                          <a:latin typeface="Aptos" panose="020B0004020202020204" pitchFamily="34" charset="0"/>
                        </a:rPr>
                        <a:t>108</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2.89</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3"/>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2012-6</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a:solidFill>
                            <a:srgbClr val="000000"/>
                          </a:solidFill>
                          <a:effectLst/>
                          <a:latin typeface="Aptos" panose="020B0004020202020204" pitchFamily="34" charset="0"/>
                        </a:rPr>
                        <a:t>140</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3.53</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2012-7</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a:solidFill>
                            <a:srgbClr val="000000"/>
                          </a:solidFill>
                          <a:effectLst/>
                          <a:latin typeface="Aptos" panose="020B0004020202020204" pitchFamily="34" charset="0"/>
                        </a:rPr>
                        <a:t>169</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3.97</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5"/>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2012-8</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228</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3.73</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solidFill>
                        <a:sysClr val="window" lastClr="FFFFFF">
                          <a:lumMod val="9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6"/>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2012-9</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287</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4.38</a:t>
                      </a:r>
                    </a:p>
                  </a:txBody>
                  <a:tcPr marL="6350" marR="6350" marT="6350" marB="0" anchor="b">
                    <a:lnL w="12700" cap="flat" cmpd="sng" algn="ctr">
                      <a:solidFill>
                        <a:sysClr val="window" lastClr="FFFFFF">
                          <a:lumMod val="95000"/>
                        </a:sysClr>
                      </a:solidFill>
                      <a:prstDash val="solid"/>
                      <a:round/>
                      <a:headEnd type="none" w="med" len="med"/>
                      <a:tailEnd type="none" w="med" len="med"/>
                    </a:lnL>
                    <a:lnR w="12700" cap="flat" cmpd="sng" algn="ctr">
                      <a:solidFill>
                        <a:sysClr val="window" lastClr="FFFFFF">
                          <a:lumMod val="95000"/>
                        </a:sysClr>
                      </a:solidFill>
                      <a:prstDash val="solid"/>
                      <a:round/>
                      <a:headEnd type="none" w="med" len="med"/>
                      <a:tailEnd type="none" w="med" len="med"/>
                    </a:lnR>
                    <a:lnT w="12700" cap="flat" cmpd="sng" algn="ctr">
                      <a:solidFill>
                        <a:sysClr val="window" lastClr="FFFFFF">
                          <a:lumMod val="9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7"/>
                  </a:ext>
                </a:extLst>
              </a:tr>
              <a:tr h="2238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400" b="0" i="0" u="none" strike="noStrike" dirty="0">
                          <a:solidFill>
                            <a:srgbClr val="000000"/>
                          </a:solidFill>
                          <a:effectLst/>
                          <a:latin typeface="Aptos" panose="020B0004020202020204" pitchFamily="34" charset="0"/>
                        </a:rPr>
                        <a:t>2012-10</a:t>
                      </a:r>
                      <a:endParaRPr lang="en-IN" sz="1400" b="0" i="0" u="none" strike="noStrike" dirty="0">
                        <a:solidFill>
                          <a:srgbClr val="000000"/>
                        </a:solidFill>
                        <a:effectLst/>
                        <a:latin typeface="Aptos" panose="020B000402020202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371</a:t>
                      </a: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IN" sz="1400" b="0" i="0" u="none" strike="noStrike" dirty="0">
                          <a:solidFill>
                            <a:srgbClr val="000000"/>
                          </a:solidFill>
                          <a:effectLst/>
                          <a:latin typeface="Aptos" panose="020B0004020202020204" pitchFamily="34" charset="0"/>
                        </a:rPr>
                        <a:t>4.53</a:t>
                      </a: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833509067"/>
                  </a:ext>
                </a:extLst>
              </a:tr>
            </a:tbl>
          </a:graphicData>
        </a:graphic>
      </p:graphicFrame>
      <p:sp>
        <p:nvSpPr>
          <p:cNvPr id="17" name="Rectangle: Rounded Corners 25">
            <a:extLst>
              <a:ext uri="{FF2B5EF4-FFF2-40B4-BE49-F238E27FC236}">
                <a16:creationId xmlns:a16="http://schemas.microsoft.com/office/drawing/2014/main" id="{DC2CB379-BC05-DE2A-8D34-62B277E56799}"/>
              </a:ext>
            </a:extLst>
          </p:cNvPr>
          <p:cNvSpPr/>
          <p:nvPr/>
        </p:nvSpPr>
        <p:spPr>
          <a:xfrm>
            <a:off x="673367" y="662955"/>
            <a:ext cx="4127233" cy="492746"/>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sym typeface="Arial"/>
            </a:endParaRPr>
          </a:p>
        </p:txBody>
      </p:sp>
      <p:sp>
        <p:nvSpPr>
          <p:cNvPr id="18" name="Subtitle 2">
            <a:extLst>
              <a:ext uri="{FF2B5EF4-FFF2-40B4-BE49-F238E27FC236}">
                <a16:creationId xmlns:a16="http://schemas.microsoft.com/office/drawing/2014/main" id="{FB167327-E70B-BBD2-8B4D-AE0C9754ED93}"/>
              </a:ext>
            </a:extLst>
          </p:cNvPr>
          <p:cNvSpPr txBox="1">
            <a:spLocks/>
          </p:cNvSpPr>
          <p:nvPr/>
        </p:nvSpPr>
        <p:spPr>
          <a:xfrm>
            <a:off x="762000" y="736600"/>
            <a:ext cx="3956050" cy="5329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rial"/>
                <a:sym typeface="Arial"/>
              </a:rPr>
              <a:t>Website performance of first 8 months</a:t>
            </a:r>
            <a:endParaRPr kumimoji="0" lang="en-IN" sz="1600" b="0" i="0" u="none" strike="noStrike" kern="1200" cap="none" spc="0" normalizeH="0" baseline="0" noProof="0" dirty="0">
              <a:ln>
                <a:noFill/>
              </a:ln>
              <a:solidFill>
                <a:prstClr val="white"/>
              </a:solidFill>
              <a:effectLst/>
              <a:uLnTx/>
              <a:uFillTx/>
              <a:latin typeface="Arial"/>
              <a:sym typeface="Arial"/>
            </a:endParaRPr>
          </a:p>
        </p:txBody>
      </p:sp>
    </p:spTree>
    <p:extLst>
      <p:ext uri="{BB962C8B-B14F-4D97-AF65-F5344CB8AC3E}">
        <p14:creationId xmlns:p14="http://schemas.microsoft.com/office/powerpoint/2010/main" val="3060102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25000">
              <a:srgbClr val="DCEE32"/>
            </a:gs>
            <a:gs pos="81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34AAB98-1E15-5480-AC72-670B61CB3D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51328AA-7692-7AEF-E7C7-9EF58675064D}"/>
              </a:ext>
            </a:extLst>
          </p:cNvPr>
          <p:cNvSpPr txBox="1"/>
          <p:nvPr/>
        </p:nvSpPr>
        <p:spPr>
          <a:xfrm>
            <a:off x="580087" y="998266"/>
            <a:ext cx="7702658" cy="3539430"/>
          </a:xfrm>
          <a:prstGeom prst="rect">
            <a:avLst/>
          </a:prstGeom>
          <a:noFill/>
          <a:effectLst>
            <a:glow rad="101600">
              <a:srgbClr val="FFFF00">
                <a:alpha val="60000"/>
              </a:srgbClr>
            </a:glow>
          </a:effectLst>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Our website has shown strong growth in the first eight months, with both session counts and conversion rates increasing steadily</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Starting from just 1,879 sessions in March 2012, we reached over 8,183 sessions by October, more than quadrupling traffic within this period</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conversion rate also improved, rising from 3.19% in March to 4.53% in October, indicating successful engagement with an expanding audience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upward trend in both traffic and conversions reflects our ability to attract and convert users at a growing pace, positioning us well for continued revenue growth and market penetration</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
        <p:nvSpPr>
          <p:cNvPr id="5" name="TextBox 4">
            <a:extLst>
              <a:ext uri="{FF2B5EF4-FFF2-40B4-BE49-F238E27FC236}">
                <a16:creationId xmlns:a16="http://schemas.microsoft.com/office/drawing/2014/main" id="{11147618-34B2-9BDB-0EE2-2909978082FA}"/>
              </a:ext>
            </a:extLst>
          </p:cNvPr>
          <p:cNvSpPr txBox="1"/>
          <p:nvPr/>
        </p:nvSpPr>
        <p:spPr>
          <a:xfrm>
            <a:off x="3290917" y="171177"/>
            <a:ext cx="3051109"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Tree>
    <p:extLst>
      <p:ext uri="{BB962C8B-B14F-4D97-AF65-F5344CB8AC3E}">
        <p14:creationId xmlns:p14="http://schemas.microsoft.com/office/powerpoint/2010/main" val="1810983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62B697"/>
            </a:gs>
            <a:gs pos="41000">
              <a:schemeClr val="accent1">
                <a:lumMod val="45000"/>
                <a:lumOff val="55000"/>
              </a:schemeClr>
            </a:gs>
            <a:gs pos="81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A7B2C0A-1888-7777-53AD-EF7AC30598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F0F3B4-28CD-E20A-DB5D-B826F9FDDFE3}"/>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Website performance</a:t>
            </a:r>
          </a:p>
        </p:txBody>
      </p:sp>
      <p:graphicFrame>
        <p:nvGraphicFramePr>
          <p:cNvPr id="9" name="Table 8">
            <a:extLst>
              <a:ext uri="{FF2B5EF4-FFF2-40B4-BE49-F238E27FC236}">
                <a16:creationId xmlns:a16="http://schemas.microsoft.com/office/drawing/2014/main" id="{A846A651-A978-5DE5-312F-8A8E4913C2C2}"/>
              </a:ext>
            </a:extLst>
          </p:cNvPr>
          <p:cNvGraphicFramePr>
            <a:graphicFrameLocks noGrp="1"/>
          </p:cNvGraphicFramePr>
          <p:nvPr>
            <p:extLst>
              <p:ext uri="{D42A27DB-BD31-4B8C-83A1-F6EECF244321}">
                <p14:modId xmlns:p14="http://schemas.microsoft.com/office/powerpoint/2010/main" val="2406266594"/>
              </p:ext>
            </p:extLst>
          </p:nvPr>
        </p:nvGraphicFramePr>
        <p:xfrm>
          <a:off x="1532851" y="1874866"/>
          <a:ext cx="6246064" cy="1142068"/>
        </p:xfrm>
        <a:graphic>
          <a:graphicData uri="http://schemas.openxmlformats.org/drawingml/2006/table">
            <a:tbl>
              <a:tblPr firstRow="1" bandRow="1"/>
              <a:tblGrid>
                <a:gridCol w="1561516">
                  <a:extLst>
                    <a:ext uri="{9D8B030D-6E8A-4147-A177-3AD203B41FA5}">
                      <a16:colId xmlns:a16="http://schemas.microsoft.com/office/drawing/2014/main" val="1510002886"/>
                    </a:ext>
                  </a:extLst>
                </a:gridCol>
                <a:gridCol w="1561516">
                  <a:extLst>
                    <a:ext uri="{9D8B030D-6E8A-4147-A177-3AD203B41FA5}">
                      <a16:colId xmlns:a16="http://schemas.microsoft.com/office/drawing/2014/main" val="4107173519"/>
                    </a:ext>
                  </a:extLst>
                </a:gridCol>
                <a:gridCol w="1561516">
                  <a:extLst>
                    <a:ext uri="{9D8B030D-6E8A-4147-A177-3AD203B41FA5}">
                      <a16:colId xmlns:a16="http://schemas.microsoft.com/office/drawing/2014/main" val="1889242469"/>
                    </a:ext>
                  </a:extLst>
                </a:gridCol>
                <a:gridCol w="1561516">
                  <a:extLst>
                    <a:ext uri="{9D8B030D-6E8A-4147-A177-3AD203B41FA5}">
                      <a16:colId xmlns:a16="http://schemas.microsoft.com/office/drawing/2014/main" val="201693057"/>
                    </a:ext>
                  </a:extLst>
                </a:gridCol>
              </a:tblGrid>
              <a:tr h="285517">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IN" sz="1200" b="1" i="0" u="none" strike="noStrike" dirty="0" err="1">
                          <a:solidFill>
                            <a:schemeClr val="bg1"/>
                          </a:solidFill>
                          <a:effectLst/>
                          <a:latin typeface="Aptos" panose="020B0004020202020204" pitchFamily="34" charset="0"/>
                        </a:rPr>
                        <a:t>pageview_url</a:t>
                      </a:r>
                      <a:endParaRPr lang="en-IN" sz="1200" b="1" i="0" u="none" strike="noStrike" dirty="0">
                        <a:solidFill>
                          <a:schemeClr val="bg1"/>
                        </a:solidFill>
                        <a:effectLst/>
                        <a:latin typeface="Aptos" panose="020B000402020202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IN" sz="1200" b="1" i="0" u="none" strike="noStrike" dirty="0">
                          <a:solidFill>
                            <a:schemeClr val="bg1"/>
                          </a:solidFill>
                          <a:effectLst/>
                          <a:latin typeface="Aptos" panose="020B0004020202020204" pitchFamily="34" charset="0"/>
                        </a:rPr>
                        <a:t>sessions</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IN" sz="1200" b="1" i="0" u="none" strike="noStrike" dirty="0">
                          <a:solidFill>
                            <a:schemeClr val="bg1"/>
                          </a:solidFill>
                          <a:effectLst/>
                          <a:latin typeface="Aptos" panose="020B0004020202020204" pitchFamily="34" charset="0"/>
                        </a:rPr>
                        <a:t>orders</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IN" sz="1200" b="1" i="0" u="none" strike="noStrike" dirty="0">
                          <a:solidFill>
                            <a:schemeClr val="bg1"/>
                          </a:solidFill>
                          <a:effectLst/>
                          <a:latin typeface="Aptos" panose="020B0004020202020204" pitchFamily="34" charset="0"/>
                        </a:rPr>
                        <a:t>CVR</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178322558"/>
                  </a:ext>
                </a:extLst>
              </a:tr>
              <a:tr h="285517">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/home</a:t>
                      </a: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2261</a:t>
                      </a: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72</a:t>
                      </a: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3.18 %</a:t>
                      </a: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79538829"/>
                  </a:ext>
                </a:extLst>
              </a:tr>
              <a:tr h="285517">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/lander-1</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2316</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94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4.06%</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197672249"/>
                  </a:ext>
                </a:extLst>
              </a:tr>
              <a:tr h="285517">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US" sz="1200" b="1" i="0" u="none" strike="noStrike" dirty="0">
                          <a:solidFill>
                            <a:srgbClr val="000000"/>
                          </a:solidFill>
                          <a:effectLst/>
                          <a:latin typeface="Aptos" panose="020B0004020202020204" pitchFamily="34" charset="0"/>
                        </a:rPr>
                        <a:t>Difference</a:t>
                      </a:r>
                      <a:endParaRPr lang="en-IN" sz="1200" b="1" i="0" u="none" strike="noStrike" dirty="0">
                        <a:solidFill>
                          <a:srgbClr val="000000"/>
                        </a:solidFill>
                        <a:effectLst/>
                        <a:latin typeface="Aptos" panose="020B0004020202020204" pitchFamily="34" charset="0"/>
                      </a:endParaRPr>
                    </a:p>
                  </a:txBody>
                  <a:tcPr marL="6350" marR="6350" marT="6350" marB="0" anchor="b">
                    <a:lnL w="12700" cap="flat" cmpd="sng" algn="ctr">
                      <a:solidFill>
                        <a:sysClr val="windowText" lastClr="000000"/>
                      </a:solidFill>
                      <a:prstDash val="solid"/>
                      <a:round/>
                      <a:headEnd type="none" w="med" len="med"/>
                      <a:tailEnd type="none" w="med" len="med"/>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US" sz="1200" b="1" i="0" u="none" strike="noStrike" dirty="0">
                          <a:solidFill>
                            <a:srgbClr val="000000"/>
                          </a:solidFill>
                          <a:effectLst/>
                          <a:latin typeface="Aptos" panose="020B0004020202020204" pitchFamily="34" charset="0"/>
                        </a:rPr>
                        <a:t>55</a:t>
                      </a:r>
                      <a:endParaRPr lang="en-IN" sz="1200" b="1" i="0" u="none" strike="noStrike" dirty="0">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US" sz="1200" b="1" i="0" u="none" strike="noStrike" dirty="0">
                          <a:solidFill>
                            <a:srgbClr val="000000"/>
                          </a:solidFill>
                          <a:effectLst/>
                          <a:latin typeface="Aptos" panose="020B0004020202020204" pitchFamily="34" charset="0"/>
                        </a:rPr>
                        <a:t>22</a:t>
                      </a:r>
                      <a:endParaRPr lang="en-IN" sz="1200" b="1" i="0" u="none" strike="noStrike" dirty="0">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US" sz="1200" b="1" i="0" u="none" strike="noStrike" dirty="0">
                          <a:solidFill>
                            <a:srgbClr val="000000"/>
                          </a:solidFill>
                          <a:effectLst/>
                          <a:latin typeface="Aptos" panose="020B0004020202020204" pitchFamily="34" charset="0"/>
                        </a:rPr>
                        <a:t>0.088%</a:t>
                      </a:r>
                      <a:endParaRPr lang="en-IN" sz="1200" b="1" i="0" u="none" strike="noStrike" dirty="0">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805471368"/>
                  </a:ext>
                </a:extLst>
              </a:tr>
            </a:tbl>
          </a:graphicData>
        </a:graphic>
      </p:graphicFrame>
      <p:sp>
        <p:nvSpPr>
          <p:cNvPr id="10" name="Rectangle: Rounded Corners 25">
            <a:extLst>
              <a:ext uri="{FF2B5EF4-FFF2-40B4-BE49-F238E27FC236}">
                <a16:creationId xmlns:a16="http://schemas.microsoft.com/office/drawing/2014/main" id="{2B824660-FF39-12C8-928C-50264F3BC1E6}"/>
              </a:ext>
            </a:extLst>
          </p:cNvPr>
          <p:cNvSpPr/>
          <p:nvPr/>
        </p:nvSpPr>
        <p:spPr>
          <a:xfrm flipV="1">
            <a:off x="339956" y="518127"/>
            <a:ext cx="8014633" cy="632371"/>
          </a:xfrm>
          <a:prstGeom prst="roundRect">
            <a:avLst>
              <a:gd name="adj" fmla="val 8709"/>
            </a:avLst>
          </a:prstGeom>
          <a:gradFill>
            <a:gsLst>
              <a:gs pos="0">
                <a:srgbClr val="0D5958"/>
              </a:gs>
              <a:gs pos="100000">
                <a:srgbClr val="1C8F8C"/>
              </a:gs>
            </a:gsLst>
            <a:lin ang="6000000" scaled="0"/>
          </a:gradFill>
          <a:ln w="12700" cap="flat" cmpd="sng" algn="ctr">
            <a:noFill/>
            <a:prstDash val="solid"/>
            <a:miter lim="800000"/>
          </a:ln>
          <a:effectLst>
            <a:outerShdw blurRad="1270000" dist="889000" dir="5400000" sx="75000" sy="75000" algn="t" rotWithShape="0">
              <a:sysClr val="window" lastClr="FFFFFF">
                <a:lumMod val="65000"/>
                <a:alpha val="40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400" b="0" i="0" u="none" strike="noStrike" kern="1200" cap="none" spc="0" normalizeH="0" baseline="0" noProof="0" dirty="0">
              <a:ln>
                <a:noFill/>
              </a:ln>
              <a:solidFill>
                <a:prstClr val="white"/>
              </a:solidFill>
              <a:effectLst/>
              <a:uLnTx/>
              <a:uFillTx/>
              <a:latin typeface="Aptos" panose="020B0004020202020204" pitchFamily="34" charset="0"/>
              <a:ea typeface="Roboto" panose="02000000000000000000" pitchFamily="2" charset="0"/>
              <a:cs typeface="Arial"/>
              <a:sym typeface="Arial"/>
            </a:endParaRPr>
          </a:p>
        </p:txBody>
      </p:sp>
      <p:sp>
        <p:nvSpPr>
          <p:cNvPr id="11" name="TextBox 10">
            <a:extLst>
              <a:ext uri="{FF2B5EF4-FFF2-40B4-BE49-F238E27FC236}">
                <a16:creationId xmlns:a16="http://schemas.microsoft.com/office/drawing/2014/main" id="{F056C771-F6F2-727E-08A5-853D382F1B80}"/>
              </a:ext>
            </a:extLst>
          </p:cNvPr>
          <p:cNvSpPr txBox="1"/>
          <p:nvPr/>
        </p:nvSpPr>
        <p:spPr>
          <a:xfrm>
            <a:off x="476988" y="554924"/>
            <a:ext cx="78776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0B0004020202020204" pitchFamily="34" charset="0"/>
                <a:ea typeface="+mn-ea"/>
                <a:cs typeface="Arial"/>
                <a:sym typeface="Arial"/>
              </a:rPr>
              <a:t>For the </a:t>
            </a:r>
            <a:r>
              <a:rPr kumimoji="0" lang="en-US" sz="1200" b="0" i="0" u="none" strike="noStrike" kern="1200" cap="none" spc="0" normalizeH="0" baseline="0" noProof="0" dirty="0" err="1">
                <a:ln>
                  <a:noFill/>
                </a:ln>
                <a:solidFill>
                  <a:prstClr val="white"/>
                </a:solidFill>
                <a:effectLst/>
                <a:uLnTx/>
                <a:uFillTx/>
                <a:latin typeface="Aptos" panose="020B0004020202020204" pitchFamily="34" charset="0"/>
                <a:ea typeface="+mn-ea"/>
                <a:cs typeface="Arial"/>
                <a:sym typeface="Arial"/>
              </a:rPr>
              <a:t>gsearch</a:t>
            </a:r>
            <a:r>
              <a:rPr kumimoji="0" lang="en-US" sz="1200" b="0" i="0" u="none" strike="noStrike" kern="1200" cap="none" spc="0" normalizeH="0" baseline="0" noProof="0" dirty="0">
                <a:ln>
                  <a:noFill/>
                </a:ln>
                <a:solidFill>
                  <a:prstClr val="white"/>
                </a:solidFill>
                <a:effectLst/>
                <a:uLnTx/>
                <a:uFillTx/>
                <a:latin typeface="Aptos" panose="020B0004020202020204" pitchFamily="34" charset="0"/>
                <a:ea typeface="+mn-ea"/>
                <a:cs typeface="Arial"/>
                <a:sym typeface="Arial"/>
              </a:rPr>
              <a:t> lander test estimate the revenue that test earned us (Hint: Look at the increase in CVR from the test (Jun 19 – Jul 28), and use nonbrand sessions and revenue since then to calculate incremental value)</a:t>
            </a:r>
            <a:endParaRPr kumimoji="0" lang="en-IN" sz="1200" b="0" i="0" u="none" strike="noStrike" kern="1200" cap="none" spc="0" normalizeH="0" baseline="0" noProof="0" dirty="0">
              <a:ln>
                <a:noFill/>
              </a:ln>
              <a:solidFill>
                <a:prstClr val="white"/>
              </a:solidFill>
              <a:effectLst/>
              <a:uLnTx/>
              <a:uFillTx/>
              <a:latin typeface="Aptos" panose="020B0004020202020204" pitchFamily="34" charset="0"/>
              <a:ea typeface="+mn-ea"/>
              <a:cs typeface="Arial"/>
              <a:sym typeface="Arial"/>
            </a:endParaRPr>
          </a:p>
        </p:txBody>
      </p:sp>
      <p:sp>
        <p:nvSpPr>
          <p:cNvPr id="12" name="TextBox 11">
            <a:extLst>
              <a:ext uri="{FF2B5EF4-FFF2-40B4-BE49-F238E27FC236}">
                <a16:creationId xmlns:a16="http://schemas.microsoft.com/office/drawing/2014/main" id="{9989E94F-70EB-BA43-7423-31056E5CDBAD}"/>
              </a:ext>
            </a:extLst>
          </p:cNvPr>
          <p:cNvSpPr txBox="1"/>
          <p:nvPr/>
        </p:nvSpPr>
        <p:spPr>
          <a:xfrm>
            <a:off x="213101" y="1256791"/>
            <a:ext cx="8717798"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Lander 1 page went live on 19</a:t>
            </a:r>
            <a:r>
              <a:rPr kumimoji="0" lang="en-US" sz="1400" b="0" i="0" u="none" strike="noStrike" kern="1200" cap="none" spc="0" normalizeH="0" baseline="30000" noProof="0" dirty="0">
                <a:ln>
                  <a:noFill/>
                </a:ln>
                <a:solidFill>
                  <a:prstClr val="black"/>
                </a:solidFill>
                <a:effectLst/>
                <a:uLnTx/>
                <a:uFillTx/>
                <a:latin typeface="Aptos" panose="020B0004020202020204" pitchFamily="34" charset="0"/>
                <a:ea typeface="+mn-ea"/>
                <a:cs typeface="Arial"/>
                <a:sym typeface="Arial"/>
              </a:rPr>
              <a:t>th</a:t>
            </a: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 June 2012. We compare both traffic through both homepage and lander page to compare the impact of lander page on our conversions.</a:t>
            </a:r>
            <a:endParaRPr kumimoji="0" lang="en-IN"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13" name="TextBox 12">
            <a:extLst>
              <a:ext uri="{FF2B5EF4-FFF2-40B4-BE49-F238E27FC236}">
                <a16:creationId xmlns:a16="http://schemas.microsoft.com/office/drawing/2014/main" id="{A6BEEB18-9273-4A81-B9AA-52A65B6ABF42}"/>
              </a:ext>
            </a:extLst>
          </p:cNvPr>
          <p:cNvSpPr txBox="1"/>
          <p:nvPr/>
        </p:nvSpPr>
        <p:spPr>
          <a:xfrm>
            <a:off x="184902" y="3111790"/>
            <a:ext cx="8514598"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Based on CVR of 0.088% , we estimate the excess amount of revenue we collected after the given test date is due to lander page </a:t>
            </a:r>
            <a:endParaRPr kumimoji="0" lang="en-IN"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graphicFrame>
        <p:nvGraphicFramePr>
          <p:cNvPr id="14" name="Table 13">
            <a:extLst>
              <a:ext uri="{FF2B5EF4-FFF2-40B4-BE49-F238E27FC236}">
                <a16:creationId xmlns:a16="http://schemas.microsoft.com/office/drawing/2014/main" id="{AEBB6C9A-11D1-578F-A687-FEBD6E32663F}"/>
              </a:ext>
            </a:extLst>
          </p:cNvPr>
          <p:cNvGraphicFramePr>
            <a:graphicFrameLocks noGrp="1"/>
          </p:cNvGraphicFramePr>
          <p:nvPr>
            <p:extLst>
              <p:ext uri="{D42A27DB-BD31-4B8C-83A1-F6EECF244321}">
                <p14:modId xmlns:p14="http://schemas.microsoft.com/office/powerpoint/2010/main" val="3152699782"/>
              </p:ext>
            </p:extLst>
          </p:nvPr>
        </p:nvGraphicFramePr>
        <p:xfrm>
          <a:off x="922350" y="3665158"/>
          <a:ext cx="7617329" cy="967460"/>
        </p:xfrm>
        <a:graphic>
          <a:graphicData uri="http://schemas.openxmlformats.org/drawingml/2006/table">
            <a:tbl>
              <a:tblPr firstRow="1" bandRow="1"/>
              <a:tblGrid>
                <a:gridCol w="1975904">
                  <a:extLst>
                    <a:ext uri="{9D8B030D-6E8A-4147-A177-3AD203B41FA5}">
                      <a16:colId xmlns:a16="http://schemas.microsoft.com/office/drawing/2014/main" val="1510002886"/>
                    </a:ext>
                  </a:extLst>
                </a:gridCol>
                <a:gridCol w="4053042">
                  <a:extLst>
                    <a:ext uri="{9D8B030D-6E8A-4147-A177-3AD203B41FA5}">
                      <a16:colId xmlns:a16="http://schemas.microsoft.com/office/drawing/2014/main" val="4107173519"/>
                    </a:ext>
                  </a:extLst>
                </a:gridCol>
                <a:gridCol w="1588383">
                  <a:extLst>
                    <a:ext uri="{9D8B030D-6E8A-4147-A177-3AD203B41FA5}">
                      <a16:colId xmlns:a16="http://schemas.microsoft.com/office/drawing/2014/main" val="1889242469"/>
                    </a:ext>
                  </a:extLst>
                </a:gridCol>
              </a:tblGrid>
              <a:tr h="297675">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IN" sz="1200" b="1" i="0" u="none" strike="noStrike" dirty="0">
                          <a:solidFill>
                            <a:schemeClr val="bg1"/>
                          </a:solidFill>
                          <a:effectLst/>
                          <a:latin typeface="Aptos" panose="020B0004020202020204" pitchFamily="34" charset="0"/>
                        </a:rPr>
                        <a:t>Incremental Value</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IN" sz="1200" b="1" i="0" u="none" strike="noStrike" dirty="0">
                          <a:solidFill>
                            <a:schemeClr val="bg1"/>
                          </a:solidFill>
                          <a:effectLst/>
                          <a:latin typeface="Aptos" panose="020B0004020202020204" pitchFamily="34" charset="0"/>
                        </a:rPr>
                        <a:t>Formula </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1" i="0" u="none" strike="noStrike" cap="none">
                          <a:solidFill>
                            <a:schemeClr val="lt1"/>
                          </a:solidFill>
                          <a:latin typeface="Calibri" panose="020F0502020204030204"/>
                          <a:sym typeface="Arial"/>
                        </a:defRPr>
                      </a:lvl9pPr>
                    </a:lstStyle>
                    <a:p>
                      <a:pPr algn="ctr" fontAlgn="b"/>
                      <a:r>
                        <a:rPr lang="en-US" sz="1200" b="1" i="0" u="none" strike="noStrike" dirty="0">
                          <a:solidFill>
                            <a:schemeClr val="bg1"/>
                          </a:solidFill>
                          <a:effectLst/>
                          <a:latin typeface="Aptos" panose="020B0004020202020204" pitchFamily="34" charset="0"/>
                        </a:rPr>
                        <a:t>O</a:t>
                      </a:r>
                      <a:r>
                        <a:rPr lang="en-IN" sz="1200" b="1" i="0" u="none" strike="noStrike" dirty="0" err="1">
                          <a:solidFill>
                            <a:schemeClr val="bg1"/>
                          </a:solidFill>
                          <a:effectLst/>
                          <a:latin typeface="Aptos" panose="020B0004020202020204" pitchFamily="34" charset="0"/>
                        </a:rPr>
                        <a:t>utput</a:t>
                      </a:r>
                      <a:endParaRPr lang="en-IN" sz="1200" b="1" i="0" u="none" strike="noStrike" dirty="0">
                        <a:solidFill>
                          <a:schemeClr val="bg1"/>
                        </a:solidFill>
                        <a:effectLst/>
                        <a:latin typeface="Aptos" panose="020B000402020202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178322558"/>
                  </a:ext>
                </a:extLst>
              </a:tr>
              <a:tr h="297675">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Incremental orders</a:t>
                      </a: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US" sz="1200" b="0" i="0" u="none" strike="noStrike" dirty="0">
                          <a:solidFill>
                            <a:srgbClr val="000000"/>
                          </a:solidFill>
                          <a:effectLst/>
                          <a:latin typeface="Aptos" panose="020B0004020202020204" pitchFamily="34" charset="0"/>
                        </a:rPr>
                        <a:t>No. of sessions after test period * CVR</a:t>
                      </a:r>
                      <a:endParaRPr lang="en-IN" sz="1200" b="0" i="0" u="none" strike="noStrike" dirty="0">
                        <a:solidFill>
                          <a:srgbClr val="000000"/>
                        </a:solidFill>
                        <a:effectLst/>
                        <a:latin typeface="Aptos" panose="020B0004020202020204" pitchFamily="34" charset="0"/>
                      </a:endParaRP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US" sz="1200" b="0" i="0" u="none" strike="noStrike" dirty="0">
                          <a:solidFill>
                            <a:srgbClr val="000000"/>
                          </a:solidFill>
                          <a:effectLst/>
                          <a:latin typeface="Aptos" panose="020B0004020202020204" pitchFamily="34" charset="0"/>
                        </a:rPr>
                        <a:t>~2</a:t>
                      </a:r>
                      <a:r>
                        <a:rPr lang="en-IN" sz="1200" b="0" i="0" u="none" strike="noStrike" dirty="0">
                          <a:solidFill>
                            <a:srgbClr val="000000"/>
                          </a:solidFill>
                          <a:effectLst/>
                          <a:latin typeface="Aptos" panose="020B0004020202020204" pitchFamily="34" charset="0"/>
                        </a:rPr>
                        <a:t>353</a:t>
                      </a:r>
                    </a:p>
                  </a:txBody>
                  <a:tcPr marL="6350" marR="6350" marT="635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79538829"/>
                  </a:ext>
                </a:extLst>
              </a:tr>
              <a:tr h="347627">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Incremental revenue</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ptos" panose="020B0004020202020204" pitchFamily="34" charset="0"/>
                        </a:rPr>
                        <a:t>No. of sessions after test period * CVR* Avg. revenue per order</a:t>
                      </a:r>
                      <a:endParaRPr lang="en-IN" sz="1200" b="0" i="0" u="none" strike="noStrike" dirty="0">
                        <a:solidFill>
                          <a:srgbClr val="000000"/>
                        </a:solidFill>
                        <a:effectLst/>
                        <a:latin typeface="Aptos" panose="020B0004020202020204" pitchFamily="34" charset="0"/>
                      </a:endParaRP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1" b="0" i="0" u="none" strike="noStrike" cap="none">
                          <a:solidFill>
                            <a:schemeClr val="dk1"/>
                          </a:solidFill>
                          <a:latin typeface="Calibri" panose="020F0502020204030204"/>
                          <a:sym typeface="Arial"/>
                        </a:defRPr>
                      </a:lvl9pPr>
                    </a:lstStyle>
                    <a:p>
                      <a:pPr algn="ctr" fontAlgn="b"/>
                      <a:r>
                        <a:rPr lang="en-IN" sz="1200" b="0" i="0" u="none" strike="noStrike" dirty="0">
                          <a:solidFill>
                            <a:srgbClr val="000000"/>
                          </a:solidFill>
                          <a:effectLst/>
                          <a:latin typeface="Aptos" panose="020B0004020202020204" pitchFamily="34" charset="0"/>
                        </a:rPr>
                        <a:t>~1,41,214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197672249"/>
                  </a:ext>
                </a:extLst>
              </a:tr>
            </a:tbl>
          </a:graphicData>
        </a:graphic>
      </p:graphicFrame>
    </p:spTree>
    <p:extLst>
      <p:ext uri="{BB962C8B-B14F-4D97-AF65-F5344CB8AC3E}">
        <p14:creationId xmlns:p14="http://schemas.microsoft.com/office/powerpoint/2010/main" val="3373880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62000">
              <a:schemeClr val="accent1">
                <a:lumMod val="45000"/>
                <a:lumOff val="55000"/>
              </a:schemeClr>
            </a:gs>
            <a:gs pos="81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6275698-4133-F336-9D8A-093D6DE177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488B579-F6C4-6B06-39FD-BF6017BA7A8E}"/>
              </a:ext>
            </a:extLst>
          </p:cNvPr>
          <p:cNvSpPr txBox="1"/>
          <p:nvPr/>
        </p:nvSpPr>
        <p:spPr>
          <a:xfrm>
            <a:off x="367868" y="1040624"/>
            <a:ext cx="8507191" cy="375487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Following the launch of our Lander 1 page on June 19, 2012, we analyzed its performance compared to the homepage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conversion rate (CVR) for the Lander 1 page was 4.06%, compared to 3.18% for the homepage, yielding a net increase of 0.088% in conversion rate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incremental improvement, attributed to the more targeted and optimized landing page experience, allowed us to project additional orders and revenue beyond the test period (June 19–July 28)</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Using the increased CVR, we estimate an incremental 2.3 K orders and an added revenue of approximately 141 K after the test period. </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result highlights the financial value of using specific landing pages for targeted traffic, validating our approach of optimizing the customer journey to drive higher conversion rates</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
        <p:nvSpPr>
          <p:cNvPr id="5" name="TextBox 4">
            <a:extLst>
              <a:ext uri="{FF2B5EF4-FFF2-40B4-BE49-F238E27FC236}">
                <a16:creationId xmlns:a16="http://schemas.microsoft.com/office/drawing/2014/main" id="{CA631892-0A69-6233-E7E1-9BD991E725C1}"/>
              </a:ext>
            </a:extLst>
          </p:cNvPr>
          <p:cNvSpPr txBox="1"/>
          <p:nvPr/>
        </p:nvSpPr>
        <p:spPr>
          <a:xfrm>
            <a:off x="3246467" y="132558"/>
            <a:ext cx="3051109"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Tree>
    <p:extLst>
      <p:ext uri="{BB962C8B-B14F-4D97-AF65-F5344CB8AC3E}">
        <p14:creationId xmlns:p14="http://schemas.microsoft.com/office/powerpoint/2010/main" val="1494199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73640D0-1135-9984-F809-5BD07C9DF935}"/>
              </a:ext>
            </a:extLst>
          </p:cNvPr>
          <p:cNvGrpSpPr/>
          <p:nvPr/>
        </p:nvGrpSpPr>
        <p:grpSpPr>
          <a:xfrm>
            <a:off x="290929" y="1200150"/>
            <a:ext cx="4073602" cy="3026394"/>
            <a:chOff x="444118" y="1267866"/>
            <a:chExt cx="3573710" cy="2675484"/>
          </a:xfrm>
        </p:grpSpPr>
        <mc:AlternateContent xmlns:mc="http://schemas.openxmlformats.org/markup-compatibility/2006" xmlns:cx2="http://schemas.microsoft.com/office/drawing/2015/10/21/chartex">
          <mc:Choice Requires="cx2">
            <p:graphicFrame>
              <p:nvGraphicFramePr>
                <p:cNvPr id="2" name="Chart 1">
                  <a:extLst>
                    <a:ext uri="{FF2B5EF4-FFF2-40B4-BE49-F238E27FC236}">
                      <a16:creationId xmlns:a16="http://schemas.microsoft.com/office/drawing/2014/main" id="{3A42BC2C-C56B-ABC2-593B-E7895F6E35FF}"/>
                    </a:ext>
                  </a:extLst>
                </p:cNvPr>
                <p:cNvGraphicFramePr/>
                <p:nvPr>
                  <p:extLst>
                    <p:ext uri="{D42A27DB-BD31-4B8C-83A1-F6EECF244321}">
                      <p14:modId xmlns:p14="http://schemas.microsoft.com/office/powerpoint/2010/main" val="3888949055"/>
                    </p:ext>
                  </p:extLst>
                </p:nvPr>
              </p:nvGraphicFramePr>
              <p:xfrm>
                <a:off x="444118" y="1267866"/>
                <a:ext cx="3573710" cy="267548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3A42BC2C-C56B-ABC2-593B-E7895F6E35FF}"/>
                    </a:ext>
                  </a:extLst>
                </p:cNvPr>
                <p:cNvPicPr>
                  <a:picLocks noGrp="1" noRot="1" noChangeAspect="1" noMove="1" noResize="1" noEditPoints="1" noAdjustHandles="1" noChangeArrowheads="1" noChangeShapeType="1"/>
                </p:cNvPicPr>
                <p:nvPr/>
              </p:nvPicPr>
              <p:blipFill>
                <a:blip r:embed="rId3"/>
                <a:stretch>
                  <a:fillRect/>
                </a:stretch>
              </p:blipFill>
              <p:spPr>
                <a:xfrm>
                  <a:off x="290929" y="1200150"/>
                  <a:ext cx="4073602" cy="3026394"/>
                </a:xfrm>
                <a:prstGeom prst="rect">
                  <a:avLst/>
                </a:prstGeom>
              </p:spPr>
            </p:pic>
          </mc:Fallback>
        </mc:AlternateContent>
        <p:grpSp>
          <p:nvGrpSpPr>
            <p:cNvPr id="8" name="Group 7">
              <a:extLst>
                <a:ext uri="{FF2B5EF4-FFF2-40B4-BE49-F238E27FC236}">
                  <a16:creationId xmlns:a16="http://schemas.microsoft.com/office/drawing/2014/main" id="{C31DA669-CB89-39B3-3D5D-CD2234558256}"/>
                </a:ext>
              </a:extLst>
            </p:cNvPr>
            <p:cNvGrpSpPr/>
            <p:nvPr/>
          </p:nvGrpSpPr>
          <p:grpSpPr>
            <a:xfrm>
              <a:off x="2961825" y="2775010"/>
              <a:ext cx="537329" cy="1100624"/>
              <a:chOff x="5589764" y="2699240"/>
              <a:chExt cx="537329" cy="1100624"/>
            </a:xfrm>
          </p:grpSpPr>
          <p:sp>
            <p:nvSpPr>
              <p:cNvPr id="3" name="TextBox 2">
                <a:extLst>
                  <a:ext uri="{FF2B5EF4-FFF2-40B4-BE49-F238E27FC236}">
                    <a16:creationId xmlns:a16="http://schemas.microsoft.com/office/drawing/2014/main" id="{3217930A-2A92-5FBA-643A-4F9E5C74AD07}"/>
                  </a:ext>
                </a:extLst>
              </p:cNvPr>
              <p:cNvSpPr txBox="1"/>
              <p:nvPr/>
            </p:nvSpPr>
            <p:spPr>
              <a:xfrm>
                <a:off x="5589766" y="2699240"/>
                <a:ext cx="53732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14418</a:t>
                </a:r>
              </a:p>
            </p:txBody>
          </p:sp>
          <p:sp>
            <p:nvSpPr>
              <p:cNvPr id="4" name="TextBox 3">
                <a:extLst>
                  <a:ext uri="{FF2B5EF4-FFF2-40B4-BE49-F238E27FC236}">
                    <a16:creationId xmlns:a16="http://schemas.microsoft.com/office/drawing/2014/main" id="{D8737CD0-877B-1109-ACE9-82239EDB552F}"/>
                  </a:ext>
                </a:extLst>
              </p:cNvPr>
              <p:cNvSpPr txBox="1"/>
              <p:nvPr/>
            </p:nvSpPr>
            <p:spPr>
              <a:xfrm>
                <a:off x="5589765" y="3001390"/>
                <a:ext cx="46679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9807</a:t>
                </a:r>
              </a:p>
            </p:txBody>
          </p:sp>
          <p:sp>
            <p:nvSpPr>
              <p:cNvPr id="5" name="TextBox 4">
                <a:extLst>
                  <a:ext uri="{FF2B5EF4-FFF2-40B4-BE49-F238E27FC236}">
                    <a16:creationId xmlns:a16="http://schemas.microsoft.com/office/drawing/2014/main" id="{4EAA6E9A-7ABF-80C6-5AE6-3AC4187CEE91}"/>
                  </a:ext>
                </a:extLst>
              </p:cNvPr>
              <p:cNvSpPr txBox="1"/>
              <p:nvPr/>
            </p:nvSpPr>
            <p:spPr>
              <a:xfrm>
                <a:off x="5589764" y="3277516"/>
                <a:ext cx="3962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675</a:t>
                </a:r>
              </a:p>
            </p:txBody>
          </p:sp>
          <p:sp>
            <p:nvSpPr>
              <p:cNvPr id="6" name="TextBox 5">
                <a:extLst>
                  <a:ext uri="{FF2B5EF4-FFF2-40B4-BE49-F238E27FC236}">
                    <a16:creationId xmlns:a16="http://schemas.microsoft.com/office/drawing/2014/main" id="{91399394-E10F-1872-5B84-5BC7220BE289}"/>
                  </a:ext>
                </a:extLst>
              </p:cNvPr>
              <p:cNvSpPr txBox="1"/>
              <p:nvPr/>
            </p:nvSpPr>
            <p:spPr>
              <a:xfrm>
                <a:off x="5589764" y="3553643"/>
                <a:ext cx="3962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302</a:t>
                </a:r>
              </a:p>
            </p:txBody>
          </p:sp>
        </p:grpSp>
      </p:grpSp>
      <p:sp>
        <p:nvSpPr>
          <p:cNvPr id="7" name="TextBox 6">
            <a:extLst>
              <a:ext uri="{FF2B5EF4-FFF2-40B4-BE49-F238E27FC236}">
                <a16:creationId xmlns:a16="http://schemas.microsoft.com/office/drawing/2014/main" id="{4EF27EC2-87DB-6099-EE06-5F44045AD919}"/>
              </a:ext>
            </a:extLst>
          </p:cNvPr>
          <p:cNvSpPr txBox="1"/>
          <p:nvPr/>
        </p:nvSpPr>
        <p:spPr>
          <a:xfrm>
            <a:off x="3426860" y="129535"/>
            <a:ext cx="73906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Conversion funnel</a:t>
            </a:r>
          </a:p>
        </p:txBody>
      </p:sp>
      <p:grpSp>
        <p:nvGrpSpPr>
          <p:cNvPr id="10" name="Group 9">
            <a:extLst>
              <a:ext uri="{FF2B5EF4-FFF2-40B4-BE49-F238E27FC236}">
                <a16:creationId xmlns:a16="http://schemas.microsoft.com/office/drawing/2014/main" id="{ADBEF76F-D6C1-1035-4F49-8E97B9E652AF}"/>
              </a:ext>
            </a:extLst>
          </p:cNvPr>
          <p:cNvGrpSpPr/>
          <p:nvPr/>
        </p:nvGrpSpPr>
        <p:grpSpPr>
          <a:xfrm>
            <a:off x="4656524" y="1200150"/>
            <a:ext cx="4288325" cy="2964596"/>
            <a:chOff x="2190584" y="1454592"/>
            <a:chExt cx="4572000" cy="2743200"/>
          </a:xfrm>
        </p:grpSpPr>
        <mc:AlternateContent xmlns:mc="http://schemas.openxmlformats.org/markup-compatibility/2006" xmlns:cx2="http://schemas.microsoft.com/office/drawing/2015/10/21/chartex">
          <mc:Choice Requires="cx2">
            <p:graphicFrame>
              <p:nvGraphicFramePr>
                <p:cNvPr id="9" name="Chart 8">
                  <a:extLst>
                    <a:ext uri="{FF2B5EF4-FFF2-40B4-BE49-F238E27FC236}">
                      <a16:creationId xmlns:a16="http://schemas.microsoft.com/office/drawing/2014/main" id="{54B7B758-2073-BACD-EF51-FE4A1431E08E}"/>
                    </a:ext>
                  </a:extLst>
                </p:cNvPr>
                <p:cNvGraphicFramePr/>
                <p:nvPr>
                  <p:extLst>
                    <p:ext uri="{D42A27DB-BD31-4B8C-83A1-F6EECF244321}">
                      <p14:modId xmlns:p14="http://schemas.microsoft.com/office/powerpoint/2010/main" val="429425128"/>
                    </p:ext>
                  </p:extLst>
                </p:nvPr>
              </p:nvGraphicFramePr>
              <p:xfrm>
                <a:off x="2190584" y="1454592"/>
                <a:ext cx="45720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54B7B758-2073-BACD-EF51-FE4A1431E08E}"/>
                    </a:ext>
                  </a:extLst>
                </p:cNvPr>
                <p:cNvPicPr>
                  <a:picLocks noGrp="1" noRot="1" noChangeAspect="1" noMove="1" noResize="1" noEditPoints="1" noAdjustHandles="1" noChangeArrowheads="1" noChangeShapeType="1"/>
                </p:cNvPicPr>
                <p:nvPr/>
              </p:nvPicPr>
              <p:blipFill>
                <a:blip r:embed="rId5"/>
                <a:stretch>
                  <a:fillRect/>
                </a:stretch>
              </p:blipFill>
              <p:spPr>
                <a:xfrm>
                  <a:off x="4656524" y="1200150"/>
                  <a:ext cx="4288325" cy="2964596"/>
                </a:xfrm>
                <a:prstGeom prst="rect">
                  <a:avLst/>
                </a:prstGeom>
              </p:spPr>
            </p:pic>
          </mc:Fallback>
        </mc:AlternateContent>
        <p:grpSp>
          <p:nvGrpSpPr>
            <p:cNvPr id="11" name="Group 10">
              <a:extLst>
                <a:ext uri="{FF2B5EF4-FFF2-40B4-BE49-F238E27FC236}">
                  <a16:creationId xmlns:a16="http://schemas.microsoft.com/office/drawing/2014/main" id="{8FA3AF34-0A69-BC19-73C0-F538BA6CE31A}"/>
                </a:ext>
              </a:extLst>
            </p:cNvPr>
            <p:cNvGrpSpPr/>
            <p:nvPr/>
          </p:nvGrpSpPr>
          <p:grpSpPr>
            <a:xfrm>
              <a:off x="5462541" y="2577329"/>
              <a:ext cx="537331" cy="1508513"/>
              <a:chOff x="5462541" y="2577329"/>
              <a:chExt cx="537331" cy="1508513"/>
            </a:xfrm>
          </p:grpSpPr>
          <p:sp>
            <p:nvSpPr>
              <p:cNvPr id="12" name="TextBox 11">
                <a:extLst>
                  <a:ext uri="{FF2B5EF4-FFF2-40B4-BE49-F238E27FC236}">
                    <a16:creationId xmlns:a16="http://schemas.microsoft.com/office/drawing/2014/main" id="{42113675-4086-116A-C115-5CFA94E07F44}"/>
                  </a:ext>
                </a:extLst>
              </p:cNvPr>
              <p:cNvSpPr txBox="1"/>
              <p:nvPr/>
            </p:nvSpPr>
            <p:spPr>
              <a:xfrm>
                <a:off x="5462545" y="2577329"/>
                <a:ext cx="53732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22244</a:t>
                </a:r>
              </a:p>
            </p:txBody>
          </p:sp>
          <p:sp>
            <p:nvSpPr>
              <p:cNvPr id="13" name="TextBox 12">
                <a:extLst>
                  <a:ext uri="{FF2B5EF4-FFF2-40B4-BE49-F238E27FC236}">
                    <a16:creationId xmlns:a16="http://schemas.microsoft.com/office/drawing/2014/main" id="{52BD0BAA-EB51-2E49-922A-E17652ACC454}"/>
                  </a:ext>
                </a:extLst>
              </p:cNvPr>
              <p:cNvSpPr txBox="1"/>
              <p:nvPr/>
            </p:nvSpPr>
            <p:spPr>
              <a:xfrm>
                <a:off x="5462544" y="2896707"/>
                <a:ext cx="46679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7146</a:t>
                </a:r>
              </a:p>
            </p:txBody>
          </p:sp>
          <p:sp>
            <p:nvSpPr>
              <p:cNvPr id="14" name="TextBox 13">
                <a:extLst>
                  <a:ext uri="{FF2B5EF4-FFF2-40B4-BE49-F238E27FC236}">
                    <a16:creationId xmlns:a16="http://schemas.microsoft.com/office/drawing/2014/main" id="{4F463648-117B-CB37-9A81-1FA7A53FE8FD}"/>
                  </a:ext>
                </a:extLst>
              </p:cNvPr>
              <p:cNvSpPr txBox="1"/>
              <p:nvPr/>
            </p:nvSpPr>
            <p:spPr>
              <a:xfrm>
                <a:off x="5462541" y="3839621"/>
                <a:ext cx="3962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969</a:t>
                </a:r>
              </a:p>
            </p:txBody>
          </p:sp>
          <p:sp>
            <p:nvSpPr>
              <p:cNvPr id="15" name="TextBox 14">
                <a:extLst>
                  <a:ext uri="{FF2B5EF4-FFF2-40B4-BE49-F238E27FC236}">
                    <a16:creationId xmlns:a16="http://schemas.microsoft.com/office/drawing/2014/main" id="{BBB8C152-EF93-7EF4-F849-00B1306C5FFC}"/>
                  </a:ext>
                </a:extLst>
              </p:cNvPr>
              <p:cNvSpPr txBox="1"/>
              <p:nvPr/>
            </p:nvSpPr>
            <p:spPr>
              <a:xfrm>
                <a:off x="5462543" y="3229192"/>
                <a:ext cx="46679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4922</a:t>
                </a:r>
              </a:p>
            </p:txBody>
          </p:sp>
          <p:sp>
            <p:nvSpPr>
              <p:cNvPr id="16" name="TextBox 15">
                <a:extLst>
                  <a:ext uri="{FF2B5EF4-FFF2-40B4-BE49-F238E27FC236}">
                    <a16:creationId xmlns:a16="http://schemas.microsoft.com/office/drawing/2014/main" id="{B89F0F23-B6F1-A443-2550-92454A4BAAA5}"/>
                  </a:ext>
                </a:extLst>
              </p:cNvPr>
              <p:cNvSpPr txBox="1"/>
              <p:nvPr/>
            </p:nvSpPr>
            <p:spPr>
              <a:xfrm>
                <a:off x="5462542" y="3520243"/>
                <a:ext cx="46679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00" b="0" i="0" u="none" strike="noStrike" kern="0" cap="none" spc="0" normalizeH="0" baseline="0" noProof="0" dirty="0">
                    <a:ln>
                      <a:noFill/>
                    </a:ln>
                    <a:solidFill>
                      <a:prstClr val="black"/>
                    </a:solidFill>
                    <a:effectLst/>
                    <a:uLnTx/>
                    <a:uFillTx/>
                    <a:latin typeface="Arial"/>
                    <a:cs typeface="Arial"/>
                    <a:sym typeface="Arial"/>
                  </a:rPr>
                  <a:t>2135</a:t>
                </a:r>
              </a:p>
            </p:txBody>
          </p:sp>
        </p:grpSp>
      </p:grpSp>
      <p:sp>
        <p:nvSpPr>
          <p:cNvPr id="19" name="TextBox 18">
            <a:extLst>
              <a:ext uri="{FF2B5EF4-FFF2-40B4-BE49-F238E27FC236}">
                <a16:creationId xmlns:a16="http://schemas.microsoft.com/office/drawing/2014/main" id="{AD2A2FE1-449B-331E-0F40-4D5D5C5B997D}"/>
              </a:ext>
            </a:extLst>
          </p:cNvPr>
          <p:cNvSpPr txBox="1"/>
          <p:nvPr/>
        </p:nvSpPr>
        <p:spPr>
          <a:xfrm>
            <a:off x="645459" y="806824"/>
            <a:ext cx="3017173" cy="307777"/>
          </a:xfrm>
          <a:prstGeom prst="rect">
            <a:avLst/>
          </a:prstGeom>
          <a:noFill/>
        </p:spPr>
        <p:txBody>
          <a:bodyPr wrap="none" rtlCol="0">
            <a:spAutoFit/>
          </a:bodyPr>
          <a:lstStyle/>
          <a:p>
            <a:r>
              <a:rPr lang="en-US" b="1" dirty="0">
                <a:latin typeface="Aptos" panose="020B0004020202020204" pitchFamily="34" charset="0"/>
              </a:rPr>
              <a:t>Conversion funnel for /Home page </a:t>
            </a:r>
            <a:endParaRPr lang="en-IN" b="1" dirty="0">
              <a:latin typeface="Aptos" panose="020B0004020202020204" pitchFamily="34" charset="0"/>
            </a:endParaRPr>
          </a:p>
        </p:txBody>
      </p:sp>
      <p:sp>
        <p:nvSpPr>
          <p:cNvPr id="20" name="TextBox 19">
            <a:extLst>
              <a:ext uri="{FF2B5EF4-FFF2-40B4-BE49-F238E27FC236}">
                <a16:creationId xmlns:a16="http://schemas.microsoft.com/office/drawing/2014/main" id="{30F6EFC3-2BBA-D813-E72E-C21A51E3ECD0}"/>
              </a:ext>
            </a:extLst>
          </p:cNvPr>
          <p:cNvSpPr txBox="1"/>
          <p:nvPr/>
        </p:nvSpPr>
        <p:spPr>
          <a:xfrm>
            <a:off x="4572000" y="797860"/>
            <a:ext cx="3246402" cy="307777"/>
          </a:xfrm>
          <a:prstGeom prst="rect">
            <a:avLst/>
          </a:prstGeom>
          <a:noFill/>
        </p:spPr>
        <p:txBody>
          <a:bodyPr wrap="none" rtlCol="0">
            <a:spAutoFit/>
          </a:bodyPr>
          <a:lstStyle/>
          <a:p>
            <a:r>
              <a:rPr lang="en-US" b="1" dirty="0">
                <a:latin typeface="Aptos" panose="020B0004020202020204" pitchFamily="34" charset="0"/>
              </a:rPr>
              <a:t>Conversion funnel for /Lander-1 page </a:t>
            </a:r>
            <a:endParaRPr lang="en-IN" b="1" dirty="0">
              <a:latin typeface="Aptos" panose="020B0004020202020204" pitchFamily="34" charset="0"/>
            </a:endParaRPr>
          </a:p>
        </p:txBody>
      </p:sp>
    </p:spTree>
    <p:extLst>
      <p:ext uri="{BB962C8B-B14F-4D97-AF65-F5344CB8AC3E}">
        <p14:creationId xmlns:p14="http://schemas.microsoft.com/office/powerpoint/2010/main" val="198037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EE32"/>
            </a:gs>
            <a:gs pos="100000">
              <a:srgbClr val="C5DFD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7327DABD-365C-E637-25AA-572913AB32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C7F3768-DD70-D777-73D3-17A97D28C214}"/>
              </a:ext>
            </a:extLst>
          </p:cNvPr>
          <p:cNvSpPr txBox="1"/>
          <p:nvPr/>
        </p:nvSpPr>
        <p:spPr>
          <a:xfrm>
            <a:off x="8519767" y="5017348"/>
            <a:ext cx="606827" cy="769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5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Image source: </a:t>
            </a:r>
            <a:r>
              <a:rPr kumimoji="0" lang="en-IN" sz="5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hlinkClick r:id="rId2"/>
              </a:rPr>
              <a:t>icons8</a:t>
            </a:r>
            <a:r>
              <a:rPr kumimoji="0" lang="en-IN" sz="5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t>
            </a:r>
          </a:p>
        </p:txBody>
      </p:sp>
      <p:sp>
        <p:nvSpPr>
          <p:cNvPr id="3" name="TextBox 2">
            <a:extLst>
              <a:ext uri="{FF2B5EF4-FFF2-40B4-BE49-F238E27FC236}">
                <a16:creationId xmlns:a16="http://schemas.microsoft.com/office/drawing/2014/main" id="{67AABD03-D454-7BA4-7570-3C6B2FB701D2}"/>
              </a:ext>
            </a:extLst>
          </p:cNvPr>
          <p:cNvSpPr txBox="1"/>
          <p:nvPr/>
        </p:nvSpPr>
        <p:spPr>
          <a:xfrm>
            <a:off x="3331596" y="476520"/>
            <a:ext cx="291017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Interpretation</a:t>
            </a:r>
          </a:p>
        </p:txBody>
      </p:sp>
      <p:sp>
        <p:nvSpPr>
          <p:cNvPr id="8" name="TextBox 7">
            <a:extLst>
              <a:ext uri="{FF2B5EF4-FFF2-40B4-BE49-F238E27FC236}">
                <a16:creationId xmlns:a16="http://schemas.microsoft.com/office/drawing/2014/main" id="{3EE763DA-A1CC-76D7-AFA5-9C5ED8B93CCB}"/>
              </a:ext>
            </a:extLst>
          </p:cNvPr>
          <p:cNvSpPr txBox="1"/>
          <p:nvPr/>
        </p:nvSpPr>
        <p:spPr>
          <a:xfrm>
            <a:off x="499312" y="1030542"/>
            <a:ext cx="8323868" cy="24622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"Our recent analysis shows that both the </a:t>
            </a: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/home and lander-1 pages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are highly effective in driving conversions from session visits to completed orders”. </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During the test period, both pages maintained strong conversion rates, indicating that each serves as a successful entry point for users. </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finding highlights the </a:t>
            </a: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goodness of our landing page strategy- whether visitors start on our /home page or the dedicated lander-1 page, they are equally likely to proceed through the purchase journey and complete orders.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Tree>
    <p:extLst>
      <p:ext uri="{BB962C8B-B14F-4D97-AF65-F5344CB8AC3E}">
        <p14:creationId xmlns:p14="http://schemas.microsoft.com/office/powerpoint/2010/main" val="3073473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8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CC2BDFF-9B5C-4BF0-071C-5411AE1F2AD5}"/>
              </a:ext>
            </a:extLst>
          </p:cNvPr>
          <p:cNvGraphicFramePr>
            <a:graphicFrameLocks/>
          </p:cNvGraphicFramePr>
          <p:nvPr>
            <p:extLst>
              <p:ext uri="{D42A27DB-BD31-4B8C-83A1-F6EECF244321}">
                <p14:modId xmlns:p14="http://schemas.microsoft.com/office/powerpoint/2010/main" val="3735319561"/>
              </p:ext>
            </p:extLst>
          </p:nvPr>
        </p:nvGraphicFramePr>
        <p:xfrm>
          <a:off x="251670" y="1179576"/>
          <a:ext cx="5108895" cy="353173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5F7C5614-96A7-44A2-82B3-458CCEAE9F79}"/>
              </a:ext>
            </a:extLst>
          </p:cNvPr>
          <p:cNvSpPr txBox="1"/>
          <p:nvPr/>
        </p:nvSpPr>
        <p:spPr>
          <a:xfrm>
            <a:off x="5442358" y="1179575"/>
            <a:ext cx="3611461" cy="3370153"/>
          </a:xfrm>
          <a:prstGeom prst="rect">
            <a:avLst/>
          </a:prstGeom>
          <a:noFill/>
          <a:ln>
            <a:solidFill>
              <a:schemeClr val="tx1"/>
            </a:solidFill>
          </a:ln>
        </p:spPr>
        <p:txBody>
          <a:bodyPr wrap="square">
            <a:spAutoFit/>
          </a:bodyPr>
          <a:lstStyle/>
          <a:p>
            <a:pPr defTabSz="685800">
              <a:buClrTx/>
            </a:pPr>
            <a:r>
              <a:rPr lang="en-US" sz="1500" kern="1200" dirty="0">
                <a:solidFill>
                  <a:prstClr val="black"/>
                </a:solidFill>
                <a:latin typeface="Aptos" panose="020B0004020202020204" pitchFamily="34" charset="0"/>
                <a:ea typeface="+mn-ea"/>
                <a:cs typeface="+mn-cs"/>
              </a:rPr>
              <a:t>                            </a:t>
            </a:r>
            <a:r>
              <a:rPr lang="en-US" sz="1500" b="1" kern="1200" dirty="0">
                <a:solidFill>
                  <a:prstClr val="black"/>
                </a:solidFill>
                <a:latin typeface="Aptos" panose="020B0004020202020204" pitchFamily="34" charset="0"/>
                <a:ea typeface="+mn-ea"/>
                <a:cs typeface="+mn-cs"/>
              </a:rPr>
              <a:t>Observations</a:t>
            </a:r>
          </a:p>
          <a:p>
            <a:pPr defTabSz="685800">
              <a:buClrTx/>
            </a:pPr>
            <a:endParaRPr lang="en-US" sz="1500" b="1" kern="1200" dirty="0">
              <a:solidFill>
                <a:prstClr val="black"/>
              </a:solidFill>
              <a:latin typeface="Aptos" panose="020B0004020202020204" pitchFamily="34" charset="0"/>
              <a:ea typeface="+mn-ea"/>
              <a:cs typeface="+mn-cs"/>
            </a:endParaRPr>
          </a:p>
          <a:p>
            <a:pPr marL="257175" indent="-257175"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The number of sessions is significantly higher than the number of orders across all months</a:t>
            </a:r>
          </a:p>
          <a:p>
            <a:pPr marL="257175" indent="-257175"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December</a:t>
            </a:r>
            <a:r>
              <a:rPr lang="en-US" kern="1200" dirty="0">
                <a:solidFill>
                  <a:prstClr val="black"/>
                </a:solidFill>
                <a:latin typeface="Aptos" panose="020B0004020202020204" pitchFamily="34" charset="0"/>
                <a:ea typeface="+mn-ea"/>
                <a:cs typeface="+mn-cs"/>
              </a:rPr>
              <a:t> shows the highest sessions and orders, possibly due to holiday shopping. This suggests increased activity and potential seasonal impact on sales.</a:t>
            </a:r>
          </a:p>
          <a:p>
            <a:pPr marL="257175" indent="-257175"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Across all months, the ratio of total orders to total sessions is low, indicating that only a small percentage of sessions convert into orders.</a:t>
            </a:r>
          </a:p>
          <a:p>
            <a:pPr defTabSz="685800">
              <a:buClrTx/>
            </a:pPr>
            <a:endParaRPr lang="en-IN" sz="1500" kern="1200" dirty="0">
              <a:solidFill>
                <a:prstClr val="black"/>
              </a:solidFill>
              <a:latin typeface="Aptos" panose="020B0004020202020204" pitchFamily="34" charset="0"/>
              <a:ea typeface="+mn-ea"/>
              <a:cs typeface="+mn-cs"/>
            </a:endParaRPr>
          </a:p>
        </p:txBody>
      </p:sp>
      <p:sp>
        <p:nvSpPr>
          <p:cNvPr id="6" name="TextBox 5">
            <a:extLst>
              <a:ext uri="{FF2B5EF4-FFF2-40B4-BE49-F238E27FC236}">
                <a16:creationId xmlns:a16="http://schemas.microsoft.com/office/drawing/2014/main" id="{3D4AC89C-C6A7-EE65-2E9D-2E67E6541E8D}"/>
              </a:ext>
            </a:extLst>
          </p:cNvPr>
          <p:cNvSpPr txBox="1"/>
          <p:nvPr/>
        </p:nvSpPr>
        <p:spPr>
          <a:xfrm>
            <a:off x="2752900" y="162993"/>
            <a:ext cx="4142851"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Trend </a:t>
            </a:r>
            <a:r>
              <a:rPr lang="en-IN" sz="2000" b="1" kern="1200" dirty="0" err="1">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Gsearch</a:t>
            </a:r>
            <a:endPar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endParaRPr>
          </a:p>
        </p:txBody>
      </p:sp>
      <p:sp>
        <p:nvSpPr>
          <p:cNvPr id="7" name="TextBox 6">
            <a:extLst>
              <a:ext uri="{FF2B5EF4-FFF2-40B4-BE49-F238E27FC236}">
                <a16:creationId xmlns:a16="http://schemas.microsoft.com/office/drawing/2014/main" id="{EDF3FEB8-B9C5-5237-D4C1-E33C0238EFBF}"/>
              </a:ext>
            </a:extLst>
          </p:cNvPr>
          <p:cNvSpPr txBox="1"/>
          <p:nvPr/>
        </p:nvSpPr>
        <p:spPr>
          <a:xfrm>
            <a:off x="1365309" y="800480"/>
            <a:ext cx="3410125" cy="307777"/>
          </a:xfrm>
          <a:prstGeom prst="rect">
            <a:avLst/>
          </a:prstGeom>
          <a:noFill/>
        </p:spPr>
        <p:txBody>
          <a:bodyPr wrap="square" rtlCol="0">
            <a:spAutoFit/>
          </a:bodyPr>
          <a:lstStyle/>
          <a:p>
            <a:pPr defTabSz="685800">
              <a:buClrTx/>
            </a:pPr>
            <a:r>
              <a:rPr lang="en-IN" b="1" kern="1200" dirty="0">
                <a:solidFill>
                  <a:prstClr val="black"/>
                </a:solidFill>
                <a:latin typeface="Aptos" panose="020B0004020202020204" pitchFamily="34" charset="0"/>
                <a:ea typeface="+mn-ea"/>
                <a:cs typeface="+mn-cs"/>
              </a:rPr>
              <a:t>No. of orders and sessions for </a:t>
            </a:r>
            <a:r>
              <a:rPr lang="en-IN" b="1" kern="1200" dirty="0" err="1">
                <a:solidFill>
                  <a:prstClr val="black"/>
                </a:solidFill>
                <a:latin typeface="Aptos" panose="020B0004020202020204" pitchFamily="34" charset="0"/>
                <a:ea typeface="+mn-ea"/>
                <a:cs typeface="+mn-cs"/>
              </a:rPr>
              <a:t>gsearch</a:t>
            </a:r>
            <a:endParaRPr lang="en-IN" b="1" kern="1200" dirty="0">
              <a:solidFill>
                <a:prstClr val="black"/>
              </a:solidFill>
              <a:latin typeface="Aptos" panose="020B0004020202020204" pitchFamily="34" charset="0"/>
              <a:ea typeface="+mn-ea"/>
              <a:cs typeface="+mn-cs"/>
            </a:endParaRPr>
          </a:p>
        </p:txBody>
      </p:sp>
    </p:spTree>
    <p:extLst>
      <p:ext uri="{BB962C8B-B14F-4D97-AF65-F5344CB8AC3E}">
        <p14:creationId xmlns:p14="http://schemas.microsoft.com/office/powerpoint/2010/main" val="1683922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40E689-2576-E7C3-D943-80B88DD27231}"/>
              </a:ext>
            </a:extLst>
          </p:cNvPr>
          <p:cNvSpPr txBox="1"/>
          <p:nvPr/>
        </p:nvSpPr>
        <p:spPr>
          <a:xfrm>
            <a:off x="185624" y="690466"/>
            <a:ext cx="8772753" cy="2677656"/>
          </a:xfrm>
          <a:prstGeom prst="rect">
            <a:avLst/>
          </a:prstGeom>
          <a:noFill/>
        </p:spPr>
        <p:txBody>
          <a:bodyPr wrap="square">
            <a:spAutoFit/>
          </a:bodyPr>
          <a:lstStyle/>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The company consistently attracts between 21,000 and 36,000 sessions monthly, with </a:t>
            </a:r>
            <a:r>
              <a:rPr lang="en-US" b="1" kern="1200" dirty="0">
                <a:solidFill>
                  <a:prstClr val="black"/>
                </a:solidFill>
                <a:latin typeface="Aptos" panose="020B0004020202020204" pitchFamily="34" charset="0"/>
                <a:ea typeface="+mn-ea"/>
                <a:cs typeface="+mn-cs"/>
              </a:rPr>
              <a:t>peaks in November and December. </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Monthly sessions remain above 20,000, with orders around 1,300–1,700 during non-peak months like </a:t>
            </a:r>
            <a:r>
              <a:rPr lang="en-US" b="1" kern="1200" dirty="0">
                <a:solidFill>
                  <a:prstClr val="black"/>
                </a:solidFill>
                <a:latin typeface="Aptos" panose="020B0004020202020204" pitchFamily="34" charset="0"/>
                <a:ea typeface="+mn-ea"/>
                <a:cs typeface="+mn-cs"/>
              </a:rPr>
              <a:t>April, May, and June. </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January</a:t>
            </a:r>
            <a:r>
              <a:rPr lang="en-US" kern="1200" dirty="0">
                <a:solidFill>
                  <a:prstClr val="black"/>
                </a:solidFill>
                <a:latin typeface="Aptos" panose="020B0004020202020204" pitchFamily="34" charset="0"/>
                <a:ea typeface="+mn-ea"/>
                <a:cs typeface="+mn-cs"/>
              </a:rPr>
              <a:t> has 28,902 sessions and 2,226 orders, a conversion rate of about 7.7%. With optimized strategies, increasing the conversion rate by even a small percentage could significantly boost order volume and revenue.</a:t>
            </a:r>
          </a:p>
          <a:p>
            <a:pPr marL="214313" indent="-214313" defTabSz="685800">
              <a:buClrTx/>
              <a:buFont typeface="Arial" panose="020B0604020202020204" pitchFamily="34" charset="0"/>
              <a:buChar char="•"/>
            </a:pPr>
            <a:endParaRPr lang="en-US" b="1"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By investing in enhanced customer experience, personalized marketing, and targeted promotions, we aim to capitalize on current trends and drive sustained growth.</a:t>
            </a:r>
          </a:p>
        </p:txBody>
      </p:sp>
      <p:sp>
        <p:nvSpPr>
          <p:cNvPr id="5" name="TextBox 4">
            <a:extLst>
              <a:ext uri="{FF2B5EF4-FFF2-40B4-BE49-F238E27FC236}">
                <a16:creationId xmlns:a16="http://schemas.microsoft.com/office/drawing/2014/main" id="{20054634-FCCE-FF84-D32C-86D7B7CDF01F}"/>
              </a:ext>
            </a:extLst>
          </p:cNvPr>
          <p:cNvSpPr txBox="1"/>
          <p:nvPr/>
        </p:nvSpPr>
        <p:spPr>
          <a:xfrm>
            <a:off x="3411567" y="228327"/>
            <a:ext cx="3051109"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Tree>
    <p:extLst>
      <p:ext uri="{BB962C8B-B14F-4D97-AF65-F5344CB8AC3E}">
        <p14:creationId xmlns:p14="http://schemas.microsoft.com/office/powerpoint/2010/main" val="471954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8764;p38">
            <a:extLst>
              <a:ext uri="{FF2B5EF4-FFF2-40B4-BE49-F238E27FC236}">
                <a16:creationId xmlns:a16="http://schemas.microsoft.com/office/drawing/2014/main" id="{37EE083B-D52A-5496-01E1-A441FC817A92}"/>
              </a:ext>
            </a:extLst>
          </p:cNvPr>
          <p:cNvPicPr preferRelativeResize="0"/>
          <p:nvPr/>
        </p:nvPicPr>
        <p:blipFill>
          <a:blip r:embed="rId2">
            <a:alphaModFix/>
          </a:blip>
          <a:stretch>
            <a:fillRect/>
          </a:stretch>
        </p:blipFill>
        <p:spPr>
          <a:xfrm>
            <a:off x="1436655" y="0"/>
            <a:ext cx="7707347" cy="4711775"/>
          </a:xfrm>
          <a:prstGeom prst="rect">
            <a:avLst/>
          </a:prstGeom>
          <a:noFill/>
          <a:ln>
            <a:noFill/>
          </a:ln>
        </p:spPr>
      </p:pic>
      <p:sp>
        <p:nvSpPr>
          <p:cNvPr id="7" name="Google Shape;8765;p38">
            <a:extLst>
              <a:ext uri="{FF2B5EF4-FFF2-40B4-BE49-F238E27FC236}">
                <a16:creationId xmlns:a16="http://schemas.microsoft.com/office/drawing/2014/main" id="{A4A721D5-3281-FB48-0E07-C44B14563BFE}"/>
              </a:ext>
            </a:extLst>
          </p:cNvPr>
          <p:cNvSpPr/>
          <p:nvPr/>
        </p:nvSpPr>
        <p:spPr>
          <a:xfrm>
            <a:off x="0" y="1781092"/>
            <a:ext cx="4171800" cy="2930683"/>
          </a:xfrm>
          <a:prstGeom prst="rect">
            <a:avLst/>
          </a:pr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endParaRPr>
          </a:p>
        </p:txBody>
      </p:sp>
      <p:sp>
        <p:nvSpPr>
          <p:cNvPr id="8" name="Google Shape;8766;p38">
            <a:extLst>
              <a:ext uri="{FF2B5EF4-FFF2-40B4-BE49-F238E27FC236}">
                <a16:creationId xmlns:a16="http://schemas.microsoft.com/office/drawing/2014/main" id="{6F0A03A1-1D25-CE05-8977-2915289EAD79}"/>
              </a:ext>
            </a:extLst>
          </p:cNvPr>
          <p:cNvSpPr txBox="1">
            <a:spLocks/>
          </p:cNvSpPr>
          <p:nvPr/>
        </p:nvSpPr>
        <p:spPr>
          <a:xfrm>
            <a:off x="143123" y="2571750"/>
            <a:ext cx="4028677" cy="19761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2"/>
              </a:buClr>
              <a:buSzPts val="1400"/>
              <a:buFont typeface="Poppins Light"/>
              <a:buNone/>
              <a:defRPr sz="1400" b="0" i="0" u="none" strike="noStrike" cap="none">
                <a:solidFill>
                  <a:schemeClr val="accent1"/>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2pPr>
            <a:lvl3pPr marL="1371600" marR="0" lvl="2"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3pPr>
            <a:lvl4pPr marL="1828800" marR="0" lvl="3"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4pPr>
            <a:lvl5pPr marL="2286000" marR="0" lvl="4"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5pPr>
            <a:lvl6pPr marL="2743200" marR="0" lvl="5"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6pPr>
            <a:lvl7pPr marL="3200400" marR="0" lvl="6"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7pPr>
            <a:lvl8pPr marL="3657600" marR="0" lvl="7"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8pPr>
            <a:lvl9pPr marL="4114800" marR="0" lvl="8" indent="-317500" algn="l" rtl="0">
              <a:lnSpc>
                <a:spcPct val="115000"/>
              </a:lnSpc>
              <a:spcBef>
                <a:spcPts val="1600"/>
              </a:spcBef>
              <a:spcAft>
                <a:spcPts val="160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0"/>
              </a:spcBef>
              <a:spcAft>
                <a:spcPts val="1600"/>
              </a:spcAft>
              <a:buClr>
                <a:srgbClr val="3F4D53"/>
              </a:buClr>
              <a:buSzPts val="1400"/>
              <a:buFont typeface="Poppins Light"/>
              <a:buNone/>
              <a:tabLst/>
              <a:defRPr/>
            </a:pPr>
            <a:r>
              <a:rPr lang="en-IN" sz="1400" kern="100" dirty="0">
                <a:solidFill>
                  <a:srgbClr val="DCEE32"/>
                </a:solidFill>
                <a:latin typeface="Aptos" panose="020B0004020202020204" pitchFamily="34" charset="0"/>
                <a:ea typeface="Aptos" panose="020B0004020202020204" pitchFamily="34" charset="0"/>
                <a:cs typeface="Times New Roman" panose="02020603050405020304" pitchFamily="18" charset="0"/>
              </a:rPr>
              <a:t>The company is a newly launched e-commerce startup specializing in the sale of stuffed animal toys. </a:t>
            </a:r>
          </a:p>
          <a:p>
            <a:pPr marL="0" marR="0" lvl="0" indent="0" algn="l" defTabSz="914400" rtl="0" eaLnBrk="1" fontAlgn="auto" latinLnBrk="0" hangingPunct="1">
              <a:lnSpc>
                <a:spcPct val="100000"/>
              </a:lnSpc>
              <a:spcBef>
                <a:spcPts val="0"/>
              </a:spcBef>
              <a:spcAft>
                <a:spcPts val="1600"/>
              </a:spcAft>
              <a:buClr>
                <a:srgbClr val="3F4D53"/>
              </a:buClr>
              <a:buSzPts val="1400"/>
              <a:buFont typeface="Poppins Light"/>
              <a:buNone/>
              <a:tabLst/>
              <a:defRPr/>
            </a:pPr>
            <a:r>
              <a:rPr lang="en-US" sz="1400" kern="100" dirty="0">
                <a:solidFill>
                  <a:srgbClr val="DCEE32"/>
                </a:solidFill>
                <a:latin typeface="Aptos" panose="020B0004020202020204" pitchFamily="34" charset="0"/>
                <a:ea typeface="Aptos" panose="020B0004020202020204" pitchFamily="34" charset="0"/>
                <a:cs typeface="Times New Roman" panose="02020603050405020304" pitchFamily="18" charset="0"/>
              </a:rPr>
              <a:t>T</a:t>
            </a:r>
            <a:r>
              <a:rPr lang="en-US" sz="1400" kern="1200" dirty="0">
                <a:solidFill>
                  <a:srgbClr val="DCEE32"/>
                </a:solidFill>
                <a:latin typeface="Aptos" panose="020B0004020202020204" pitchFamily="34" charset="0"/>
                <a:ea typeface="+mn-ea"/>
                <a:cs typeface="+mn-cs"/>
              </a:rPr>
              <a:t>he company is preparing to secure its next round of funding by showcasing a compelling growth story that highlights its scalable operations, customer engagement strategies, and potential for long-term success in the competitive e-commerce landscape</a:t>
            </a:r>
            <a:endParaRPr kumimoji="0" lang="en-US" sz="1400" b="0" i="0" u="none" strike="noStrike" kern="0" cap="none" spc="0" normalizeH="0" baseline="0" noProof="0" dirty="0">
              <a:ln>
                <a:noFill/>
              </a:ln>
              <a:solidFill>
                <a:srgbClr val="DCEE32"/>
              </a:solidFill>
              <a:effectLst/>
              <a:uLnTx/>
              <a:uFillTx/>
              <a:latin typeface="Poppins Light"/>
              <a:cs typeface="Poppins Light"/>
              <a:sym typeface="Poppins Light"/>
            </a:endParaRPr>
          </a:p>
        </p:txBody>
      </p:sp>
      <p:sp>
        <p:nvSpPr>
          <p:cNvPr id="9" name="Google Shape;8767;p38">
            <a:extLst>
              <a:ext uri="{FF2B5EF4-FFF2-40B4-BE49-F238E27FC236}">
                <a16:creationId xmlns:a16="http://schemas.microsoft.com/office/drawing/2014/main" id="{C9CB9524-69DF-372B-1995-F04E865D7C85}"/>
              </a:ext>
            </a:extLst>
          </p:cNvPr>
          <p:cNvSpPr txBox="1">
            <a:spLocks/>
          </p:cNvSpPr>
          <p:nvPr/>
        </p:nvSpPr>
        <p:spPr>
          <a:xfrm>
            <a:off x="547446" y="1808425"/>
            <a:ext cx="2860800" cy="556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800"/>
              <a:buFont typeface="Poppins SemiBold"/>
              <a:buNone/>
              <a:defRPr sz="18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9pPr>
          </a:lstStyle>
          <a:p>
            <a:pPr marL="0" marR="0" lvl="0" indent="0" algn="ctr" defTabSz="914400" rtl="0" eaLnBrk="1" fontAlgn="auto" latinLnBrk="0" hangingPunct="1">
              <a:lnSpc>
                <a:spcPct val="100000"/>
              </a:lnSpc>
              <a:spcBef>
                <a:spcPts val="0"/>
              </a:spcBef>
              <a:spcAft>
                <a:spcPts val="0"/>
              </a:spcAft>
              <a:buClr>
                <a:srgbClr val="3F4D53"/>
              </a:buClr>
              <a:buSzPts val="1800"/>
              <a:buFont typeface="Poppins SemiBold"/>
              <a:buNone/>
              <a:tabLst/>
              <a:defRPr/>
            </a:pPr>
            <a:r>
              <a:rPr lang="en-IN" sz="1600" dirty="0">
                <a:solidFill>
                  <a:srgbClr val="D6E577"/>
                </a:solidFill>
                <a:effectLst>
                  <a:outerShdw blurRad="38100" dist="38100" dir="2700000" algn="tl">
                    <a:srgbClr val="000000">
                      <a:alpha val="43137"/>
                    </a:srgbClr>
                  </a:outerShdw>
                </a:effectLst>
                <a:latin typeface="Arial Black" panose="020B0A04020102020204" pitchFamily="34" charset="0"/>
              </a:rPr>
              <a:t>COMPANY OVERVIEW</a:t>
            </a:r>
            <a:endParaRPr kumimoji="0" lang="en-IN" sz="1600" b="0" i="0" u="none" strike="noStrike" kern="0" cap="none" spc="0" normalizeH="0" baseline="0" noProof="0" dirty="0">
              <a:ln>
                <a:noFill/>
              </a:ln>
              <a:solidFill>
                <a:srgbClr val="D6E577"/>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10" name="Google Shape;7647;p31">
            <a:extLst>
              <a:ext uri="{FF2B5EF4-FFF2-40B4-BE49-F238E27FC236}">
                <a16:creationId xmlns:a16="http://schemas.microsoft.com/office/drawing/2014/main" id="{C9072509-402C-565E-B62F-4BC8B6F9BAE9}"/>
              </a:ext>
            </a:extLst>
          </p:cNvPr>
          <p:cNvSpPr/>
          <p:nvPr/>
        </p:nvSpPr>
        <p:spPr>
          <a:xfrm>
            <a:off x="0" y="0"/>
            <a:ext cx="1436655" cy="1773342"/>
          </a:xfrm>
          <a:prstGeom prst="rect">
            <a:avLst/>
          </a:pr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92D050"/>
              </a:solidFill>
              <a:effectLst/>
              <a:highlight>
                <a:srgbClr val="00FF00"/>
              </a:highlight>
              <a:uLnTx/>
              <a:uFillTx/>
            </a:endParaRPr>
          </a:p>
        </p:txBody>
      </p:sp>
    </p:spTree>
    <p:extLst>
      <p:ext uri="{BB962C8B-B14F-4D97-AF65-F5344CB8AC3E}">
        <p14:creationId xmlns:p14="http://schemas.microsoft.com/office/powerpoint/2010/main" val="89409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85000">
              <a:schemeClr val="accent1">
                <a:lumMod val="45000"/>
                <a:lumOff val="55000"/>
              </a:schemeClr>
            </a:gs>
            <a:gs pos="3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4AC89C-C6A7-EE65-2E9D-2E67E6541E8D}"/>
              </a:ext>
            </a:extLst>
          </p:cNvPr>
          <p:cNvSpPr txBox="1"/>
          <p:nvPr/>
        </p:nvSpPr>
        <p:spPr>
          <a:xfrm>
            <a:off x="2752900" y="162993"/>
            <a:ext cx="4142851" cy="323165"/>
          </a:xfrm>
          <a:prstGeom prst="rect">
            <a:avLst/>
          </a:prstGeom>
          <a:noFill/>
        </p:spPr>
        <p:txBody>
          <a:bodyPr wrap="square">
            <a:spAutoFit/>
          </a:bodyPr>
          <a:lstStyle/>
          <a:p>
            <a:pPr defTabSz="685800">
              <a:buClrTx/>
            </a:pPr>
            <a:r>
              <a:rPr lang="en-IN" sz="1500" b="1" kern="1200" dirty="0">
                <a:solidFill>
                  <a:prstClr val="black"/>
                </a:solidFill>
                <a:latin typeface="Arial Black" panose="020B0A04020102020204" pitchFamily="34" charset="0"/>
                <a:ea typeface="+mn-ea"/>
                <a:cs typeface="+mn-cs"/>
              </a:rPr>
              <a:t>MONTHLY TREND GSEARCH</a:t>
            </a:r>
          </a:p>
        </p:txBody>
      </p:sp>
      <p:sp>
        <p:nvSpPr>
          <p:cNvPr id="7" name="TextBox 6">
            <a:extLst>
              <a:ext uri="{FF2B5EF4-FFF2-40B4-BE49-F238E27FC236}">
                <a16:creationId xmlns:a16="http://schemas.microsoft.com/office/drawing/2014/main" id="{EDF3FEB8-B9C5-5237-D4C1-E33C0238EFBF}"/>
              </a:ext>
            </a:extLst>
          </p:cNvPr>
          <p:cNvSpPr txBox="1"/>
          <p:nvPr/>
        </p:nvSpPr>
        <p:spPr>
          <a:xfrm>
            <a:off x="823271" y="548826"/>
            <a:ext cx="3410125" cy="300082"/>
          </a:xfrm>
          <a:prstGeom prst="rect">
            <a:avLst/>
          </a:prstGeom>
          <a:noFill/>
        </p:spPr>
        <p:txBody>
          <a:bodyPr wrap="square" rtlCol="0">
            <a:spAutoFit/>
          </a:bodyPr>
          <a:lstStyle/>
          <a:p>
            <a:pPr defTabSz="685800">
              <a:buClrTx/>
            </a:pPr>
            <a:r>
              <a:rPr lang="en-IN" sz="1350" b="1" kern="1200" dirty="0">
                <a:solidFill>
                  <a:prstClr val="black"/>
                </a:solidFill>
                <a:latin typeface="Aptos" panose="020B0004020202020204" pitchFamily="34" charset="0"/>
                <a:ea typeface="+mn-ea"/>
                <a:cs typeface="+mn-cs"/>
              </a:rPr>
              <a:t>No. of </a:t>
            </a:r>
            <a:r>
              <a:rPr lang="en-IN" sz="1350" b="1" kern="1200" dirty="0" err="1">
                <a:solidFill>
                  <a:prstClr val="black"/>
                </a:solidFill>
                <a:latin typeface="Aptos" panose="020B0004020202020204" pitchFamily="34" charset="0"/>
                <a:ea typeface="+mn-ea"/>
                <a:cs typeface="+mn-cs"/>
              </a:rPr>
              <a:t>gsearch</a:t>
            </a:r>
            <a:r>
              <a:rPr lang="en-IN" sz="1350" b="1" kern="1200" dirty="0">
                <a:solidFill>
                  <a:prstClr val="black"/>
                </a:solidFill>
                <a:latin typeface="Aptos" panose="020B0004020202020204" pitchFamily="34" charset="0"/>
                <a:ea typeface="+mn-ea"/>
                <a:cs typeface="+mn-cs"/>
              </a:rPr>
              <a:t> sessions</a:t>
            </a:r>
          </a:p>
        </p:txBody>
      </p:sp>
      <p:graphicFrame>
        <p:nvGraphicFramePr>
          <p:cNvPr id="4" name="Chart 3">
            <a:extLst>
              <a:ext uri="{FF2B5EF4-FFF2-40B4-BE49-F238E27FC236}">
                <a16:creationId xmlns:a16="http://schemas.microsoft.com/office/drawing/2014/main" id="{84FA0A89-057D-1B71-2610-0ECDC58F80CE}"/>
              </a:ext>
            </a:extLst>
          </p:cNvPr>
          <p:cNvGraphicFramePr>
            <a:graphicFrameLocks/>
          </p:cNvGraphicFramePr>
          <p:nvPr>
            <p:extLst>
              <p:ext uri="{D42A27DB-BD31-4B8C-83A1-F6EECF244321}">
                <p14:modId xmlns:p14="http://schemas.microsoft.com/office/powerpoint/2010/main" val="4115803608"/>
              </p:ext>
            </p:extLst>
          </p:nvPr>
        </p:nvGraphicFramePr>
        <p:xfrm>
          <a:off x="332761" y="911577"/>
          <a:ext cx="4239239" cy="27328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CCE87BF-0185-F1A5-EC45-CB0555DC030A}"/>
              </a:ext>
            </a:extLst>
          </p:cNvPr>
          <p:cNvGraphicFramePr>
            <a:graphicFrameLocks/>
          </p:cNvGraphicFramePr>
          <p:nvPr>
            <p:extLst>
              <p:ext uri="{D42A27DB-BD31-4B8C-83A1-F6EECF244321}">
                <p14:modId xmlns:p14="http://schemas.microsoft.com/office/powerpoint/2010/main" val="776128143"/>
              </p:ext>
            </p:extLst>
          </p:nvPr>
        </p:nvGraphicFramePr>
        <p:xfrm>
          <a:off x="4775434" y="911577"/>
          <a:ext cx="4239239" cy="273289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A0B03A31-789C-E84F-39CB-306E80E730B2}"/>
              </a:ext>
            </a:extLst>
          </p:cNvPr>
          <p:cNvSpPr txBox="1"/>
          <p:nvPr/>
        </p:nvSpPr>
        <p:spPr>
          <a:xfrm>
            <a:off x="5670265" y="548826"/>
            <a:ext cx="3410125" cy="300082"/>
          </a:xfrm>
          <a:prstGeom prst="rect">
            <a:avLst/>
          </a:prstGeom>
          <a:noFill/>
        </p:spPr>
        <p:txBody>
          <a:bodyPr wrap="square" rtlCol="0">
            <a:spAutoFit/>
          </a:bodyPr>
          <a:lstStyle/>
          <a:p>
            <a:pPr defTabSz="685800">
              <a:buClrTx/>
            </a:pPr>
            <a:r>
              <a:rPr lang="en-IN" sz="1350" b="1" kern="1200" dirty="0">
                <a:solidFill>
                  <a:prstClr val="black"/>
                </a:solidFill>
                <a:latin typeface="Aptos" panose="020B0004020202020204" pitchFamily="34" charset="0"/>
                <a:ea typeface="+mn-ea"/>
                <a:cs typeface="+mn-cs"/>
              </a:rPr>
              <a:t>No. of </a:t>
            </a:r>
            <a:r>
              <a:rPr lang="en-IN" sz="1350" b="1" kern="1200" dirty="0" err="1">
                <a:solidFill>
                  <a:prstClr val="black"/>
                </a:solidFill>
                <a:latin typeface="Aptos" panose="020B0004020202020204" pitchFamily="34" charset="0"/>
                <a:ea typeface="+mn-ea"/>
                <a:cs typeface="+mn-cs"/>
              </a:rPr>
              <a:t>gsearch</a:t>
            </a:r>
            <a:r>
              <a:rPr lang="en-IN" sz="1350" b="1" kern="1200" dirty="0">
                <a:solidFill>
                  <a:prstClr val="black"/>
                </a:solidFill>
                <a:latin typeface="Aptos" panose="020B0004020202020204" pitchFamily="34" charset="0"/>
                <a:ea typeface="+mn-ea"/>
                <a:cs typeface="+mn-cs"/>
              </a:rPr>
              <a:t> orders</a:t>
            </a:r>
          </a:p>
        </p:txBody>
      </p:sp>
      <p:sp>
        <p:nvSpPr>
          <p:cNvPr id="12" name="TextBox 11">
            <a:extLst>
              <a:ext uri="{FF2B5EF4-FFF2-40B4-BE49-F238E27FC236}">
                <a16:creationId xmlns:a16="http://schemas.microsoft.com/office/drawing/2014/main" id="{FE19B7EE-7638-85A0-C1DD-BC74A04D819A}"/>
              </a:ext>
            </a:extLst>
          </p:cNvPr>
          <p:cNvSpPr txBox="1"/>
          <p:nvPr/>
        </p:nvSpPr>
        <p:spPr>
          <a:xfrm>
            <a:off x="289948" y="3663631"/>
            <a:ext cx="8724726" cy="1015663"/>
          </a:xfrm>
          <a:prstGeom prst="rect">
            <a:avLst/>
          </a:prstGeom>
          <a:noFill/>
          <a:ln>
            <a:solidFill>
              <a:schemeClr val="bg1"/>
            </a:solidFill>
          </a:ln>
        </p:spPr>
        <p:txBody>
          <a:bodyPr wrap="square">
            <a:spAutoFit/>
          </a:bodyPr>
          <a:lstStyle/>
          <a:p>
            <a:pPr marL="171450" indent="-171450" defTabSz="685800">
              <a:buClrTx/>
              <a:buFont typeface="Arial" panose="020B0604020202020204" pitchFamily="34" charset="0"/>
              <a:buChar char="•"/>
            </a:pPr>
            <a:r>
              <a:rPr lang="en-US" sz="1200" kern="1200" dirty="0">
                <a:solidFill>
                  <a:prstClr val="black"/>
                </a:solidFill>
                <a:latin typeface="Aptos" panose="020B0004020202020204" pitchFamily="34" charset="0"/>
                <a:ea typeface="+mn-ea"/>
                <a:cs typeface="+mn-cs"/>
              </a:rPr>
              <a:t> Non-brand sessions are significantly higher than brand sessions (blue bars) across all months. </a:t>
            </a:r>
          </a:p>
          <a:p>
            <a:pPr marL="214313" indent="-214313" defTabSz="685800">
              <a:buClrTx/>
              <a:buFont typeface="Arial" panose="020B0604020202020204" pitchFamily="34" charset="0"/>
              <a:buChar char="•"/>
            </a:pPr>
            <a:r>
              <a:rPr lang="en-US" sz="1200" kern="1200" dirty="0">
                <a:solidFill>
                  <a:prstClr val="black"/>
                </a:solidFill>
                <a:latin typeface="Aptos" panose="020B0004020202020204" pitchFamily="34" charset="0"/>
                <a:ea typeface="+mn-ea"/>
                <a:cs typeface="+mn-cs"/>
              </a:rPr>
              <a:t>Similar to the previous chart, </a:t>
            </a:r>
            <a:r>
              <a:rPr lang="en-US" sz="1200" b="1" kern="1200" dirty="0">
                <a:solidFill>
                  <a:prstClr val="black"/>
                </a:solidFill>
                <a:latin typeface="Aptos" panose="020B0004020202020204" pitchFamily="34" charset="0"/>
                <a:ea typeface="+mn-ea"/>
                <a:cs typeface="+mn-cs"/>
              </a:rPr>
              <a:t>December</a:t>
            </a:r>
            <a:r>
              <a:rPr lang="en-US" sz="1200" kern="1200" dirty="0">
                <a:solidFill>
                  <a:prstClr val="black"/>
                </a:solidFill>
                <a:latin typeface="Aptos" panose="020B0004020202020204" pitchFamily="34" charset="0"/>
                <a:ea typeface="+mn-ea"/>
                <a:cs typeface="+mn-cs"/>
              </a:rPr>
              <a:t> and </a:t>
            </a:r>
            <a:r>
              <a:rPr lang="en-US" sz="1200" b="1" kern="1200" dirty="0">
                <a:solidFill>
                  <a:prstClr val="black"/>
                </a:solidFill>
                <a:latin typeface="Aptos" panose="020B0004020202020204" pitchFamily="34" charset="0"/>
                <a:ea typeface="+mn-ea"/>
                <a:cs typeface="+mn-cs"/>
              </a:rPr>
              <a:t>November</a:t>
            </a:r>
            <a:r>
              <a:rPr lang="en-US" sz="1200" kern="1200" dirty="0">
                <a:solidFill>
                  <a:prstClr val="black"/>
                </a:solidFill>
                <a:latin typeface="Aptos" panose="020B0004020202020204" pitchFamily="34" charset="0"/>
                <a:ea typeface="+mn-ea"/>
                <a:cs typeface="+mn-cs"/>
              </a:rPr>
              <a:t> show the highest non-brand sessions, indicating that general search interest is particularly high in these months.</a:t>
            </a:r>
          </a:p>
          <a:p>
            <a:pPr marL="214313" indent="-214313" defTabSz="685800">
              <a:buClrTx/>
              <a:buFont typeface="Arial" panose="020B0604020202020204" pitchFamily="34" charset="0"/>
              <a:buChar char="•"/>
            </a:pPr>
            <a:r>
              <a:rPr lang="en-US" sz="1200" kern="1200" dirty="0">
                <a:solidFill>
                  <a:prstClr val="black"/>
                </a:solidFill>
                <a:latin typeface="Aptos" panose="020B0004020202020204" pitchFamily="34" charset="0"/>
                <a:ea typeface="+mn-ea"/>
                <a:cs typeface="+mn-cs"/>
              </a:rPr>
              <a:t>Non-brand sessions appear relatively stable from </a:t>
            </a:r>
            <a:r>
              <a:rPr lang="en-US" sz="1200" b="1" kern="1200" dirty="0">
                <a:solidFill>
                  <a:prstClr val="black"/>
                </a:solidFill>
                <a:latin typeface="Aptos" panose="020B0004020202020204" pitchFamily="34" charset="0"/>
                <a:ea typeface="+mn-ea"/>
                <a:cs typeface="+mn-cs"/>
              </a:rPr>
              <a:t>February to September</a:t>
            </a:r>
            <a:r>
              <a:rPr lang="en-US" sz="1200" kern="1200" dirty="0">
                <a:solidFill>
                  <a:prstClr val="black"/>
                </a:solidFill>
                <a:latin typeface="Aptos" panose="020B0004020202020204" pitchFamily="34" charset="0"/>
                <a:ea typeface="+mn-ea"/>
                <a:cs typeface="+mn-cs"/>
              </a:rPr>
              <a:t>, with no large spikes, showing consistent general search engagement that doesn’t lead to a corresponding increase in orders.</a:t>
            </a:r>
            <a:endParaRPr lang="en-IN" sz="1200" kern="1200" dirty="0">
              <a:solidFill>
                <a:prstClr val="black"/>
              </a:solidFill>
              <a:latin typeface="Aptos" panose="020B0004020202020204" pitchFamily="34" charset="0"/>
              <a:ea typeface="+mn-ea"/>
              <a:cs typeface="+mn-cs"/>
            </a:endParaRPr>
          </a:p>
        </p:txBody>
      </p:sp>
    </p:spTree>
    <p:extLst>
      <p:ext uri="{BB962C8B-B14F-4D97-AF65-F5344CB8AC3E}">
        <p14:creationId xmlns:p14="http://schemas.microsoft.com/office/powerpoint/2010/main" val="195573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7E096-43C2-3A36-EA8B-FA02C9C98AF6}"/>
              </a:ext>
            </a:extLst>
          </p:cNvPr>
          <p:cNvSpPr txBox="1"/>
          <p:nvPr/>
        </p:nvSpPr>
        <p:spPr>
          <a:xfrm>
            <a:off x="254203" y="786270"/>
            <a:ext cx="8635594" cy="2677656"/>
          </a:xfrm>
          <a:prstGeom prst="rect">
            <a:avLst/>
          </a:prstGeom>
          <a:noFill/>
        </p:spPr>
        <p:txBody>
          <a:bodyPr wrap="square">
            <a:spAutoFit/>
          </a:bodyPr>
          <a:lstStyle/>
          <a:p>
            <a:pPr marL="214313" indent="-214313"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Non-brand sessions </a:t>
            </a:r>
            <a:r>
              <a:rPr lang="en-US" kern="1200" dirty="0">
                <a:solidFill>
                  <a:prstClr val="black"/>
                </a:solidFill>
                <a:latin typeface="Aptos" panose="020B0004020202020204" pitchFamily="34" charset="0"/>
                <a:ea typeface="+mn-ea"/>
                <a:cs typeface="+mn-cs"/>
              </a:rPr>
              <a:t>are consistently higher than brand sessions. This shows strong visibility beyond brand-specific searches, potentially capturing customers through various channels.</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Brand sessions are highest in December nearly doubling from mid-year levels. Brand orders also follow this trend, showing a peak in December. With more investment, targeted marketing can enhance brand loyalty and increase brand-order conversions.</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The brand audience peaks during specific months, which shows potential to expand this group throughout the year</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The company is having a strong foundation with high non-brand interest and significant growth opportunities in brand loyalty and conversion. </a:t>
            </a:r>
          </a:p>
        </p:txBody>
      </p:sp>
      <p:sp>
        <p:nvSpPr>
          <p:cNvPr id="5" name="TextBox 4">
            <a:extLst>
              <a:ext uri="{FF2B5EF4-FFF2-40B4-BE49-F238E27FC236}">
                <a16:creationId xmlns:a16="http://schemas.microsoft.com/office/drawing/2014/main" id="{EDD2C920-3595-2D04-66D4-E769C16210FD}"/>
              </a:ext>
            </a:extLst>
          </p:cNvPr>
          <p:cNvSpPr txBox="1"/>
          <p:nvPr/>
        </p:nvSpPr>
        <p:spPr>
          <a:xfrm>
            <a:off x="3488378" y="244786"/>
            <a:ext cx="2967424"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Tree>
    <p:extLst>
      <p:ext uri="{BB962C8B-B14F-4D97-AF65-F5344CB8AC3E}">
        <p14:creationId xmlns:p14="http://schemas.microsoft.com/office/powerpoint/2010/main" val="20176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169A8-1BCF-708A-C09D-717E57AFD462}"/>
              </a:ext>
            </a:extLst>
          </p:cNvPr>
          <p:cNvSpPr txBox="1"/>
          <p:nvPr/>
        </p:nvSpPr>
        <p:spPr>
          <a:xfrm>
            <a:off x="192947" y="3918449"/>
            <a:ext cx="8758107" cy="830997"/>
          </a:xfrm>
          <a:prstGeom prst="rect">
            <a:avLst/>
          </a:prstGeom>
          <a:noFill/>
          <a:ln>
            <a:solidFill>
              <a:schemeClr val="bg1"/>
            </a:solidFill>
          </a:ln>
        </p:spPr>
        <p:txBody>
          <a:bodyPr wrap="square">
            <a:spAutoFit/>
          </a:bodyPr>
          <a:lstStyle/>
          <a:p>
            <a:pPr marL="171450" indent="-171450" defTabSz="685800">
              <a:buClrTx/>
              <a:buFont typeface="Arial" panose="020B0604020202020204" pitchFamily="34" charset="0"/>
              <a:buChar char="•"/>
            </a:pPr>
            <a:r>
              <a:rPr lang="en-US" sz="1200" kern="1200" dirty="0">
                <a:solidFill>
                  <a:prstClr val="black"/>
                </a:solidFill>
                <a:latin typeface="Aptos" panose="020B0004020202020204" pitchFamily="34" charset="0"/>
                <a:ea typeface="+mn-ea"/>
                <a:cs typeface="+mn-cs"/>
              </a:rPr>
              <a:t>Desktop sessions (orange bars) are consistently higher than mobile sessions (blue bars) throughout the year.</a:t>
            </a:r>
          </a:p>
          <a:p>
            <a:pPr marL="171450" indent="-171450" defTabSz="685800">
              <a:buClrTx/>
              <a:buFont typeface="Arial" panose="020B0604020202020204" pitchFamily="34" charset="0"/>
              <a:buChar char="•"/>
            </a:pPr>
            <a:r>
              <a:rPr lang="en-US" sz="1200" kern="1200" dirty="0">
                <a:solidFill>
                  <a:prstClr val="black"/>
                </a:solidFill>
                <a:latin typeface="Aptos" panose="020B0004020202020204" pitchFamily="34" charset="0"/>
                <a:ea typeface="+mn-ea"/>
                <a:cs typeface="+mn-cs"/>
              </a:rPr>
              <a:t>Mobile sessions are lower than desktop throughout the year, with only small increases in November and December.</a:t>
            </a:r>
          </a:p>
          <a:p>
            <a:pPr marL="171450" indent="-171450" defTabSz="685800">
              <a:buClrTx/>
              <a:buFont typeface="Arial" panose="020B0604020202020204" pitchFamily="34" charset="0"/>
              <a:buChar char="•"/>
            </a:pPr>
            <a:r>
              <a:rPr lang="en-US" sz="1200" kern="1200" dirty="0">
                <a:solidFill>
                  <a:prstClr val="black"/>
                </a:solidFill>
                <a:latin typeface="Aptos" panose="020B0004020202020204" pitchFamily="34" charset="0"/>
                <a:ea typeface="+mn-ea"/>
                <a:cs typeface="+mn-cs"/>
              </a:rPr>
              <a:t>The conversion from sessions to orders is low across both devices, but desktop shows a slightly better conversion rate compared to mobile.</a:t>
            </a:r>
          </a:p>
        </p:txBody>
      </p:sp>
      <p:sp>
        <p:nvSpPr>
          <p:cNvPr id="6" name="TextBox 5">
            <a:extLst>
              <a:ext uri="{FF2B5EF4-FFF2-40B4-BE49-F238E27FC236}">
                <a16:creationId xmlns:a16="http://schemas.microsoft.com/office/drawing/2014/main" id="{CA79E670-96C4-7F8E-BCAD-3741195F8B64}"/>
              </a:ext>
            </a:extLst>
          </p:cNvPr>
          <p:cNvSpPr txBox="1"/>
          <p:nvPr/>
        </p:nvSpPr>
        <p:spPr>
          <a:xfrm>
            <a:off x="2752900" y="162993"/>
            <a:ext cx="4438563" cy="323165"/>
          </a:xfrm>
          <a:prstGeom prst="rect">
            <a:avLst/>
          </a:prstGeom>
          <a:noFill/>
        </p:spPr>
        <p:txBody>
          <a:bodyPr wrap="square">
            <a:spAutoFit/>
          </a:bodyPr>
          <a:lstStyle/>
          <a:p>
            <a:pPr defTabSz="685800">
              <a:buClrTx/>
            </a:pPr>
            <a:r>
              <a:rPr lang="en-IN" sz="1500" b="1" kern="1200" dirty="0">
                <a:solidFill>
                  <a:prstClr val="black"/>
                </a:solidFill>
                <a:latin typeface="Arial Black" panose="020B0A04020102020204" pitchFamily="34" charset="0"/>
                <a:ea typeface="+mn-ea"/>
                <a:cs typeface="+mn-cs"/>
              </a:rPr>
              <a:t>MONTHLY TREND OF DEVICE TYPE</a:t>
            </a:r>
          </a:p>
        </p:txBody>
      </p:sp>
      <p:sp>
        <p:nvSpPr>
          <p:cNvPr id="7" name="TextBox 6">
            <a:extLst>
              <a:ext uri="{FF2B5EF4-FFF2-40B4-BE49-F238E27FC236}">
                <a16:creationId xmlns:a16="http://schemas.microsoft.com/office/drawing/2014/main" id="{135CAD0E-A517-0ED9-7FC5-A0ECFE7EE800}"/>
              </a:ext>
            </a:extLst>
          </p:cNvPr>
          <p:cNvSpPr txBox="1"/>
          <p:nvPr/>
        </p:nvSpPr>
        <p:spPr>
          <a:xfrm>
            <a:off x="669020" y="1010955"/>
            <a:ext cx="3458363" cy="300082"/>
          </a:xfrm>
          <a:prstGeom prst="rect">
            <a:avLst/>
          </a:prstGeom>
          <a:noFill/>
        </p:spPr>
        <p:txBody>
          <a:bodyPr wrap="square" rtlCol="0">
            <a:spAutoFit/>
          </a:bodyPr>
          <a:lstStyle/>
          <a:p>
            <a:pPr defTabSz="685800">
              <a:buClrTx/>
            </a:pPr>
            <a:r>
              <a:rPr lang="en-IN" sz="1350" b="1" kern="1200" dirty="0">
                <a:solidFill>
                  <a:prstClr val="black"/>
                </a:solidFill>
                <a:latin typeface="Aptos" panose="020B0004020202020204" pitchFamily="34" charset="0"/>
                <a:ea typeface="+mn-ea"/>
                <a:cs typeface="+mn-cs"/>
              </a:rPr>
              <a:t>No. of monthly sessions device type </a:t>
            </a:r>
          </a:p>
        </p:txBody>
      </p:sp>
      <p:graphicFrame>
        <p:nvGraphicFramePr>
          <p:cNvPr id="2" name="Chart 1">
            <a:extLst>
              <a:ext uri="{FF2B5EF4-FFF2-40B4-BE49-F238E27FC236}">
                <a16:creationId xmlns:a16="http://schemas.microsoft.com/office/drawing/2014/main" id="{68ADCFD6-A8D4-B0A1-BB56-6B3392F54950}"/>
              </a:ext>
            </a:extLst>
          </p:cNvPr>
          <p:cNvGraphicFramePr>
            <a:graphicFrameLocks/>
          </p:cNvGraphicFramePr>
          <p:nvPr/>
        </p:nvGraphicFramePr>
        <p:xfrm>
          <a:off x="113253" y="1336580"/>
          <a:ext cx="4404220" cy="23755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78A2097-EE2E-1770-5E82-31F282ADD8F2}"/>
              </a:ext>
            </a:extLst>
          </p:cNvPr>
          <p:cNvGraphicFramePr>
            <a:graphicFrameLocks/>
          </p:cNvGraphicFramePr>
          <p:nvPr/>
        </p:nvGraphicFramePr>
        <p:xfrm>
          <a:off x="4689444" y="1336580"/>
          <a:ext cx="4395832" cy="237554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208B028B-0299-10D4-848E-D2285419D99D}"/>
              </a:ext>
            </a:extLst>
          </p:cNvPr>
          <p:cNvSpPr txBox="1"/>
          <p:nvPr/>
        </p:nvSpPr>
        <p:spPr>
          <a:xfrm>
            <a:off x="5310231" y="1010955"/>
            <a:ext cx="3372376" cy="300082"/>
          </a:xfrm>
          <a:prstGeom prst="rect">
            <a:avLst/>
          </a:prstGeom>
          <a:noFill/>
        </p:spPr>
        <p:txBody>
          <a:bodyPr wrap="square" rtlCol="0">
            <a:spAutoFit/>
          </a:bodyPr>
          <a:lstStyle/>
          <a:p>
            <a:pPr defTabSz="685800">
              <a:buClrTx/>
            </a:pPr>
            <a:r>
              <a:rPr lang="en-IN" sz="1350" b="1" kern="1200" dirty="0">
                <a:solidFill>
                  <a:prstClr val="black"/>
                </a:solidFill>
                <a:latin typeface="Aptos" panose="020B0004020202020204" pitchFamily="34" charset="0"/>
                <a:ea typeface="+mn-ea"/>
                <a:cs typeface="+mn-cs"/>
              </a:rPr>
              <a:t>No. of monthly orders of device type </a:t>
            </a:r>
          </a:p>
        </p:txBody>
      </p:sp>
    </p:spTree>
    <p:extLst>
      <p:ext uri="{BB962C8B-B14F-4D97-AF65-F5344CB8AC3E}">
        <p14:creationId xmlns:p14="http://schemas.microsoft.com/office/powerpoint/2010/main" val="3846906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100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C30870-2582-F191-E366-50ABE30CE87F}"/>
              </a:ext>
            </a:extLst>
          </p:cNvPr>
          <p:cNvSpPr txBox="1"/>
          <p:nvPr/>
        </p:nvSpPr>
        <p:spPr>
          <a:xfrm>
            <a:off x="148133" y="768164"/>
            <a:ext cx="8592558" cy="2893100"/>
          </a:xfrm>
          <a:prstGeom prst="rect">
            <a:avLst/>
          </a:prstGeom>
          <a:noFill/>
        </p:spPr>
        <p:txBody>
          <a:bodyPr wrap="square">
            <a:spAutoFit/>
          </a:bodyPr>
          <a:lstStyle/>
          <a:p>
            <a:pPr marL="257175" indent="-257175"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Both desktop and mobile sessions see significant increases in November and December. Orders follow a similar trend. By increasing marketing efforts during these peak months, the company can maximize holiday revenue potential.</a:t>
            </a:r>
          </a:p>
          <a:p>
            <a:pPr marL="257175" indent="-257175"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57175" indent="-257175"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Desktop orders remain relatively stable, averaging about 1,100 per month outside of the peak holiday season, where they exceed 1,700 in November and December. </a:t>
            </a:r>
            <a:r>
              <a:rPr lang="en-US" b="1" kern="1200" dirty="0">
                <a:solidFill>
                  <a:prstClr val="black"/>
                </a:solidFill>
                <a:latin typeface="Aptos" panose="020B0004020202020204" pitchFamily="34" charset="0"/>
                <a:ea typeface="+mn-ea"/>
                <a:cs typeface="+mn-cs"/>
              </a:rPr>
              <a:t>This reliable customer behavior shows that the company has a solid and dependable user base.</a:t>
            </a:r>
          </a:p>
          <a:p>
            <a:pPr marL="257175" indent="-257175"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57175" indent="-257175"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Desktop users currently convert at a higher rate, indicating that the user experience is effective on that platform. Meanwhile, mobile engagement is substantial, but conversions are lower.</a:t>
            </a:r>
          </a:p>
          <a:p>
            <a:pPr marL="257175" indent="-257175"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57175" indent="-257175"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This story demonstrates the strength of desktop channel and suggests that investments in platform-specific optimizations could amplify conversion rates and revenue.</a:t>
            </a:r>
          </a:p>
        </p:txBody>
      </p:sp>
      <p:sp>
        <p:nvSpPr>
          <p:cNvPr id="5" name="TextBox 4">
            <a:extLst>
              <a:ext uri="{FF2B5EF4-FFF2-40B4-BE49-F238E27FC236}">
                <a16:creationId xmlns:a16="http://schemas.microsoft.com/office/drawing/2014/main" id="{57B560B6-1BD5-4AE0-FD3B-DE1C9426A92A}"/>
              </a:ext>
            </a:extLst>
          </p:cNvPr>
          <p:cNvSpPr txBox="1"/>
          <p:nvPr/>
        </p:nvSpPr>
        <p:spPr>
          <a:xfrm>
            <a:off x="3422542" y="261245"/>
            <a:ext cx="3026384" cy="400110"/>
          </a:xfrm>
          <a:prstGeom prst="rect">
            <a:avLst/>
          </a:prstGeom>
          <a:noFill/>
        </p:spPr>
        <p:txBody>
          <a:bodyPr wrap="square">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Tree>
    <p:extLst>
      <p:ext uri="{BB962C8B-B14F-4D97-AF65-F5344CB8AC3E}">
        <p14:creationId xmlns:p14="http://schemas.microsoft.com/office/powerpoint/2010/main" val="2593190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27000">
              <a:srgbClr val="CCFFCC"/>
            </a:gs>
            <a:gs pos="87000">
              <a:sysClr val="window" lastClr="FFFFFF"/>
            </a:gs>
            <a:gs pos="100000">
              <a:sysClr val="window" lastClr="FFFFFF"/>
            </a:gs>
            <a:gs pos="98000">
              <a:srgbClr val="CCECFF"/>
            </a:gs>
            <a:gs pos="91000">
              <a:srgbClr val="FFFFCC"/>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7F23A99-B06B-52D7-FA9C-3A90332CD3D7}"/>
              </a:ext>
            </a:extLst>
          </p:cNvPr>
          <p:cNvGraphicFramePr>
            <a:graphicFrameLocks/>
          </p:cNvGraphicFramePr>
          <p:nvPr>
            <p:extLst>
              <p:ext uri="{D42A27DB-BD31-4B8C-83A1-F6EECF244321}">
                <p14:modId xmlns:p14="http://schemas.microsoft.com/office/powerpoint/2010/main" val="681401872"/>
              </p:ext>
            </p:extLst>
          </p:nvPr>
        </p:nvGraphicFramePr>
        <p:xfrm>
          <a:off x="739471" y="763325"/>
          <a:ext cx="7625301" cy="361784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D6B72A3-21A1-7103-D02E-9CBC858A3460}"/>
              </a:ext>
            </a:extLst>
          </p:cNvPr>
          <p:cNvSpPr txBox="1"/>
          <p:nvPr/>
        </p:nvSpPr>
        <p:spPr>
          <a:xfrm>
            <a:off x="1900362" y="107735"/>
            <a:ext cx="5645425" cy="400110"/>
          </a:xfrm>
          <a:prstGeom prst="rect">
            <a:avLst/>
          </a:prstGeom>
          <a:noFill/>
        </p:spPr>
        <p:txBody>
          <a:bodyPr wrap="square" rtlCol="0">
            <a:spAutoFit/>
          </a:bodyPr>
          <a:lstStyle/>
          <a:p>
            <a:pPr defTabSz="685800">
              <a:buClrTx/>
              <a:defRPr/>
            </a:pPr>
            <a:r>
              <a:rPr lang="en-US"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Arial" panose="020B0604020202020204" pitchFamily="34" charset="0"/>
              </a:rPr>
              <a:t>Session and Order Volume by Quarters</a:t>
            </a:r>
          </a:p>
        </p:txBody>
      </p:sp>
    </p:spTree>
    <p:extLst>
      <p:ext uri="{BB962C8B-B14F-4D97-AF65-F5344CB8AC3E}">
        <p14:creationId xmlns:p14="http://schemas.microsoft.com/office/powerpoint/2010/main" val="2156968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ysClr val="window" lastClr="FFFFFF"/>
            </a:gs>
            <a:gs pos="10000">
              <a:srgbClr val="DCEE32"/>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6D3DD-B237-CC36-52AB-6EC64A40FB2F}"/>
              </a:ext>
            </a:extLst>
          </p:cNvPr>
          <p:cNvSpPr txBox="1"/>
          <p:nvPr/>
        </p:nvSpPr>
        <p:spPr>
          <a:xfrm>
            <a:off x="3605348" y="215537"/>
            <a:ext cx="3925389"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
        <p:nvSpPr>
          <p:cNvPr id="3" name="TextBox 2">
            <a:extLst>
              <a:ext uri="{FF2B5EF4-FFF2-40B4-BE49-F238E27FC236}">
                <a16:creationId xmlns:a16="http://schemas.microsoft.com/office/drawing/2014/main" id="{C294C380-1F46-EA71-3CB4-4021800F72F4}"/>
              </a:ext>
            </a:extLst>
          </p:cNvPr>
          <p:cNvSpPr txBox="1"/>
          <p:nvPr/>
        </p:nvSpPr>
        <p:spPr>
          <a:xfrm>
            <a:off x="137505" y="764178"/>
            <a:ext cx="8882742" cy="3500958"/>
          </a:xfrm>
          <a:prstGeom prst="rect">
            <a:avLst/>
          </a:prstGeom>
          <a:noFill/>
        </p:spPr>
        <p:txBody>
          <a:bodyPr wrap="square" rtlCol="0">
            <a:spAutoFit/>
          </a:bodyPr>
          <a:lstStyle/>
          <a:p>
            <a:pPr defTabSz="685800">
              <a:buClrTx/>
              <a:defRPr/>
            </a:pPr>
            <a:endParaRPr lang="en-US"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defRPr/>
            </a:pPr>
            <a:r>
              <a:rPr lang="en-US" kern="1200" dirty="0">
                <a:solidFill>
                  <a:srgbClr val="0D0D0D"/>
                </a:solidFill>
                <a:latin typeface="Aptos" panose="020B0004020202020204" pitchFamily="34" charset="0"/>
                <a:ea typeface="+mn-ea"/>
                <a:cs typeface="+mn-cs"/>
              </a:rPr>
              <a:t>Quarter 2 shows the lowest engagement and order volume. This period might be an opportunity for the business to introduce targeted promotions, discounts, or other engagement strategies to offset the seasonal dip in demand and boost performance during this low-traffic quarter.</a:t>
            </a:r>
          </a:p>
          <a:p>
            <a:pPr defTabSz="685800">
              <a:buClrTx/>
              <a:defRPr/>
            </a:pPr>
            <a:endParaRPr lang="en-US"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defRPr/>
            </a:pPr>
            <a:r>
              <a:rPr lang="en-US" kern="1200" dirty="0">
                <a:solidFill>
                  <a:srgbClr val="0D0D0D"/>
                </a:solidFill>
                <a:latin typeface="Aptos" panose="020B0004020202020204" pitchFamily="34" charset="0"/>
                <a:ea typeface="+mn-ea"/>
                <a:cs typeface="+mn-cs"/>
              </a:rPr>
              <a:t>The peak in Quarter 4 suggests that demand significantly increases during this time, likely due to holiday shopping. </a:t>
            </a:r>
          </a:p>
          <a:p>
            <a:pPr marL="214313" indent="-214313" defTabSz="685800">
              <a:buClrTx/>
              <a:buFont typeface="Wingdings" panose="05000000000000000000" pitchFamily="2" charset="2"/>
              <a:buChar char="§"/>
              <a:defRPr/>
            </a:pPr>
            <a:endParaRPr lang="en-US"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defRPr/>
            </a:pPr>
            <a:r>
              <a:rPr lang="en-US" b="1" kern="1200" dirty="0">
                <a:solidFill>
                  <a:srgbClr val="0D0D0D"/>
                </a:solidFill>
                <a:latin typeface="Aptos" panose="020B0004020202020204" pitchFamily="34" charset="0"/>
                <a:ea typeface="+mn-ea"/>
                <a:cs typeface="+mn-cs"/>
              </a:rPr>
              <a:t>Quarters with higher session counts also tend to have higher order counts, indicating a strong correlation between website traffic and order volume.</a:t>
            </a:r>
          </a:p>
          <a:p>
            <a:pPr defTabSz="685800">
              <a:buClrTx/>
              <a:defRPr/>
            </a:pPr>
            <a:endParaRPr lang="en-US"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defRPr/>
            </a:pPr>
            <a:r>
              <a:rPr lang="en-US" kern="1200" dirty="0">
                <a:solidFill>
                  <a:srgbClr val="0D0D0D"/>
                </a:solidFill>
                <a:latin typeface="Aptos" panose="020B0004020202020204" pitchFamily="34" charset="0"/>
                <a:ea typeface="+mn-ea"/>
                <a:cs typeface="+mn-cs"/>
              </a:rPr>
              <a:t>Business demonstrates a strong, reliable seasonal trend, with high engagement and peak revenue potential in Quarter 4.  </a:t>
            </a:r>
            <a:r>
              <a:rPr lang="en-US" b="1" kern="1200" dirty="0">
                <a:solidFill>
                  <a:srgbClr val="0D0D0D"/>
                </a:solidFill>
                <a:latin typeface="Aptos" panose="020B0004020202020204" pitchFamily="34" charset="0"/>
                <a:ea typeface="+mn-ea"/>
                <a:cs typeface="+mn-cs"/>
              </a:rPr>
              <a:t>With  investment, these peak periods can be maximized through targeted marketing, expanded inventory, and enhanced customer engagement.</a:t>
            </a:r>
          </a:p>
          <a:p>
            <a:pPr defTabSz="685800">
              <a:buClrTx/>
              <a:defRPr/>
            </a:pPr>
            <a:endParaRPr lang="en-US" sz="1200" kern="1200" dirty="0">
              <a:solidFill>
                <a:srgbClr val="0D0D0D"/>
              </a:solidFill>
              <a:latin typeface="Aptos" panose="020B0004020202020204" pitchFamily="34" charset="0"/>
              <a:ea typeface="+mn-ea"/>
              <a:cs typeface="+mn-cs"/>
            </a:endParaRPr>
          </a:p>
          <a:p>
            <a:pPr defTabSz="685800">
              <a:buClrTx/>
              <a:defRPr/>
            </a:pPr>
            <a:endParaRPr lang="en-IN" sz="1350" kern="1200" dirty="0">
              <a:solidFill>
                <a:prstClr val="black"/>
              </a:solidFill>
              <a:ea typeface="+mn-ea"/>
              <a:cs typeface="+mn-cs"/>
            </a:endParaRPr>
          </a:p>
        </p:txBody>
      </p:sp>
    </p:spTree>
    <p:extLst>
      <p:ext uri="{BB962C8B-B14F-4D97-AF65-F5344CB8AC3E}">
        <p14:creationId xmlns:p14="http://schemas.microsoft.com/office/powerpoint/2010/main" val="2241790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96000">
              <a:srgbClr val="CCECFF"/>
            </a:gs>
            <a:gs pos="75000">
              <a:sysClr val="window" lastClr="FFFFFF"/>
            </a:gs>
            <a:gs pos="80000">
              <a:srgbClr val="FFFFCC"/>
            </a:gs>
            <a:gs pos="28000">
              <a:srgbClr val="CCECFF"/>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8158C07-4288-A6B1-D4A5-CCC4786D511E}"/>
              </a:ext>
            </a:extLst>
          </p:cNvPr>
          <p:cNvGraphicFramePr>
            <a:graphicFrameLocks/>
          </p:cNvGraphicFramePr>
          <p:nvPr>
            <p:extLst>
              <p:ext uri="{D42A27DB-BD31-4B8C-83A1-F6EECF244321}">
                <p14:modId xmlns:p14="http://schemas.microsoft.com/office/powerpoint/2010/main" val="19172742"/>
              </p:ext>
            </p:extLst>
          </p:nvPr>
        </p:nvGraphicFramePr>
        <p:xfrm>
          <a:off x="165100" y="1047749"/>
          <a:ext cx="8882647" cy="322380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B524249-76E8-0F9F-F66F-B53896F77FB3}"/>
              </a:ext>
            </a:extLst>
          </p:cNvPr>
          <p:cNvSpPr txBox="1"/>
          <p:nvPr/>
        </p:nvSpPr>
        <p:spPr>
          <a:xfrm>
            <a:off x="2677771" y="128935"/>
            <a:ext cx="5349240"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Trend for Product Sales</a:t>
            </a:r>
          </a:p>
        </p:txBody>
      </p:sp>
    </p:spTree>
    <p:extLst>
      <p:ext uri="{BB962C8B-B14F-4D97-AF65-F5344CB8AC3E}">
        <p14:creationId xmlns:p14="http://schemas.microsoft.com/office/powerpoint/2010/main" val="3973171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96000">
              <a:srgbClr val="CCECFF"/>
            </a:gs>
            <a:gs pos="75000">
              <a:sysClr val="window" lastClr="FFFFFF"/>
            </a:gs>
            <a:gs pos="80000">
              <a:srgbClr val="FFFFCC"/>
            </a:gs>
            <a:gs pos="28000">
              <a:srgbClr val="CCECFF"/>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35E1CB7-D17C-CF70-EE98-BBBBA9CAC9D7}"/>
              </a:ext>
            </a:extLst>
          </p:cNvPr>
          <p:cNvGraphicFramePr>
            <a:graphicFrameLocks/>
          </p:cNvGraphicFramePr>
          <p:nvPr>
            <p:extLst>
              <p:ext uri="{D42A27DB-BD31-4B8C-83A1-F6EECF244321}">
                <p14:modId xmlns:p14="http://schemas.microsoft.com/office/powerpoint/2010/main" val="2566842320"/>
              </p:ext>
            </p:extLst>
          </p:nvPr>
        </p:nvGraphicFramePr>
        <p:xfrm>
          <a:off x="127000" y="1092200"/>
          <a:ext cx="8826499" cy="316629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583F5271-1C9C-7244-1D9D-B0964FADDBCC}"/>
              </a:ext>
            </a:extLst>
          </p:cNvPr>
          <p:cNvSpPr txBox="1"/>
          <p:nvPr/>
        </p:nvSpPr>
        <p:spPr>
          <a:xfrm>
            <a:off x="2562315" y="135648"/>
            <a:ext cx="5357184"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Trend for Product Revenue</a:t>
            </a:r>
          </a:p>
        </p:txBody>
      </p:sp>
    </p:spTree>
    <p:extLst>
      <p:ext uri="{BB962C8B-B14F-4D97-AF65-F5344CB8AC3E}">
        <p14:creationId xmlns:p14="http://schemas.microsoft.com/office/powerpoint/2010/main" val="2206829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96000">
              <a:srgbClr val="CCECFF"/>
            </a:gs>
            <a:gs pos="75000">
              <a:sysClr val="window" lastClr="FFFFFF"/>
            </a:gs>
            <a:gs pos="80000">
              <a:srgbClr val="FFFFCC"/>
            </a:gs>
            <a:gs pos="28000">
              <a:srgbClr val="CCECFF"/>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B42BD4E-6DA8-8CAC-D150-D1FDF79421AE}"/>
              </a:ext>
            </a:extLst>
          </p:cNvPr>
          <p:cNvGraphicFramePr>
            <a:graphicFrameLocks/>
          </p:cNvGraphicFramePr>
          <p:nvPr>
            <p:extLst>
              <p:ext uri="{D42A27DB-BD31-4B8C-83A1-F6EECF244321}">
                <p14:modId xmlns:p14="http://schemas.microsoft.com/office/powerpoint/2010/main" val="3663244196"/>
              </p:ext>
            </p:extLst>
          </p:nvPr>
        </p:nvGraphicFramePr>
        <p:xfrm>
          <a:off x="248194" y="881743"/>
          <a:ext cx="8556172" cy="341593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BD70D05-3FA6-BF39-EBD3-707B204C0E20}"/>
              </a:ext>
            </a:extLst>
          </p:cNvPr>
          <p:cNvSpPr txBox="1"/>
          <p:nvPr/>
        </p:nvSpPr>
        <p:spPr>
          <a:xfrm>
            <a:off x="2684598" y="111744"/>
            <a:ext cx="4297680"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Trend for Margin</a:t>
            </a:r>
          </a:p>
        </p:txBody>
      </p:sp>
    </p:spTree>
    <p:extLst>
      <p:ext uri="{BB962C8B-B14F-4D97-AF65-F5344CB8AC3E}">
        <p14:creationId xmlns:p14="http://schemas.microsoft.com/office/powerpoint/2010/main" val="2018705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75000">
              <a:sysClr val="window" lastClr="FFFFFF"/>
            </a:gs>
            <a:gs pos="28000">
              <a:srgbClr val="DCEE32"/>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D0CE1-A1E9-BE60-E246-7E34F520B5C6}"/>
              </a:ext>
            </a:extLst>
          </p:cNvPr>
          <p:cNvSpPr txBox="1"/>
          <p:nvPr/>
        </p:nvSpPr>
        <p:spPr>
          <a:xfrm>
            <a:off x="3068396" y="281418"/>
            <a:ext cx="3925389"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
        <p:nvSpPr>
          <p:cNvPr id="3" name="TextBox 2">
            <a:extLst>
              <a:ext uri="{FF2B5EF4-FFF2-40B4-BE49-F238E27FC236}">
                <a16:creationId xmlns:a16="http://schemas.microsoft.com/office/drawing/2014/main" id="{473DA1C8-E579-0B6D-6F5C-7CB7B81E14DA}"/>
              </a:ext>
            </a:extLst>
          </p:cNvPr>
          <p:cNvSpPr txBox="1"/>
          <p:nvPr/>
        </p:nvSpPr>
        <p:spPr>
          <a:xfrm>
            <a:off x="261257" y="868681"/>
            <a:ext cx="8717737" cy="3531736"/>
          </a:xfrm>
          <a:prstGeom prst="rect">
            <a:avLst/>
          </a:prstGeom>
          <a:noFill/>
        </p:spPr>
        <p:txBody>
          <a:bodyPr wrap="square" rtlCol="0">
            <a:spAutoFit/>
          </a:bodyPr>
          <a:lstStyle/>
          <a:p>
            <a:pPr marL="214313" indent="-214313" defTabSz="685800">
              <a:buClrTx/>
              <a:buFont typeface="Wingdings" panose="05000000000000000000" pitchFamily="2" charset="2"/>
              <a:buChar char="§"/>
            </a:pPr>
            <a:r>
              <a:rPr lang="en-US" kern="1200" dirty="0">
                <a:solidFill>
                  <a:srgbClr val="0D0D0D"/>
                </a:solidFill>
                <a:latin typeface="Aptos" panose="020B0004020202020204" pitchFamily="34" charset="0"/>
                <a:ea typeface="+mn-ea"/>
                <a:cs typeface="+mn-cs"/>
              </a:rPr>
              <a:t>The sales quantities for products, especially </a:t>
            </a:r>
            <a:r>
              <a:rPr lang="en-US" b="1" kern="1200" dirty="0">
                <a:solidFill>
                  <a:srgbClr val="0D0D0D"/>
                </a:solidFill>
                <a:latin typeface="Aptos" panose="020B0004020202020204" pitchFamily="34" charset="0"/>
                <a:ea typeface="+mn-ea"/>
                <a:cs typeface="+mn-cs"/>
              </a:rPr>
              <a:t>‘The Original Mr. Fuzzy’ </a:t>
            </a:r>
            <a:r>
              <a:rPr lang="en-US" kern="1200" dirty="0">
                <a:solidFill>
                  <a:srgbClr val="0D0D0D"/>
                </a:solidFill>
                <a:latin typeface="Aptos" panose="020B0004020202020204" pitchFamily="34" charset="0"/>
                <a:ea typeface="+mn-ea"/>
                <a:cs typeface="+mn-cs"/>
              </a:rPr>
              <a:t>show a clear growth trend from 2012 to 2015.</a:t>
            </a:r>
          </a:p>
          <a:p>
            <a:pPr marL="214313" indent="-214313" defTabSz="685800">
              <a:buClrTx/>
              <a:buFont typeface="Wingdings" panose="05000000000000000000" pitchFamily="2" charset="2"/>
              <a:buChar char="§"/>
            </a:pPr>
            <a:endParaRPr lang="en-US"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dirty="0">
                <a:latin typeface="Aptos" panose="020B0004020202020204" pitchFamily="34" charset="0"/>
              </a:rPr>
              <a:t>Monthly product revenue and sales grew steadily year-over-year, demonstrating </a:t>
            </a:r>
            <a:r>
              <a:rPr lang="en-US" b="1" dirty="0">
                <a:latin typeface="Aptos" panose="020B0004020202020204" pitchFamily="34" charset="0"/>
              </a:rPr>
              <a:t>sustained market demand and strong customer engagement.</a:t>
            </a:r>
          </a:p>
          <a:p>
            <a:pPr marL="214313" indent="-214313" defTabSz="685800">
              <a:buClrTx/>
              <a:buFont typeface="Wingdings" panose="05000000000000000000" pitchFamily="2" charset="2"/>
              <a:buChar char="§"/>
            </a:pPr>
            <a:endParaRPr lang="en-US"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dirty="0">
                <a:latin typeface="Aptos" panose="020B0004020202020204" pitchFamily="34" charset="0"/>
              </a:rPr>
              <a:t>Margins improved alongside revenue, </a:t>
            </a:r>
            <a:r>
              <a:rPr lang="en-US" b="1" dirty="0">
                <a:latin typeface="Aptos" panose="020B0004020202020204" pitchFamily="34" charset="0"/>
              </a:rPr>
              <a:t>indicating efficient cost management and the introduction of higher-margin products.</a:t>
            </a:r>
            <a:endParaRPr lang="en-US" b="1" kern="1200" dirty="0">
              <a:solidFill>
                <a:srgbClr val="0D0D0D"/>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endParaRPr lang="en-US" b="1"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endParaRPr lang="en-US" b="1"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b="1" kern="1200" dirty="0">
                <a:solidFill>
                  <a:prstClr val="black"/>
                </a:solidFill>
                <a:latin typeface="Aptos" panose="020B0004020202020204" pitchFamily="34" charset="0"/>
                <a:ea typeface="+mn-ea"/>
                <a:cs typeface="+mn-cs"/>
              </a:rPr>
              <a:t>Company has demonstrated impressive, sustained growth in sales, revenue, and profitability.</a:t>
            </a:r>
          </a:p>
          <a:p>
            <a:pPr defTabSz="685800">
              <a:buClrTx/>
            </a:pPr>
            <a:endParaRPr lang="en-US" b="1"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b="1" kern="1200" dirty="0">
                <a:solidFill>
                  <a:prstClr val="black"/>
                </a:solidFill>
                <a:latin typeface="Aptos" panose="020B0004020202020204" pitchFamily="34" charset="0"/>
                <a:ea typeface="+mn-ea"/>
                <a:cs typeface="+mn-cs"/>
              </a:rPr>
              <a:t>With high profit margins, predictable seasonal demand spikes, additional investment will allow to expand inventory, amplify marketing efforts during peak seasons, and accelerate new product development.</a:t>
            </a:r>
            <a:endParaRPr lang="en-US" b="1" kern="1200" dirty="0">
              <a:solidFill>
                <a:srgbClr val="0D0D0D"/>
              </a:solidFill>
              <a:latin typeface="Aptos" panose="020B0004020202020204" pitchFamily="34" charset="0"/>
              <a:ea typeface="+mn-ea"/>
              <a:cs typeface="+mn-cs"/>
            </a:endParaRPr>
          </a:p>
          <a:p>
            <a:pPr defTabSz="685800">
              <a:buClrTx/>
            </a:pPr>
            <a:endParaRPr lang="en-US" sz="1350" kern="1200" dirty="0">
              <a:solidFill>
                <a:srgbClr val="0D0D0D"/>
              </a:solidFill>
              <a:latin typeface="Aptos" panose="020B0004020202020204" pitchFamily="34" charset="0"/>
              <a:ea typeface="+mn-ea"/>
              <a:cs typeface="+mn-cs"/>
            </a:endParaRPr>
          </a:p>
        </p:txBody>
      </p:sp>
    </p:spTree>
    <p:extLst>
      <p:ext uri="{BB962C8B-B14F-4D97-AF65-F5344CB8AC3E}">
        <p14:creationId xmlns:p14="http://schemas.microsoft.com/office/powerpoint/2010/main" val="617841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235;p35">
            <a:extLst>
              <a:ext uri="{FF2B5EF4-FFF2-40B4-BE49-F238E27FC236}">
                <a16:creationId xmlns:a16="http://schemas.microsoft.com/office/drawing/2014/main" id="{2E9C5C9C-09ED-D65F-C23B-4D0761F42AE9}"/>
              </a:ext>
            </a:extLst>
          </p:cNvPr>
          <p:cNvSpPr/>
          <p:nvPr/>
        </p:nvSpPr>
        <p:spPr>
          <a:xfrm>
            <a:off x="333955" y="381664"/>
            <a:ext cx="8563555" cy="4141636"/>
          </a:xfrm>
          <a:prstGeom prst="rect">
            <a:avLst/>
          </a:pr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 name="Google Shape;8767;p38">
            <a:extLst>
              <a:ext uri="{FF2B5EF4-FFF2-40B4-BE49-F238E27FC236}">
                <a16:creationId xmlns:a16="http://schemas.microsoft.com/office/drawing/2014/main" id="{AEF4A9AA-1FB2-6FF8-9432-34B6089B3D45}"/>
              </a:ext>
            </a:extLst>
          </p:cNvPr>
          <p:cNvSpPr txBox="1">
            <a:spLocks/>
          </p:cNvSpPr>
          <p:nvPr/>
        </p:nvSpPr>
        <p:spPr>
          <a:xfrm>
            <a:off x="1143794" y="539576"/>
            <a:ext cx="2860800" cy="556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800"/>
              <a:buFont typeface="Poppins SemiBold"/>
              <a:buNone/>
              <a:defRPr sz="18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2"/>
              </a:buClr>
              <a:buSzPts val="1600"/>
              <a:buFont typeface="Poppins SemiBold"/>
              <a:buNone/>
              <a:defRPr sz="1600" b="0" i="0" u="none" strike="noStrike" cap="none">
                <a:solidFill>
                  <a:schemeClr val="accent2"/>
                </a:solidFill>
                <a:latin typeface="Poppins SemiBold"/>
                <a:ea typeface="Poppins SemiBold"/>
                <a:cs typeface="Poppins SemiBold"/>
                <a:sym typeface="Poppins SemiBold"/>
              </a:defRPr>
            </a:lvl9pPr>
          </a:lstStyle>
          <a:p>
            <a:pPr marL="0" marR="0" lvl="0" indent="0" algn="ctr" defTabSz="914400" rtl="0" eaLnBrk="1" fontAlgn="auto" latinLnBrk="0" hangingPunct="1">
              <a:lnSpc>
                <a:spcPct val="100000"/>
              </a:lnSpc>
              <a:spcBef>
                <a:spcPts val="0"/>
              </a:spcBef>
              <a:spcAft>
                <a:spcPts val="0"/>
              </a:spcAft>
              <a:buClr>
                <a:srgbClr val="3F4D53"/>
              </a:buClr>
              <a:buSzPts val="1800"/>
              <a:buFont typeface="Poppins SemiBold"/>
              <a:buNone/>
              <a:tabLst/>
              <a:defRPr/>
            </a:pPr>
            <a:r>
              <a:rPr lang="en-IN" sz="1600" b="1" dirty="0">
                <a:solidFill>
                  <a:schemeClr val="tx1"/>
                </a:solidFill>
                <a:effectLst>
                  <a:outerShdw blurRad="38100" dist="38100" dir="2700000" algn="tl">
                    <a:srgbClr val="000000">
                      <a:alpha val="43137"/>
                    </a:srgbClr>
                  </a:outerShdw>
                </a:effectLst>
                <a:latin typeface="Arial Black" panose="020B0A04020102020204" pitchFamily="34" charset="0"/>
              </a:rPr>
              <a:t>COMPANY AIM</a:t>
            </a:r>
            <a:endParaRPr kumimoji="0" lang="en-IN" sz="16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Arial Black" panose="020B0A04020102020204" pitchFamily="34" charset="0"/>
              <a:sym typeface="Poppins SemiBold"/>
            </a:endParaRPr>
          </a:p>
        </p:txBody>
      </p:sp>
      <p:sp>
        <p:nvSpPr>
          <p:cNvPr id="6" name="Google Shape;8766;p38">
            <a:extLst>
              <a:ext uri="{FF2B5EF4-FFF2-40B4-BE49-F238E27FC236}">
                <a16:creationId xmlns:a16="http://schemas.microsoft.com/office/drawing/2014/main" id="{342B3202-FA6B-2777-E733-BDDD56F5E3E0}"/>
              </a:ext>
            </a:extLst>
          </p:cNvPr>
          <p:cNvSpPr txBox="1">
            <a:spLocks/>
          </p:cNvSpPr>
          <p:nvPr/>
        </p:nvSpPr>
        <p:spPr>
          <a:xfrm>
            <a:off x="445768" y="1096401"/>
            <a:ext cx="4063550" cy="31716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2"/>
              </a:buClr>
              <a:buSzPts val="1400"/>
              <a:buFont typeface="Poppins Light"/>
              <a:buNone/>
              <a:defRPr sz="1400" b="0" i="0" u="none" strike="noStrike" cap="none">
                <a:solidFill>
                  <a:schemeClr val="accent1"/>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2pPr>
            <a:lvl3pPr marL="1371600" marR="0" lvl="2"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3pPr>
            <a:lvl4pPr marL="1828800" marR="0" lvl="3"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4pPr>
            <a:lvl5pPr marL="2286000" marR="0" lvl="4"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5pPr>
            <a:lvl6pPr marL="2743200" marR="0" lvl="5"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6pPr>
            <a:lvl7pPr marL="3200400" marR="0" lvl="6"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7pPr>
            <a:lvl8pPr marL="3657600" marR="0" lvl="7" indent="-317500" algn="l" rtl="0">
              <a:lnSpc>
                <a:spcPct val="115000"/>
              </a:lnSpc>
              <a:spcBef>
                <a:spcPts val="1600"/>
              </a:spcBef>
              <a:spcAft>
                <a:spcPts val="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8pPr>
            <a:lvl9pPr marL="4114800" marR="0" lvl="8" indent="-317500" algn="l" rtl="0">
              <a:lnSpc>
                <a:spcPct val="115000"/>
              </a:lnSpc>
              <a:spcBef>
                <a:spcPts val="1600"/>
              </a:spcBef>
              <a:spcAft>
                <a:spcPts val="1600"/>
              </a:spcAft>
              <a:buClr>
                <a:schemeClr val="accent2"/>
              </a:buClr>
              <a:buSzPts val="1400"/>
              <a:buFont typeface="Poppins Light"/>
              <a:buNone/>
              <a:defRPr sz="1400" b="0" i="0" u="none" strike="noStrike" cap="none">
                <a:solidFill>
                  <a:schemeClr val="accent2"/>
                </a:solidFill>
                <a:latin typeface="Poppins Light"/>
                <a:ea typeface="Poppins Light"/>
                <a:cs typeface="Poppins Light"/>
                <a:sym typeface="Poppins Light"/>
              </a:defRPr>
            </a:lvl9pPr>
          </a:lstStyle>
          <a:p>
            <a:pPr marL="214313" indent="-214313" algn="l" defTabSz="685800">
              <a:buClrTx/>
              <a:buFont typeface="Wingdings" panose="05000000000000000000" pitchFamily="2" charset="2"/>
              <a:buChar char="§"/>
            </a:pPr>
            <a:r>
              <a:rPr lang="en-IN" sz="14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Refine marketing campaigns to prioritize high-converting traffic sources.</a:t>
            </a:r>
          </a:p>
          <a:p>
            <a:pPr algn="l" defTabSz="685800">
              <a:buClrTx/>
            </a:pPr>
            <a:endParaRPr lang="en-IN" sz="1400"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a:p>
            <a:pPr marL="214313" indent="-214313" algn="l" defTabSz="685800">
              <a:buClrTx/>
              <a:buFont typeface="Wingdings" panose="05000000000000000000" pitchFamily="2" charset="2"/>
              <a:buChar char="§"/>
            </a:pPr>
            <a:r>
              <a:rPr lang="en-US" sz="1400" kern="1200" dirty="0">
                <a:solidFill>
                  <a:prstClr val="black"/>
                </a:solidFill>
                <a:latin typeface="Aptos" panose="020B0004020202020204" pitchFamily="34" charset="0"/>
                <a:ea typeface="+mn-ea"/>
                <a:cs typeface="+mn-cs"/>
              </a:rPr>
              <a:t>Leverage website insights to improve customer experience and conversion rates.</a:t>
            </a:r>
          </a:p>
          <a:p>
            <a:pPr algn="l" defTabSz="685800">
              <a:buClrTx/>
            </a:pPr>
            <a:endParaRPr lang="en-IN" sz="1400" kern="100" dirty="0">
              <a:solidFill>
                <a:prstClr val="black"/>
              </a:solidFill>
              <a:latin typeface="Aptos" panose="020B0004020202020204" pitchFamily="34" charset="0"/>
              <a:ea typeface="+mn-ea"/>
              <a:cs typeface="Times New Roman" panose="02020603050405020304" pitchFamily="18" charset="0"/>
            </a:endParaRPr>
          </a:p>
          <a:p>
            <a:pPr marL="214313" indent="-214313" algn="l" defTabSz="685800">
              <a:buClrTx/>
              <a:buFont typeface="Wingdings" panose="05000000000000000000" pitchFamily="2" charset="2"/>
              <a:buChar char="§"/>
            </a:pPr>
            <a:r>
              <a:rPr lang="en-US" sz="1400" kern="1200" dirty="0">
                <a:solidFill>
                  <a:prstClr val="black"/>
                </a:solidFill>
                <a:latin typeface="Aptos" panose="020B0004020202020204" pitchFamily="34" charset="0"/>
                <a:ea typeface="+mn-ea"/>
                <a:cs typeface="+mn-cs"/>
              </a:rPr>
              <a:t>Expand market presence through efficient marketing and operational strategies.</a:t>
            </a:r>
          </a:p>
          <a:p>
            <a:pPr defTabSz="685800">
              <a:buClrTx/>
            </a:pPr>
            <a:endParaRPr lang="en-US" sz="1400"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sz="1400" kern="1200" dirty="0">
                <a:solidFill>
                  <a:prstClr val="black"/>
                </a:solidFill>
                <a:latin typeface="Aptos" panose="020B0004020202020204" pitchFamily="34" charset="0"/>
                <a:ea typeface="+mn-ea"/>
                <a:cs typeface="+mn-cs"/>
              </a:rPr>
              <a:t>Establish a strong market position by prioritizing customer satisfaction and sustainable growth.</a:t>
            </a:r>
          </a:p>
          <a:p>
            <a:pPr defTabSz="685800">
              <a:buClrTx/>
            </a:pPr>
            <a:endParaRPr lang="en-US" sz="1400" kern="1200" dirty="0">
              <a:solidFill>
                <a:prstClr val="black"/>
              </a:solidFill>
              <a:latin typeface="Aptos" panose="020B0004020202020204" pitchFamily="34" charset="0"/>
              <a:ea typeface="+mn-ea"/>
              <a:cs typeface="+mn-cs"/>
            </a:endParaRPr>
          </a:p>
          <a:p>
            <a:pPr marL="214313" indent="-214313" algn="l" defTabSz="685800">
              <a:buClrTx/>
              <a:buFont typeface="Wingdings" panose="05000000000000000000" pitchFamily="2" charset="2"/>
              <a:buChar char="§"/>
            </a:pPr>
            <a:r>
              <a:rPr lang="en-US" sz="1400" kern="1200" dirty="0">
                <a:solidFill>
                  <a:prstClr val="black"/>
                </a:solidFill>
                <a:latin typeface="Aptos" panose="020B0004020202020204" pitchFamily="34" charset="0"/>
                <a:ea typeface="+mn-ea"/>
                <a:cs typeface="+mn-cs"/>
              </a:rPr>
              <a:t>Enhance product performance, streamline operations, and position the company as a scalable e-commerce leader.</a:t>
            </a:r>
            <a:endParaRPr lang="en-IN" sz="1400"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p:txBody>
      </p:sp>
      <p:grpSp>
        <p:nvGrpSpPr>
          <p:cNvPr id="3" name="Google Shape;28131;p118">
            <a:extLst>
              <a:ext uri="{FF2B5EF4-FFF2-40B4-BE49-F238E27FC236}">
                <a16:creationId xmlns:a16="http://schemas.microsoft.com/office/drawing/2014/main" id="{395F5157-891C-305B-1340-DF095C68A309}"/>
              </a:ext>
            </a:extLst>
          </p:cNvPr>
          <p:cNvGrpSpPr/>
          <p:nvPr/>
        </p:nvGrpSpPr>
        <p:grpSpPr>
          <a:xfrm>
            <a:off x="4929810" y="477078"/>
            <a:ext cx="3880236" cy="3919994"/>
            <a:chOff x="3542425" y="868850"/>
            <a:chExt cx="2593025" cy="2611000"/>
          </a:xfrm>
          <a:solidFill>
            <a:schemeClr val="bg2"/>
          </a:solidFill>
        </p:grpSpPr>
        <p:sp>
          <p:nvSpPr>
            <p:cNvPr id="7" name="Google Shape;28132;p118">
              <a:extLst>
                <a:ext uri="{FF2B5EF4-FFF2-40B4-BE49-F238E27FC236}">
                  <a16:creationId xmlns:a16="http://schemas.microsoft.com/office/drawing/2014/main" id="{004E571F-6071-44B5-731E-A84610ED0129}"/>
                </a:ext>
              </a:extLst>
            </p:cNvPr>
            <p:cNvSpPr/>
            <p:nvPr/>
          </p:nvSpPr>
          <p:spPr>
            <a:xfrm>
              <a:off x="3542425" y="2181325"/>
              <a:ext cx="18650" cy="18650"/>
            </a:xfrm>
            <a:custGeom>
              <a:avLst/>
              <a:gdLst/>
              <a:ahLst/>
              <a:cxnLst/>
              <a:rect l="l" t="t" r="r" b="b"/>
              <a:pathLst>
                <a:path w="746" h="746" extrusionOk="0">
                  <a:moveTo>
                    <a:pt x="0" y="0"/>
                  </a:moveTo>
                  <a:lnTo>
                    <a:pt x="0" y="745"/>
                  </a:lnTo>
                  <a:lnTo>
                    <a:pt x="745" y="745"/>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133;p118">
              <a:extLst>
                <a:ext uri="{FF2B5EF4-FFF2-40B4-BE49-F238E27FC236}">
                  <a16:creationId xmlns:a16="http://schemas.microsoft.com/office/drawing/2014/main" id="{32E2D8B2-A272-84AB-89C3-1CFE74BD0EA2}"/>
                </a:ext>
              </a:extLst>
            </p:cNvPr>
            <p:cNvSpPr/>
            <p:nvPr/>
          </p:nvSpPr>
          <p:spPr>
            <a:xfrm>
              <a:off x="3574575" y="2181325"/>
              <a:ext cx="18650" cy="18650"/>
            </a:xfrm>
            <a:custGeom>
              <a:avLst/>
              <a:gdLst/>
              <a:ahLst/>
              <a:cxnLst/>
              <a:rect l="l" t="t" r="r" b="b"/>
              <a:pathLst>
                <a:path w="746" h="746" extrusionOk="0">
                  <a:moveTo>
                    <a:pt x="1" y="0"/>
                  </a:moveTo>
                  <a:lnTo>
                    <a:pt x="1"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134;p118">
              <a:extLst>
                <a:ext uri="{FF2B5EF4-FFF2-40B4-BE49-F238E27FC236}">
                  <a16:creationId xmlns:a16="http://schemas.microsoft.com/office/drawing/2014/main" id="{E6EEB547-CB28-5C5D-E4A6-2B38DD1FD375}"/>
                </a:ext>
              </a:extLst>
            </p:cNvPr>
            <p:cNvSpPr/>
            <p:nvPr/>
          </p:nvSpPr>
          <p:spPr>
            <a:xfrm>
              <a:off x="3639100" y="2181325"/>
              <a:ext cx="18450" cy="18650"/>
            </a:xfrm>
            <a:custGeom>
              <a:avLst/>
              <a:gdLst/>
              <a:ahLst/>
              <a:cxnLst/>
              <a:rect l="l" t="t" r="r" b="b"/>
              <a:pathLst>
                <a:path w="738" h="746" extrusionOk="0">
                  <a:moveTo>
                    <a:pt x="1" y="0"/>
                  </a:moveTo>
                  <a:lnTo>
                    <a:pt x="1" y="745"/>
                  </a:lnTo>
                  <a:lnTo>
                    <a:pt x="738" y="745"/>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135;p118">
              <a:extLst>
                <a:ext uri="{FF2B5EF4-FFF2-40B4-BE49-F238E27FC236}">
                  <a16:creationId xmlns:a16="http://schemas.microsoft.com/office/drawing/2014/main" id="{BE74FE16-0FBA-CE4F-15FF-30E8358C797B}"/>
                </a:ext>
              </a:extLst>
            </p:cNvPr>
            <p:cNvSpPr/>
            <p:nvPr/>
          </p:nvSpPr>
          <p:spPr>
            <a:xfrm>
              <a:off x="3671275" y="2181325"/>
              <a:ext cx="18425" cy="18650"/>
            </a:xfrm>
            <a:custGeom>
              <a:avLst/>
              <a:gdLst/>
              <a:ahLst/>
              <a:cxnLst/>
              <a:rect l="l" t="t" r="r" b="b"/>
              <a:pathLst>
                <a:path w="737" h="746" extrusionOk="0">
                  <a:moveTo>
                    <a:pt x="1" y="0"/>
                  </a:moveTo>
                  <a:lnTo>
                    <a:pt x="1"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136;p118">
              <a:extLst>
                <a:ext uri="{FF2B5EF4-FFF2-40B4-BE49-F238E27FC236}">
                  <a16:creationId xmlns:a16="http://schemas.microsoft.com/office/drawing/2014/main" id="{9EE41246-D53F-BEDE-AD6B-2BF52B4C18B3}"/>
                </a:ext>
              </a:extLst>
            </p:cNvPr>
            <p:cNvSpPr/>
            <p:nvPr/>
          </p:nvSpPr>
          <p:spPr>
            <a:xfrm>
              <a:off x="3606950" y="2214575"/>
              <a:ext cx="18425" cy="18450"/>
            </a:xfrm>
            <a:custGeom>
              <a:avLst/>
              <a:gdLst/>
              <a:ahLst/>
              <a:cxnLst/>
              <a:rect l="l" t="t" r="r" b="b"/>
              <a:pathLst>
                <a:path w="737" h="738" extrusionOk="0">
                  <a:moveTo>
                    <a:pt x="1" y="1"/>
                  </a:moveTo>
                  <a:lnTo>
                    <a:pt x="1" y="738"/>
                  </a:lnTo>
                  <a:lnTo>
                    <a:pt x="737" y="738"/>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137;p118">
              <a:extLst>
                <a:ext uri="{FF2B5EF4-FFF2-40B4-BE49-F238E27FC236}">
                  <a16:creationId xmlns:a16="http://schemas.microsoft.com/office/drawing/2014/main" id="{58A95A9A-41F2-BB59-B24C-9439FD2B0382}"/>
                </a:ext>
              </a:extLst>
            </p:cNvPr>
            <p:cNvSpPr/>
            <p:nvPr/>
          </p:nvSpPr>
          <p:spPr>
            <a:xfrm>
              <a:off x="3671275" y="2214575"/>
              <a:ext cx="18425" cy="18450"/>
            </a:xfrm>
            <a:custGeom>
              <a:avLst/>
              <a:gdLst/>
              <a:ahLst/>
              <a:cxnLst/>
              <a:rect l="l" t="t" r="r" b="b"/>
              <a:pathLst>
                <a:path w="737" h="738" extrusionOk="0">
                  <a:moveTo>
                    <a:pt x="1" y="1"/>
                  </a:moveTo>
                  <a:lnTo>
                    <a:pt x="1" y="738"/>
                  </a:lnTo>
                  <a:lnTo>
                    <a:pt x="736" y="738"/>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38;p118">
              <a:extLst>
                <a:ext uri="{FF2B5EF4-FFF2-40B4-BE49-F238E27FC236}">
                  <a16:creationId xmlns:a16="http://schemas.microsoft.com/office/drawing/2014/main" id="{35B05511-0DC6-5667-449A-166EC1B66FAD}"/>
                </a:ext>
              </a:extLst>
            </p:cNvPr>
            <p:cNvSpPr/>
            <p:nvPr/>
          </p:nvSpPr>
          <p:spPr>
            <a:xfrm>
              <a:off x="3542425" y="2247650"/>
              <a:ext cx="18650" cy="18400"/>
            </a:xfrm>
            <a:custGeom>
              <a:avLst/>
              <a:gdLst/>
              <a:ahLst/>
              <a:cxnLst/>
              <a:rect l="l" t="t" r="r" b="b"/>
              <a:pathLst>
                <a:path w="746" h="736" extrusionOk="0">
                  <a:moveTo>
                    <a:pt x="0" y="0"/>
                  </a:moveTo>
                  <a:lnTo>
                    <a:pt x="0" y="736"/>
                  </a:lnTo>
                  <a:lnTo>
                    <a:pt x="745" y="73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139;p118">
              <a:extLst>
                <a:ext uri="{FF2B5EF4-FFF2-40B4-BE49-F238E27FC236}">
                  <a16:creationId xmlns:a16="http://schemas.microsoft.com/office/drawing/2014/main" id="{AFB57EC5-479B-B7FC-D29B-F663329E3607}"/>
                </a:ext>
              </a:extLst>
            </p:cNvPr>
            <p:cNvSpPr/>
            <p:nvPr/>
          </p:nvSpPr>
          <p:spPr>
            <a:xfrm>
              <a:off x="3606950" y="2247650"/>
              <a:ext cx="18425" cy="18400"/>
            </a:xfrm>
            <a:custGeom>
              <a:avLst/>
              <a:gdLst/>
              <a:ahLst/>
              <a:cxnLst/>
              <a:rect l="l" t="t" r="r" b="b"/>
              <a:pathLst>
                <a:path w="737" h="736" extrusionOk="0">
                  <a:moveTo>
                    <a:pt x="1" y="0"/>
                  </a:moveTo>
                  <a:lnTo>
                    <a:pt x="1"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140;p118">
              <a:extLst>
                <a:ext uri="{FF2B5EF4-FFF2-40B4-BE49-F238E27FC236}">
                  <a16:creationId xmlns:a16="http://schemas.microsoft.com/office/drawing/2014/main" id="{3EF383B5-3591-B8E7-3975-143C0FC4ECBF}"/>
                </a:ext>
              </a:extLst>
            </p:cNvPr>
            <p:cNvSpPr/>
            <p:nvPr/>
          </p:nvSpPr>
          <p:spPr>
            <a:xfrm>
              <a:off x="3703425" y="2247650"/>
              <a:ext cx="18650" cy="18400"/>
            </a:xfrm>
            <a:custGeom>
              <a:avLst/>
              <a:gdLst/>
              <a:ahLst/>
              <a:cxnLst/>
              <a:rect l="l" t="t" r="r" b="b"/>
              <a:pathLst>
                <a:path w="746" h="736" extrusionOk="0">
                  <a:moveTo>
                    <a:pt x="0" y="0"/>
                  </a:moveTo>
                  <a:lnTo>
                    <a:pt x="0"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141;p118">
              <a:extLst>
                <a:ext uri="{FF2B5EF4-FFF2-40B4-BE49-F238E27FC236}">
                  <a16:creationId xmlns:a16="http://schemas.microsoft.com/office/drawing/2014/main" id="{9142DFB6-DDE8-B9B0-F18D-8455DD70FF9E}"/>
                </a:ext>
              </a:extLst>
            </p:cNvPr>
            <p:cNvSpPr/>
            <p:nvPr/>
          </p:nvSpPr>
          <p:spPr>
            <a:xfrm>
              <a:off x="3542425" y="2280675"/>
              <a:ext cx="18650" cy="18650"/>
            </a:xfrm>
            <a:custGeom>
              <a:avLst/>
              <a:gdLst/>
              <a:ahLst/>
              <a:cxnLst/>
              <a:rect l="l" t="t" r="r" b="b"/>
              <a:pathLst>
                <a:path w="746" h="746" extrusionOk="0">
                  <a:moveTo>
                    <a:pt x="0" y="0"/>
                  </a:moveTo>
                  <a:lnTo>
                    <a:pt x="0" y="746"/>
                  </a:lnTo>
                  <a:lnTo>
                    <a:pt x="745" y="74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142;p118">
              <a:extLst>
                <a:ext uri="{FF2B5EF4-FFF2-40B4-BE49-F238E27FC236}">
                  <a16:creationId xmlns:a16="http://schemas.microsoft.com/office/drawing/2014/main" id="{27FF4841-BAFC-0145-13C0-9FB9178B31F3}"/>
                </a:ext>
              </a:extLst>
            </p:cNvPr>
            <p:cNvSpPr/>
            <p:nvPr/>
          </p:nvSpPr>
          <p:spPr>
            <a:xfrm>
              <a:off x="3574575" y="2280675"/>
              <a:ext cx="18650" cy="18650"/>
            </a:xfrm>
            <a:custGeom>
              <a:avLst/>
              <a:gdLst/>
              <a:ahLst/>
              <a:cxnLst/>
              <a:rect l="l" t="t" r="r" b="b"/>
              <a:pathLst>
                <a:path w="746" h="746" extrusionOk="0">
                  <a:moveTo>
                    <a:pt x="1" y="0"/>
                  </a:moveTo>
                  <a:lnTo>
                    <a:pt x="1"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143;p118">
              <a:extLst>
                <a:ext uri="{FF2B5EF4-FFF2-40B4-BE49-F238E27FC236}">
                  <a16:creationId xmlns:a16="http://schemas.microsoft.com/office/drawing/2014/main" id="{ECC80E7A-1867-7209-3361-C445B6D2C2FC}"/>
                </a:ext>
              </a:extLst>
            </p:cNvPr>
            <p:cNvSpPr/>
            <p:nvPr/>
          </p:nvSpPr>
          <p:spPr>
            <a:xfrm>
              <a:off x="3639100" y="2280675"/>
              <a:ext cx="18450" cy="18650"/>
            </a:xfrm>
            <a:custGeom>
              <a:avLst/>
              <a:gdLst/>
              <a:ahLst/>
              <a:cxnLst/>
              <a:rect l="l" t="t" r="r" b="b"/>
              <a:pathLst>
                <a:path w="738" h="746" extrusionOk="0">
                  <a:moveTo>
                    <a:pt x="1" y="0"/>
                  </a:moveTo>
                  <a:lnTo>
                    <a:pt x="1" y="746"/>
                  </a:lnTo>
                  <a:lnTo>
                    <a:pt x="738" y="74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144;p118">
              <a:extLst>
                <a:ext uri="{FF2B5EF4-FFF2-40B4-BE49-F238E27FC236}">
                  <a16:creationId xmlns:a16="http://schemas.microsoft.com/office/drawing/2014/main" id="{5B07DAA3-CFCA-4547-157E-8198DFC3E18A}"/>
                </a:ext>
              </a:extLst>
            </p:cNvPr>
            <p:cNvSpPr/>
            <p:nvPr/>
          </p:nvSpPr>
          <p:spPr>
            <a:xfrm>
              <a:off x="3703425" y="2280675"/>
              <a:ext cx="18650" cy="18650"/>
            </a:xfrm>
            <a:custGeom>
              <a:avLst/>
              <a:gdLst/>
              <a:ahLst/>
              <a:cxnLst/>
              <a:rect l="l" t="t" r="r" b="b"/>
              <a:pathLst>
                <a:path w="746" h="746" extrusionOk="0">
                  <a:moveTo>
                    <a:pt x="0" y="0"/>
                  </a:moveTo>
                  <a:lnTo>
                    <a:pt x="0"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145;p118">
              <a:extLst>
                <a:ext uri="{FF2B5EF4-FFF2-40B4-BE49-F238E27FC236}">
                  <a16:creationId xmlns:a16="http://schemas.microsoft.com/office/drawing/2014/main" id="{D292AE89-E451-F9CF-5060-30A0298B1964}"/>
                </a:ext>
              </a:extLst>
            </p:cNvPr>
            <p:cNvSpPr/>
            <p:nvPr/>
          </p:nvSpPr>
          <p:spPr>
            <a:xfrm>
              <a:off x="3574575" y="2313950"/>
              <a:ext cx="18650" cy="18425"/>
            </a:xfrm>
            <a:custGeom>
              <a:avLst/>
              <a:gdLst/>
              <a:ahLst/>
              <a:cxnLst/>
              <a:rect l="l" t="t" r="r" b="b"/>
              <a:pathLst>
                <a:path w="746" h="737" extrusionOk="0">
                  <a:moveTo>
                    <a:pt x="1" y="0"/>
                  </a:moveTo>
                  <a:lnTo>
                    <a:pt x="1"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146;p118">
              <a:extLst>
                <a:ext uri="{FF2B5EF4-FFF2-40B4-BE49-F238E27FC236}">
                  <a16:creationId xmlns:a16="http://schemas.microsoft.com/office/drawing/2014/main" id="{D6FEE6FF-9183-CC06-4025-D451A79DBCEF}"/>
                </a:ext>
              </a:extLst>
            </p:cNvPr>
            <p:cNvSpPr/>
            <p:nvPr/>
          </p:nvSpPr>
          <p:spPr>
            <a:xfrm>
              <a:off x="3606950" y="2313950"/>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147;p118">
              <a:extLst>
                <a:ext uri="{FF2B5EF4-FFF2-40B4-BE49-F238E27FC236}">
                  <a16:creationId xmlns:a16="http://schemas.microsoft.com/office/drawing/2014/main" id="{C715593C-E3D0-10D8-0B20-4F490F5EDA68}"/>
                </a:ext>
              </a:extLst>
            </p:cNvPr>
            <p:cNvSpPr/>
            <p:nvPr/>
          </p:nvSpPr>
          <p:spPr>
            <a:xfrm>
              <a:off x="3703425" y="2313950"/>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148;p118">
              <a:extLst>
                <a:ext uri="{FF2B5EF4-FFF2-40B4-BE49-F238E27FC236}">
                  <a16:creationId xmlns:a16="http://schemas.microsoft.com/office/drawing/2014/main" id="{C90A8AED-5A68-1CE8-FCD4-A0D50E8641A8}"/>
                </a:ext>
              </a:extLst>
            </p:cNvPr>
            <p:cNvSpPr/>
            <p:nvPr/>
          </p:nvSpPr>
          <p:spPr>
            <a:xfrm>
              <a:off x="3542425" y="2347000"/>
              <a:ext cx="18650" cy="18425"/>
            </a:xfrm>
            <a:custGeom>
              <a:avLst/>
              <a:gdLst/>
              <a:ahLst/>
              <a:cxnLst/>
              <a:rect l="l" t="t" r="r" b="b"/>
              <a:pathLst>
                <a:path w="746" h="737" extrusionOk="0">
                  <a:moveTo>
                    <a:pt x="0" y="0"/>
                  </a:moveTo>
                  <a:lnTo>
                    <a:pt x="0" y="736"/>
                  </a:lnTo>
                  <a:lnTo>
                    <a:pt x="745" y="73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149;p118">
              <a:extLst>
                <a:ext uri="{FF2B5EF4-FFF2-40B4-BE49-F238E27FC236}">
                  <a16:creationId xmlns:a16="http://schemas.microsoft.com/office/drawing/2014/main" id="{4C718888-8F9F-13C6-FAD7-0EBAEB0D3B16}"/>
                </a:ext>
              </a:extLst>
            </p:cNvPr>
            <p:cNvSpPr/>
            <p:nvPr/>
          </p:nvSpPr>
          <p:spPr>
            <a:xfrm>
              <a:off x="3606950" y="2347000"/>
              <a:ext cx="18425" cy="18425"/>
            </a:xfrm>
            <a:custGeom>
              <a:avLst/>
              <a:gdLst/>
              <a:ahLst/>
              <a:cxnLst/>
              <a:rect l="l" t="t" r="r" b="b"/>
              <a:pathLst>
                <a:path w="737" h="737" extrusionOk="0">
                  <a:moveTo>
                    <a:pt x="1" y="0"/>
                  </a:moveTo>
                  <a:lnTo>
                    <a:pt x="1"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150;p118">
              <a:extLst>
                <a:ext uri="{FF2B5EF4-FFF2-40B4-BE49-F238E27FC236}">
                  <a16:creationId xmlns:a16="http://schemas.microsoft.com/office/drawing/2014/main" id="{1AAE3095-FEB0-9AED-C42A-E1C0C66BC3DF}"/>
                </a:ext>
              </a:extLst>
            </p:cNvPr>
            <p:cNvSpPr/>
            <p:nvPr/>
          </p:nvSpPr>
          <p:spPr>
            <a:xfrm>
              <a:off x="3542425" y="2380025"/>
              <a:ext cx="18650" cy="18450"/>
            </a:xfrm>
            <a:custGeom>
              <a:avLst/>
              <a:gdLst/>
              <a:ahLst/>
              <a:cxnLst/>
              <a:rect l="l" t="t" r="r" b="b"/>
              <a:pathLst>
                <a:path w="746" h="738"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151;p118">
              <a:extLst>
                <a:ext uri="{FF2B5EF4-FFF2-40B4-BE49-F238E27FC236}">
                  <a16:creationId xmlns:a16="http://schemas.microsoft.com/office/drawing/2014/main" id="{E23169A2-239F-7CD7-7E4A-58706F6B6675}"/>
                </a:ext>
              </a:extLst>
            </p:cNvPr>
            <p:cNvSpPr/>
            <p:nvPr/>
          </p:nvSpPr>
          <p:spPr>
            <a:xfrm>
              <a:off x="3574575" y="2380025"/>
              <a:ext cx="18650" cy="18450"/>
            </a:xfrm>
            <a:custGeom>
              <a:avLst/>
              <a:gdLst/>
              <a:ahLst/>
              <a:cxnLst/>
              <a:rect l="l" t="t" r="r" b="b"/>
              <a:pathLst>
                <a:path w="746" h="738"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152;p118">
              <a:extLst>
                <a:ext uri="{FF2B5EF4-FFF2-40B4-BE49-F238E27FC236}">
                  <a16:creationId xmlns:a16="http://schemas.microsoft.com/office/drawing/2014/main" id="{E932B771-995D-949F-2A35-392CB9FA6FDB}"/>
                </a:ext>
              </a:extLst>
            </p:cNvPr>
            <p:cNvSpPr/>
            <p:nvPr/>
          </p:nvSpPr>
          <p:spPr>
            <a:xfrm>
              <a:off x="3639100" y="2380025"/>
              <a:ext cx="18450" cy="18450"/>
            </a:xfrm>
            <a:custGeom>
              <a:avLst/>
              <a:gdLst/>
              <a:ahLst/>
              <a:cxnLst/>
              <a:rect l="l" t="t" r="r" b="b"/>
              <a:pathLst>
                <a:path w="738" h="738" extrusionOk="0">
                  <a:moveTo>
                    <a:pt x="1" y="1"/>
                  </a:moveTo>
                  <a:lnTo>
                    <a:pt x="1" y="737"/>
                  </a:lnTo>
                  <a:lnTo>
                    <a:pt x="738" y="737"/>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153;p118">
              <a:extLst>
                <a:ext uri="{FF2B5EF4-FFF2-40B4-BE49-F238E27FC236}">
                  <a16:creationId xmlns:a16="http://schemas.microsoft.com/office/drawing/2014/main" id="{22DE5AD5-630F-AC32-1BA0-787CE0E938C2}"/>
                </a:ext>
              </a:extLst>
            </p:cNvPr>
            <p:cNvSpPr/>
            <p:nvPr/>
          </p:nvSpPr>
          <p:spPr>
            <a:xfrm>
              <a:off x="3671275" y="2380025"/>
              <a:ext cx="18425" cy="18450"/>
            </a:xfrm>
            <a:custGeom>
              <a:avLst/>
              <a:gdLst/>
              <a:ahLst/>
              <a:cxnLst/>
              <a:rect l="l" t="t" r="r" b="b"/>
              <a:pathLst>
                <a:path w="737" h="738"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154;p118">
              <a:extLst>
                <a:ext uri="{FF2B5EF4-FFF2-40B4-BE49-F238E27FC236}">
                  <a16:creationId xmlns:a16="http://schemas.microsoft.com/office/drawing/2014/main" id="{88B112E9-6665-0C23-84C5-991901613EC3}"/>
                </a:ext>
              </a:extLst>
            </p:cNvPr>
            <p:cNvSpPr/>
            <p:nvPr/>
          </p:nvSpPr>
          <p:spPr>
            <a:xfrm>
              <a:off x="3542425" y="2413075"/>
              <a:ext cx="18650" cy="18650"/>
            </a:xfrm>
            <a:custGeom>
              <a:avLst/>
              <a:gdLst/>
              <a:ahLst/>
              <a:cxnLst/>
              <a:rect l="l" t="t" r="r" b="b"/>
              <a:pathLst>
                <a:path w="746" h="746"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155;p118">
              <a:extLst>
                <a:ext uri="{FF2B5EF4-FFF2-40B4-BE49-F238E27FC236}">
                  <a16:creationId xmlns:a16="http://schemas.microsoft.com/office/drawing/2014/main" id="{8EB43177-1A23-B7C8-E861-8AACA6418CD2}"/>
                </a:ext>
              </a:extLst>
            </p:cNvPr>
            <p:cNvSpPr/>
            <p:nvPr/>
          </p:nvSpPr>
          <p:spPr>
            <a:xfrm>
              <a:off x="3606950" y="2413075"/>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156;p118">
              <a:extLst>
                <a:ext uri="{FF2B5EF4-FFF2-40B4-BE49-F238E27FC236}">
                  <a16:creationId xmlns:a16="http://schemas.microsoft.com/office/drawing/2014/main" id="{836D5F96-90C7-9F73-0229-1A81B06B78FB}"/>
                </a:ext>
              </a:extLst>
            </p:cNvPr>
            <p:cNvSpPr/>
            <p:nvPr/>
          </p:nvSpPr>
          <p:spPr>
            <a:xfrm>
              <a:off x="3703425" y="2413075"/>
              <a:ext cx="18650" cy="18650"/>
            </a:xfrm>
            <a:custGeom>
              <a:avLst/>
              <a:gdLst/>
              <a:ahLst/>
              <a:cxnLst/>
              <a:rect l="l" t="t" r="r" b="b"/>
              <a:pathLst>
                <a:path w="746" h="746"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157;p118">
              <a:extLst>
                <a:ext uri="{FF2B5EF4-FFF2-40B4-BE49-F238E27FC236}">
                  <a16:creationId xmlns:a16="http://schemas.microsoft.com/office/drawing/2014/main" id="{E9DBC808-D6CC-35CA-22CB-1E0FC6E9F851}"/>
                </a:ext>
              </a:extLst>
            </p:cNvPr>
            <p:cNvSpPr/>
            <p:nvPr/>
          </p:nvSpPr>
          <p:spPr>
            <a:xfrm>
              <a:off x="3574575" y="244635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158;p118">
              <a:extLst>
                <a:ext uri="{FF2B5EF4-FFF2-40B4-BE49-F238E27FC236}">
                  <a16:creationId xmlns:a16="http://schemas.microsoft.com/office/drawing/2014/main" id="{8AE7AFF0-D96B-DC4A-9697-92DE6679C0E2}"/>
                </a:ext>
              </a:extLst>
            </p:cNvPr>
            <p:cNvSpPr/>
            <p:nvPr/>
          </p:nvSpPr>
          <p:spPr>
            <a:xfrm>
              <a:off x="3639100" y="2446350"/>
              <a:ext cx="18450" cy="18425"/>
            </a:xfrm>
            <a:custGeom>
              <a:avLst/>
              <a:gdLst/>
              <a:ahLst/>
              <a:cxnLst/>
              <a:rect l="l" t="t" r="r" b="b"/>
              <a:pathLst>
                <a:path w="738" h="737" extrusionOk="0">
                  <a:moveTo>
                    <a:pt x="1" y="0"/>
                  </a:moveTo>
                  <a:lnTo>
                    <a:pt x="1" y="736"/>
                  </a:lnTo>
                  <a:lnTo>
                    <a:pt x="738" y="73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159;p118">
              <a:extLst>
                <a:ext uri="{FF2B5EF4-FFF2-40B4-BE49-F238E27FC236}">
                  <a16:creationId xmlns:a16="http://schemas.microsoft.com/office/drawing/2014/main" id="{8B002BD9-EDD2-1765-DA25-E63F32A6FCE7}"/>
                </a:ext>
              </a:extLst>
            </p:cNvPr>
            <p:cNvSpPr/>
            <p:nvPr/>
          </p:nvSpPr>
          <p:spPr>
            <a:xfrm>
              <a:off x="3574575" y="2479375"/>
              <a:ext cx="18650" cy="18450"/>
            </a:xfrm>
            <a:custGeom>
              <a:avLst/>
              <a:gdLst/>
              <a:ahLst/>
              <a:cxnLst/>
              <a:rect l="l" t="t" r="r" b="b"/>
              <a:pathLst>
                <a:path w="746" h="738" extrusionOk="0">
                  <a:moveTo>
                    <a:pt x="1" y="1"/>
                  </a:moveTo>
                  <a:lnTo>
                    <a:pt x="1" y="738"/>
                  </a:lnTo>
                  <a:lnTo>
                    <a:pt x="746" y="738"/>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160;p118">
              <a:extLst>
                <a:ext uri="{FF2B5EF4-FFF2-40B4-BE49-F238E27FC236}">
                  <a16:creationId xmlns:a16="http://schemas.microsoft.com/office/drawing/2014/main" id="{7A051CE5-A056-30F7-E04B-0CF01527F367}"/>
                </a:ext>
              </a:extLst>
            </p:cNvPr>
            <p:cNvSpPr/>
            <p:nvPr/>
          </p:nvSpPr>
          <p:spPr>
            <a:xfrm>
              <a:off x="3703425" y="2479375"/>
              <a:ext cx="18650" cy="18450"/>
            </a:xfrm>
            <a:custGeom>
              <a:avLst/>
              <a:gdLst/>
              <a:ahLst/>
              <a:cxnLst/>
              <a:rect l="l" t="t" r="r" b="b"/>
              <a:pathLst>
                <a:path w="746" h="738" extrusionOk="0">
                  <a:moveTo>
                    <a:pt x="0" y="1"/>
                  </a:moveTo>
                  <a:lnTo>
                    <a:pt x="0" y="738"/>
                  </a:lnTo>
                  <a:lnTo>
                    <a:pt x="746" y="738"/>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161;p118">
              <a:extLst>
                <a:ext uri="{FF2B5EF4-FFF2-40B4-BE49-F238E27FC236}">
                  <a16:creationId xmlns:a16="http://schemas.microsoft.com/office/drawing/2014/main" id="{61749A86-C795-0653-9326-A490F58779ED}"/>
                </a:ext>
              </a:extLst>
            </p:cNvPr>
            <p:cNvSpPr/>
            <p:nvPr/>
          </p:nvSpPr>
          <p:spPr>
            <a:xfrm>
              <a:off x="3542425" y="2512450"/>
              <a:ext cx="18650" cy="18400"/>
            </a:xfrm>
            <a:custGeom>
              <a:avLst/>
              <a:gdLst/>
              <a:ahLst/>
              <a:cxnLst/>
              <a:rect l="l" t="t" r="r" b="b"/>
              <a:pathLst>
                <a:path w="746" h="736" extrusionOk="0">
                  <a:moveTo>
                    <a:pt x="0" y="0"/>
                  </a:moveTo>
                  <a:lnTo>
                    <a:pt x="0" y="736"/>
                  </a:lnTo>
                  <a:lnTo>
                    <a:pt x="745" y="73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162;p118">
              <a:extLst>
                <a:ext uri="{FF2B5EF4-FFF2-40B4-BE49-F238E27FC236}">
                  <a16:creationId xmlns:a16="http://schemas.microsoft.com/office/drawing/2014/main" id="{543F2646-311D-8089-9EC2-9D5ED17991A6}"/>
                </a:ext>
              </a:extLst>
            </p:cNvPr>
            <p:cNvSpPr/>
            <p:nvPr/>
          </p:nvSpPr>
          <p:spPr>
            <a:xfrm>
              <a:off x="3606950" y="2512450"/>
              <a:ext cx="18425" cy="18400"/>
            </a:xfrm>
            <a:custGeom>
              <a:avLst/>
              <a:gdLst/>
              <a:ahLst/>
              <a:cxnLst/>
              <a:rect l="l" t="t" r="r" b="b"/>
              <a:pathLst>
                <a:path w="737" h="736" extrusionOk="0">
                  <a:moveTo>
                    <a:pt x="1" y="0"/>
                  </a:moveTo>
                  <a:lnTo>
                    <a:pt x="1"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163;p118">
              <a:extLst>
                <a:ext uri="{FF2B5EF4-FFF2-40B4-BE49-F238E27FC236}">
                  <a16:creationId xmlns:a16="http://schemas.microsoft.com/office/drawing/2014/main" id="{064D5B2F-79E0-9D40-7178-0B2AAEB68CCD}"/>
                </a:ext>
              </a:extLst>
            </p:cNvPr>
            <p:cNvSpPr/>
            <p:nvPr/>
          </p:nvSpPr>
          <p:spPr>
            <a:xfrm>
              <a:off x="3639100" y="2512450"/>
              <a:ext cx="18450" cy="18400"/>
            </a:xfrm>
            <a:custGeom>
              <a:avLst/>
              <a:gdLst/>
              <a:ahLst/>
              <a:cxnLst/>
              <a:rect l="l" t="t" r="r" b="b"/>
              <a:pathLst>
                <a:path w="738" h="736" extrusionOk="0">
                  <a:moveTo>
                    <a:pt x="1" y="0"/>
                  </a:moveTo>
                  <a:lnTo>
                    <a:pt x="1" y="736"/>
                  </a:lnTo>
                  <a:lnTo>
                    <a:pt x="738" y="73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164;p118">
              <a:extLst>
                <a:ext uri="{FF2B5EF4-FFF2-40B4-BE49-F238E27FC236}">
                  <a16:creationId xmlns:a16="http://schemas.microsoft.com/office/drawing/2014/main" id="{C53BFBAF-90FC-C42D-9D25-14DD3C9F0AA6}"/>
                </a:ext>
              </a:extLst>
            </p:cNvPr>
            <p:cNvSpPr/>
            <p:nvPr/>
          </p:nvSpPr>
          <p:spPr>
            <a:xfrm>
              <a:off x="3703425" y="2512450"/>
              <a:ext cx="18650" cy="18400"/>
            </a:xfrm>
            <a:custGeom>
              <a:avLst/>
              <a:gdLst/>
              <a:ahLst/>
              <a:cxnLst/>
              <a:rect l="l" t="t" r="r" b="b"/>
              <a:pathLst>
                <a:path w="746" h="736" extrusionOk="0">
                  <a:moveTo>
                    <a:pt x="0" y="0"/>
                  </a:moveTo>
                  <a:lnTo>
                    <a:pt x="0"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165;p118">
              <a:extLst>
                <a:ext uri="{FF2B5EF4-FFF2-40B4-BE49-F238E27FC236}">
                  <a16:creationId xmlns:a16="http://schemas.microsoft.com/office/drawing/2014/main" id="{7B036BE7-FA1C-E0E7-5504-26CAC82763A4}"/>
                </a:ext>
              </a:extLst>
            </p:cNvPr>
            <p:cNvSpPr/>
            <p:nvPr/>
          </p:nvSpPr>
          <p:spPr>
            <a:xfrm>
              <a:off x="3542425" y="2545475"/>
              <a:ext cx="18650" cy="18650"/>
            </a:xfrm>
            <a:custGeom>
              <a:avLst/>
              <a:gdLst/>
              <a:ahLst/>
              <a:cxnLst/>
              <a:rect l="l" t="t" r="r" b="b"/>
              <a:pathLst>
                <a:path w="746" h="746" extrusionOk="0">
                  <a:moveTo>
                    <a:pt x="0" y="0"/>
                  </a:moveTo>
                  <a:lnTo>
                    <a:pt x="0" y="746"/>
                  </a:lnTo>
                  <a:lnTo>
                    <a:pt x="745" y="74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166;p118">
              <a:extLst>
                <a:ext uri="{FF2B5EF4-FFF2-40B4-BE49-F238E27FC236}">
                  <a16:creationId xmlns:a16="http://schemas.microsoft.com/office/drawing/2014/main" id="{E2255FC0-7EF1-3291-406D-8A42AE47CA4D}"/>
                </a:ext>
              </a:extLst>
            </p:cNvPr>
            <p:cNvSpPr/>
            <p:nvPr/>
          </p:nvSpPr>
          <p:spPr>
            <a:xfrm>
              <a:off x="3574575" y="2545475"/>
              <a:ext cx="18650" cy="18650"/>
            </a:xfrm>
            <a:custGeom>
              <a:avLst/>
              <a:gdLst/>
              <a:ahLst/>
              <a:cxnLst/>
              <a:rect l="l" t="t" r="r" b="b"/>
              <a:pathLst>
                <a:path w="746" h="746" extrusionOk="0">
                  <a:moveTo>
                    <a:pt x="1" y="0"/>
                  </a:moveTo>
                  <a:lnTo>
                    <a:pt x="1"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167;p118">
              <a:extLst>
                <a:ext uri="{FF2B5EF4-FFF2-40B4-BE49-F238E27FC236}">
                  <a16:creationId xmlns:a16="http://schemas.microsoft.com/office/drawing/2014/main" id="{2F05845D-FC4F-4893-AA97-61D916F858C1}"/>
                </a:ext>
              </a:extLst>
            </p:cNvPr>
            <p:cNvSpPr/>
            <p:nvPr/>
          </p:nvSpPr>
          <p:spPr>
            <a:xfrm>
              <a:off x="3542425" y="2578750"/>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168;p118">
              <a:extLst>
                <a:ext uri="{FF2B5EF4-FFF2-40B4-BE49-F238E27FC236}">
                  <a16:creationId xmlns:a16="http://schemas.microsoft.com/office/drawing/2014/main" id="{E12C6477-FFDB-A52C-9497-BB3C80AE5DF5}"/>
                </a:ext>
              </a:extLst>
            </p:cNvPr>
            <p:cNvSpPr/>
            <p:nvPr/>
          </p:nvSpPr>
          <p:spPr>
            <a:xfrm>
              <a:off x="3606950" y="2578750"/>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169;p118">
              <a:extLst>
                <a:ext uri="{FF2B5EF4-FFF2-40B4-BE49-F238E27FC236}">
                  <a16:creationId xmlns:a16="http://schemas.microsoft.com/office/drawing/2014/main" id="{DE70A779-50AB-199F-3888-99E5623716A4}"/>
                </a:ext>
              </a:extLst>
            </p:cNvPr>
            <p:cNvSpPr/>
            <p:nvPr/>
          </p:nvSpPr>
          <p:spPr>
            <a:xfrm>
              <a:off x="3671275" y="2578750"/>
              <a:ext cx="18425" cy="18425"/>
            </a:xfrm>
            <a:custGeom>
              <a:avLst/>
              <a:gdLst/>
              <a:ahLst/>
              <a:cxnLst/>
              <a:rect l="l" t="t" r="r" b="b"/>
              <a:pathLst>
                <a:path w="737" h="737" extrusionOk="0">
                  <a:moveTo>
                    <a:pt x="1" y="0"/>
                  </a:moveTo>
                  <a:lnTo>
                    <a:pt x="1"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170;p118">
              <a:extLst>
                <a:ext uri="{FF2B5EF4-FFF2-40B4-BE49-F238E27FC236}">
                  <a16:creationId xmlns:a16="http://schemas.microsoft.com/office/drawing/2014/main" id="{111F74F2-0713-B0CC-69C1-5DB074771B3A}"/>
                </a:ext>
              </a:extLst>
            </p:cNvPr>
            <p:cNvSpPr/>
            <p:nvPr/>
          </p:nvSpPr>
          <p:spPr>
            <a:xfrm>
              <a:off x="3703425" y="2578750"/>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171;p118">
              <a:extLst>
                <a:ext uri="{FF2B5EF4-FFF2-40B4-BE49-F238E27FC236}">
                  <a16:creationId xmlns:a16="http://schemas.microsoft.com/office/drawing/2014/main" id="{16E72FA7-42FC-682E-363C-55570C64E627}"/>
                </a:ext>
              </a:extLst>
            </p:cNvPr>
            <p:cNvSpPr/>
            <p:nvPr/>
          </p:nvSpPr>
          <p:spPr>
            <a:xfrm>
              <a:off x="3574575" y="261180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172;p118">
              <a:extLst>
                <a:ext uri="{FF2B5EF4-FFF2-40B4-BE49-F238E27FC236}">
                  <a16:creationId xmlns:a16="http://schemas.microsoft.com/office/drawing/2014/main" id="{729AF12D-4BE3-108D-FA50-8A37F47D8449}"/>
                </a:ext>
              </a:extLst>
            </p:cNvPr>
            <p:cNvSpPr/>
            <p:nvPr/>
          </p:nvSpPr>
          <p:spPr>
            <a:xfrm>
              <a:off x="3671275" y="2611800"/>
              <a:ext cx="18425" cy="18425"/>
            </a:xfrm>
            <a:custGeom>
              <a:avLst/>
              <a:gdLst/>
              <a:ahLst/>
              <a:cxnLst/>
              <a:rect l="l" t="t" r="r" b="b"/>
              <a:pathLst>
                <a:path w="737" h="737" extrusionOk="0">
                  <a:moveTo>
                    <a:pt x="1" y="0"/>
                  </a:moveTo>
                  <a:lnTo>
                    <a:pt x="1"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173;p118">
              <a:extLst>
                <a:ext uri="{FF2B5EF4-FFF2-40B4-BE49-F238E27FC236}">
                  <a16:creationId xmlns:a16="http://schemas.microsoft.com/office/drawing/2014/main" id="{8834FB0F-DE59-B341-701F-E335D2692B19}"/>
                </a:ext>
              </a:extLst>
            </p:cNvPr>
            <p:cNvSpPr/>
            <p:nvPr/>
          </p:nvSpPr>
          <p:spPr>
            <a:xfrm>
              <a:off x="3574575" y="2644825"/>
              <a:ext cx="18650" cy="18450"/>
            </a:xfrm>
            <a:custGeom>
              <a:avLst/>
              <a:gdLst/>
              <a:ahLst/>
              <a:cxnLst/>
              <a:rect l="l" t="t" r="r" b="b"/>
              <a:pathLst>
                <a:path w="746" h="738"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174;p118">
              <a:extLst>
                <a:ext uri="{FF2B5EF4-FFF2-40B4-BE49-F238E27FC236}">
                  <a16:creationId xmlns:a16="http://schemas.microsoft.com/office/drawing/2014/main" id="{8050AA00-C24F-4A9B-E110-024CAC0047F6}"/>
                </a:ext>
              </a:extLst>
            </p:cNvPr>
            <p:cNvSpPr/>
            <p:nvPr/>
          </p:nvSpPr>
          <p:spPr>
            <a:xfrm>
              <a:off x="3639100" y="2644825"/>
              <a:ext cx="18450" cy="18450"/>
            </a:xfrm>
            <a:custGeom>
              <a:avLst/>
              <a:gdLst/>
              <a:ahLst/>
              <a:cxnLst/>
              <a:rect l="l" t="t" r="r" b="b"/>
              <a:pathLst>
                <a:path w="738" h="738" extrusionOk="0">
                  <a:moveTo>
                    <a:pt x="1" y="1"/>
                  </a:moveTo>
                  <a:lnTo>
                    <a:pt x="1" y="737"/>
                  </a:lnTo>
                  <a:lnTo>
                    <a:pt x="738" y="737"/>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175;p118">
              <a:extLst>
                <a:ext uri="{FF2B5EF4-FFF2-40B4-BE49-F238E27FC236}">
                  <a16:creationId xmlns:a16="http://schemas.microsoft.com/office/drawing/2014/main" id="{A8BB1267-18D6-EF40-8D54-78AE2BE0EEE2}"/>
                </a:ext>
              </a:extLst>
            </p:cNvPr>
            <p:cNvSpPr/>
            <p:nvPr/>
          </p:nvSpPr>
          <p:spPr>
            <a:xfrm>
              <a:off x="3639100" y="2677875"/>
              <a:ext cx="18450" cy="18675"/>
            </a:xfrm>
            <a:custGeom>
              <a:avLst/>
              <a:gdLst/>
              <a:ahLst/>
              <a:cxnLst/>
              <a:rect l="l" t="t" r="r" b="b"/>
              <a:pathLst>
                <a:path w="738" h="747" extrusionOk="0">
                  <a:moveTo>
                    <a:pt x="1" y="1"/>
                  </a:moveTo>
                  <a:lnTo>
                    <a:pt x="1" y="746"/>
                  </a:lnTo>
                  <a:lnTo>
                    <a:pt x="738" y="746"/>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176;p118">
              <a:extLst>
                <a:ext uri="{FF2B5EF4-FFF2-40B4-BE49-F238E27FC236}">
                  <a16:creationId xmlns:a16="http://schemas.microsoft.com/office/drawing/2014/main" id="{1415C93F-DF29-A7E1-EBE3-CB9C79BDDC72}"/>
                </a:ext>
              </a:extLst>
            </p:cNvPr>
            <p:cNvSpPr/>
            <p:nvPr/>
          </p:nvSpPr>
          <p:spPr>
            <a:xfrm>
              <a:off x="3703425" y="2677875"/>
              <a:ext cx="18650" cy="18675"/>
            </a:xfrm>
            <a:custGeom>
              <a:avLst/>
              <a:gdLst/>
              <a:ahLst/>
              <a:cxnLst/>
              <a:rect l="l" t="t" r="r" b="b"/>
              <a:pathLst>
                <a:path w="746" h="747"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177;p118">
              <a:extLst>
                <a:ext uri="{FF2B5EF4-FFF2-40B4-BE49-F238E27FC236}">
                  <a16:creationId xmlns:a16="http://schemas.microsoft.com/office/drawing/2014/main" id="{94E681D2-B9E2-30A3-65FE-139FC6967FEA}"/>
                </a:ext>
              </a:extLst>
            </p:cNvPr>
            <p:cNvSpPr/>
            <p:nvPr/>
          </p:nvSpPr>
          <p:spPr>
            <a:xfrm>
              <a:off x="3542425" y="2711150"/>
              <a:ext cx="18650" cy="18425"/>
            </a:xfrm>
            <a:custGeom>
              <a:avLst/>
              <a:gdLst/>
              <a:ahLst/>
              <a:cxnLst/>
              <a:rect l="l" t="t" r="r" b="b"/>
              <a:pathLst>
                <a:path w="746" h="737" extrusionOk="0">
                  <a:moveTo>
                    <a:pt x="0" y="1"/>
                  </a:moveTo>
                  <a:lnTo>
                    <a:pt x="0" y="736"/>
                  </a:lnTo>
                  <a:lnTo>
                    <a:pt x="745" y="73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178;p118">
              <a:extLst>
                <a:ext uri="{FF2B5EF4-FFF2-40B4-BE49-F238E27FC236}">
                  <a16:creationId xmlns:a16="http://schemas.microsoft.com/office/drawing/2014/main" id="{F211CEB5-FCB8-A446-B272-A87FC27853E9}"/>
                </a:ext>
              </a:extLst>
            </p:cNvPr>
            <p:cNvSpPr/>
            <p:nvPr/>
          </p:nvSpPr>
          <p:spPr>
            <a:xfrm>
              <a:off x="3574575" y="2711150"/>
              <a:ext cx="18650" cy="18425"/>
            </a:xfrm>
            <a:custGeom>
              <a:avLst/>
              <a:gdLst/>
              <a:ahLst/>
              <a:cxnLst/>
              <a:rect l="l" t="t" r="r" b="b"/>
              <a:pathLst>
                <a:path w="746" h="737" extrusionOk="0">
                  <a:moveTo>
                    <a:pt x="1" y="1"/>
                  </a:moveTo>
                  <a:lnTo>
                    <a:pt x="1" y="736"/>
                  </a:lnTo>
                  <a:lnTo>
                    <a:pt x="746" y="73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179;p118">
              <a:extLst>
                <a:ext uri="{FF2B5EF4-FFF2-40B4-BE49-F238E27FC236}">
                  <a16:creationId xmlns:a16="http://schemas.microsoft.com/office/drawing/2014/main" id="{447ABB6C-C984-5BFF-5423-9084D8860260}"/>
                </a:ext>
              </a:extLst>
            </p:cNvPr>
            <p:cNvSpPr/>
            <p:nvPr/>
          </p:nvSpPr>
          <p:spPr>
            <a:xfrm>
              <a:off x="3639100" y="2711150"/>
              <a:ext cx="18450" cy="18425"/>
            </a:xfrm>
            <a:custGeom>
              <a:avLst/>
              <a:gdLst/>
              <a:ahLst/>
              <a:cxnLst/>
              <a:rect l="l" t="t" r="r" b="b"/>
              <a:pathLst>
                <a:path w="738" h="737" extrusionOk="0">
                  <a:moveTo>
                    <a:pt x="1" y="1"/>
                  </a:moveTo>
                  <a:lnTo>
                    <a:pt x="1" y="736"/>
                  </a:lnTo>
                  <a:lnTo>
                    <a:pt x="738" y="736"/>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180;p118">
              <a:extLst>
                <a:ext uri="{FF2B5EF4-FFF2-40B4-BE49-F238E27FC236}">
                  <a16:creationId xmlns:a16="http://schemas.microsoft.com/office/drawing/2014/main" id="{D4F38FBD-AFBC-3813-DF79-1AA2DB51D042}"/>
                </a:ext>
              </a:extLst>
            </p:cNvPr>
            <p:cNvSpPr/>
            <p:nvPr/>
          </p:nvSpPr>
          <p:spPr>
            <a:xfrm>
              <a:off x="3703425" y="2744175"/>
              <a:ext cx="18650" cy="18450"/>
            </a:xfrm>
            <a:custGeom>
              <a:avLst/>
              <a:gdLst/>
              <a:ahLst/>
              <a:cxnLst/>
              <a:rect l="l" t="t" r="r" b="b"/>
              <a:pathLst>
                <a:path w="746" h="738" extrusionOk="0">
                  <a:moveTo>
                    <a:pt x="0" y="1"/>
                  </a:moveTo>
                  <a:lnTo>
                    <a:pt x="0" y="738"/>
                  </a:lnTo>
                  <a:lnTo>
                    <a:pt x="746" y="738"/>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181;p118">
              <a:extLst>
                <a:ext uri="{FF2B5EF4-FFF2-40B4-BE49-F238E27FC236}">
                  <a16:creationId xmlns:a16="http://schemas.microsoft.com/office/drawing/2014/main" id="{DD8DE484-F06B-567E-2DC6-F2653057C654}"/>
                </a:ext>
              </a:extLst>
            </p:cNvPr>
            <p:cNvSpPr/>
            <p:nvPr/>
          </p:nvSpPr>
          <p:spPr>
            <a:xfrm>
              <a:off x="3542425" y="2777250"/>
              <a:ext cx="18650" cy="18650"/>
            </a:xfrm>
            <a:custGeom>
              <a:avLst/>
              <a:gdLst/>
              <a:ahLst/>
              <a:cxnLst/>
              <a:rect l="l" t="t" r="r" b="b"/>
              <a:pathLst>
                <a:path w="746" h="746" extrusionOk="0">
                  <a:moveTo>
                    <a:pt x="0" y="0"/>
                  </a:moveTo>
                  <a:lnTo>
                    <a:pt x="0" y="745"/>
                  </a:lnTo>
                  <a:lnTo>
                    <a:pt x="745" y="745"/>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182;p118">
              <a:extLst>
                <a:ext uri="{FF2B5EF4-FFF2-40B4-BE49-F238E27FC236}">
                  <a16:creationId xmlns:a16="http://schemas.microsoft.com/office/drawing/2014/main" id="{BFB4AFA7-ACFA-7CAB-ACD0-62DADC60B0BC}"/>
                </a:ext>
              </a:extLst>
            </p:cNvPr>
            <p:cNvSpPr/>
            <p:nvPr/>
          </p:nvSpPr>
          <p:spPr>
            <a:xfrm>
              <a:off x="3606950" y="2777250"/>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183;p118">
              <a:extLst>
                <a:ext uri="{FF2B5EF4-FFF2-40B4-BE49-F238E27FC236}">
                  <a16:creationId xmlns:a16="http://schemas.microsoft.com/office/drawing/2014/main" id="{73C197DC-E5D4-B6BC-A5B8-D68F83BDD158}"/>
                </a:ext>
              </a:extLst>
            </p:cNvPr>
            <p:cNvSpPr/>
            <p:nvPr/>
          </p:nvSpPr>
          <p:spPr>
            <a:xfrm>
              <a:off x="3703425" y="2777250"/>
              <a:ext cx="18650" cy="18650"/>
            </a:xfrm>
            <a:custGeom>
              <a:avLst/>
              <a:gdLst/>
              <a:ahLst/>
              <a:cxnLst/>
              <a:rect l="l" t="t" r="r" b="b"/>
              <a:pathLst>
                <a:path w="746" h="746" extrusionOk="0">
                  <a:moveTo>
                    <a:pt x="0" y="0"/>
                  </a:moveTo>
                  <a:lnTo>
                    <a:pt x="0"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184;p118">
              <a:extLst>
                <a:ext uri="{FF2B5EF4-FFF2-40B4-BE49-F238E27FC236}">
                  <a16:creationId xmlns:a16="http://schemas.microsoft.com/office/drawing/2014/main" id="{1EC85D74-0F46-CE95-7A64-4418F82E921C}"/>
                </a:ext>
              </a:extLst>
            </p:cNvPr>
            <p:cNvSpPr/>
            <p:nvPr/>
          </p:nvSpPr>
          <p:spPr>
            <a:xfrm>
              <a:off x="3542425" y="2810275"/>
              <a:ext cx="18650" cy="18650"/>
            </a:xfrm>
            <a:custGeom>
              <a:avLst/>
              <a:gdLst/>
              <a:ahLst/>
              <a:cxnLst/>
              <a:rect l="l" t="t" r="r" b="b"/>
              <a:pathLst>
                <a:path w="746" h="746"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185;p118">
              <a:extLst>
                <a:ext uri="{FF2B5EF4-FFF2-40B4-BE49-F238E27FC236}">
                  <a16:creationId xmlns:a16="http://schemas.microsoft.com/office/drawing/2014/main" id="{C0D5AD49-70CB-35AE-5920-1E3EB8739403}"/>
                </a:ext>
              </a:extLst>
            </p:cNvPr>
            <p:cNvSpPr/>
            <p:nvPr/>
          </p:nvSpPr>
          <p:spPr>
            <a:xfrm>
              <a:off x="3606950" y="2810275"/>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186;p118">
              <a:extLst>
                <a:ext uri="{FF2B5EF4-FFF2-40B4-BE49-F238E27FC236}">
                  <a16:creationId xmlns:a16="http://schemas.microsoft.com/office/drawing/2014/main" id="{4D91C879-A4F6-A139-FEAA-EDB07FD636D0}"/>
                </a:ext>
              </a:extLst>
            </p:cNvPr>
            <p:cNvSpPr/>
            <p:nvPr/>
          </p:nvSpPr>
          <p:spPr>
            <a:xfrm>
              <a:off x="3671275" y="2810275"/>
              <a:ext cx="18425" cy="18650"/>
            </a:xfrm>
            <a:custGeom>
              <a:avLst/>
              <a:gdLst/>
              <a:ahLst/>
              <a:cxnLst/>
              <a:rect l="l" t="t" r="r" b="b"/>
              <a:pathLst>
                <a:path w="737" h="746" extrusionOk="0">
                  <a:moveTo>
                    <a:pt x="1" y="1"/>
                  </a:moveTo>
                  <a:lnTo>
                    <a:pt x="1"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187;p118">
              <a:extLst>
                <a:ext uri="{FF2B5EF4-FFF2-40B4-BE49-F238E27FC236}">
                  <a16:creationId xmlns:a16="http://schemas.microsoft.com/office/drawing/2014/main" id="{4A2BBF14-E45C-DC27-060D-837202677198}"/>
                </a:ext>
              </a:extLst>
            </p:cNvPr>
            <p:cNvSpPr/>
            <p:nvPr/>
          </p:nvSpPr>
          <p:spPr>
            <a:xfrm>
              <a:off x="3574575" y="2843550"/>
              <a:ext cx="18650" cy="18425"/>
            </a:xfrm>
            <a:custGeom>
              <a:avLst/>
              <a:gdLst/>
              <a:ahLst/>
              <a:cxnLst/>
              <a:rect l="l" t="t" r="r" b="b"/>
              <a:pathLst>
                <a:path w="746" h="737" extrusionOk="0">
                  <a:moveTo>
                    <a:pt x="1" y="0"/>
                  </a:moveTo>
                  <a:lnTo>
                    <a:pt x="1"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188;p118">
              <a:extLst>
                <a:ext uri="{FF2B5EF4-FFF2-40B4-BE49-F238E27FC236}">
                  <a16:creationId xmlns:a16="http://schemas.microsoft.com/office/drawing/2014/main" id="{1B2530EF-8115-1A8C-8E26-D320098C6E05}"/>
                </a:ext>
              </a:extLst>
            </p:cNvPr>
            <p:cNvSpPr/>
            <p:nvPr/>
          </p:nvSpPr>
          <p:spPr>
            <a:xfrm>
              <a:off x="3639100" y="2843550"/>
              <a:ext cx="18450" cy="18425"/>
            </a:xfrm>
            <a:custGeom>
              <a:avLst/>
              <a:gdLst/>
              <a:ahLst/>
              <a:cxnLst/>
              <a:rect l="l" t="t" r="r" b="b"/>
              <a:pathLst>
                <a:path w="738" h="737" extrusionOk="0">
                  <a:moveTo>
                    <a:pt x="1" y="0"/>
                  </a:moveTo>
                  <a:lnTo>
                    <a:pt x="1" y="737"/>
                  </a:lnTo>
                  <a:lnTo>
                    <a:pt x="738" y="737"/>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189;p118">
              <a:extLst>
                <a:ext uri="{FF2B5EF4-FFF2-40B4-BE49-F238E27FC236}">
                  <a16:creationId xmlns:a16="http://schemas.microsoft.com/office/drawing/2014/main" id="{4A994872-A11C-D0A0-25B4-49F304E6B7E1}"/>
                </a:ext>
              </a:extLst>
            </p:cNvPr>
            <p:cNvSpPr/>
            <p:nvPr/>
          </p:nvSpPr>
          <p:spPr>
            <a:xfrm>
              <a:off x="3703425" y="2843550"/>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190;p118">
              <a:extLst>
                <a:ext uri="{FF2B5EF4-FFF2-40B4-BE49-F238E27FC236}">
                  <a16:creationId xmlns:a16="http://schemas.microsoft.com/office/drawing/2014/main" id="{345423ED-E7F0-7BFF-0828-7733D72DE637}"/>
                </a:ext>
              </a:extLst>
            </p:cNvPr>
            <p:cNvSpPr/>
            <p:nvPr/>
          </p:nvSpPr>
          <p:spPr>
            <a:xfrm>
              <a:off x="3606950" y="2876600"/>
              <a:ext cx="18425" cy="18425"/>
            </a:xfrm>
            <a:custGeom>
              <a:avLst/>
              <a:gdLst/>
              <a:ahLst/>
              <a:cxnLst/>
              <a:rect l="l" t="t" r="r" b="b"/>
              <a:pathLst>
                <a:path w="737" h="737" extrusionOk="0">
                  <a:moveTo>
                    <a:pt x="1" y="0"/>
                  </a:moveTo>
                  <a:lnTo>
                    <a:pt x="1"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191;p118">
              <a:extLst>
                <a:ext uri="{FF2B5EF4-FFF2-40B4-BE49-F238E27FC236}">
                  <a16:creationId xmlns:a16="http://schemas.microsoft.com/office/drawing/2014/main" id="{55768C72-53AD-45F5-C658-6D365F75A5A2}"/>
                </a:ext>
              </a:extLst>
            </p:cNvPr>
            <p:cNvSpPr/>
            <p:nvPr/>
          </p:nvSpPr>
          <p:spPr>
            <a:xfrm>
              <a:off x="3737375" y="2181325"/>
              <a:ext cx="18425" cy="18650"/>
            </a:xfrm>
            <a:custGeom>
              <a:avLst/>
              <a:gdLst/>
              <a:ahLst/>
              <a:cxnLst/>
              <a:rect l="l" t="t" r="r" b="b"/>
              <a:pathLst>
                <a:path w="737" h="746" extrusionOk="0">
                  <a:moveTo>
                    <a:pt x="0" y="0"/>
                  </a:moveTo>
                  <a:lnTo>
                    <a:pt x="0"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192;p118">
              <a:extLst>
                <a:ext uri="{FF2B5EF4-FFF2-40B4-BE49-F238E27FC236}">
                  <a16:creationId xmlns:a16="http://schemas.microsoft.com/office/drawing/2014/main" id="{EE3D1D35-E04C-BCB9-11F8-7F5B5FFEC0D5}"/>
                </a:ext>
              </a:extLst>
            </p:cNvPr>
            <p:cNvSpPr/>
            <p:nvPr/>
          </p:nvSpPr>
          <p:spPr>
            <a:xfrm>
              <a:off x="3769525" y="2181325"/>
              <a:ext cx="18425" cy="18650"/>
            </a:xfrm>
            <a:custGeom>
              <a:avLst/>
              <a:gdLst/>
              <a:ahLst/>
              <a:cxnLst/>
              <a:rect l="l" t="t" r="r" b="b"/>
              <a:pathLst>
                <a:path w="737" h="746" extrusionOk="0">
                  <a:moveTo>
                    <a:pt x="0" y="0"/>
                  </a:moveTo>
                  <a:lnTo>
                    <a:pt x="0"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8193;p118">
              <a:extLst>
                <a:ext uri="{FF2B5EF4-FFF2-40B4-BE49-F238E27FC236}">
                  <a16:creationId xmlns:a16="http://schemas.microsoft.com/office/drawing/2014/main" id="{A77EFBC0-94AD-46BE-5148-184D96D9D5AB}"/>
                </a:ext>
              </a:extLst>
            </p:cNvPr>
            <p:cNvSpPr/>
            <p:nvPr/>
          </p:nvSpPr>
          <p:spPr>
            <a:xfrm>
              <a:off x="3833825" y="2181325"/>
              <a:ext cx="18650" cy="18650"/>
            </a:xfrm>
            <a:custGeom>
              <a:avLst/>
              <a:gdLst/>
              <a:ahLst/>
              <a:cxnLst/>
              <a:rect l="l" t="t" r="r" b="b"/>
              <a:pathLst>
                <a:path w="746" h="746" extrusionOk="0">
                  <a:moveTo>
                    <a:pt x="1" y="0"/>
                  </a:moveTo>
                  <a:lnTo>
                    <a:pt x="1"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8194;p118">
              <a:extLst>
                <a:ext uri="{FF2B5EF4-FFF2-40B4-BE49-F238E27FC236}">
                  <a16:creationId xmlns:a16="http://schemas.microsoft.com/office/drawing/2014/main" id="{BA08F7D1-6F42-B73B-D23D-EDFCC8FEDBCB}"/>
                </a:ext>
              </a:extLst>
            </p:cNvPr>
            <p:cNvSpPr/>
            <p:nvPr/>
          </p:nvSpPr>
          <p:spPr>
            <a:xfrm>
              <a:off x="3866200" y="2181325"/>
              <a:ext cx="18450" cy="18650"/>
            </a:xfrm>
            <a:custGeom>
              <a:avLst/>
              <a:gdLst/>
              <a:ahLst/>
              <a:cxnLst/>
              <a:rect l="l" t="t" r="r" b="b"/>
              <a:pathLst>
                <a:path w="738" h="746" extrusionOk="0">
                  <a:moveTo>
                    <a:pt x="1" y="0"/>
                  </a:moveTo>
                  <a:lnTo>
                    <a:pt x="1" y="745"/>
                  </a:lnTo>
                  <a:lnTo>
                    <a:pt x="738" y="745"/>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8195;p118">
              <a:extLst>
                <a:ext uri="{FF2B5EF4-FFF2-40B4-BE49-F238E27FC236}">
                  <a16:creationId xmlns:a16="http://schemas.microsoft.com/office/drawing/2014/main" id="{7416E7EC-1619-17C0-9617-AD8E2C724500}"/>
                </a:ext>
              </a:extLst>
            </p:cNvPr>
            <p:cNvSpPr/>
            <p:nvPr/>
          </p:nvSpPr>
          <p:spPr>
            <a:xfrm>
              <a:off x="3898375" y="2181325"/>
              <a:ext cx="18425" cy="18650"/>
            </a:xfrm>
            <a:custGeom>
              <a:avLst/>
              <a:gdLst/>
              <a:ahLst/>
              <a:cxnLst/>
              <a:rect l="l" t="t" r="r" b="b"/>
              <a:pathLst>
                <a:path w="737" h="746" extrusionOk="0">
                  <a:moveTo>
                    <a:pt x="1" y="0"/>
                  </a:moveTo>
                  <a:lnTo>
                    <a:pt x="1"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8196;p118">
              <a:extLst>
                <a:ext uri="{FF2B5EF4-FFF2-40B4-BE49-F238E27FC236}">
                  <a16:creationId xmlns:a16="http://schemas.microsoft.com/office/drawing/2014/main" id="{D466E61B-D963-9511-5075-3220EE8707FA}"/>
                </a:ext>
              </a:extLst>
            </p:cNvPr>
            <p:cNvSpPr/>
            <p:nvPr/>
          </p:nvSpPr>
          <p:spPr>
            <a:xfrm>
              <a:off x="3737375" y="2214575"/>
              <a:ext cx="18425" cy="18450"/>
            </a:xfrm>
            <a:custGeom>
              <a:avLst/>
              <a:gdLst/>
              <a:ahLst/>
              <a:cxnLst/>
              <a:rect l="l" t="t" r="r" b="b"/>
              <a:pathLst>
                <a:path w="737" h="738" extrusionOk="0">
                  <a:moveTo>
                    <a:pt x="0" y="1"/>
                  </a:moveTo>
                  <a:lnTo>
                    <a:pt x="0" y="738"/>
                  </a:lnTo>
                  <a:lnTo>
                    <a:pt x="736" y="738"/>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8197;p118">
              <a:extLst>
                <a:ext uri="{FF2B5EF4-FFF2-40B4-BE49-F238E27FC236}">
                  <a16:creationId xmlns:a16="http://schemas.microsoft.com/office/drawing/2014/main" id="{7E45A98E-14DD-C2D8-9ECA-C6CA5655AA08}"/>
                </a:ext>
              </a:extLst>
            </p:cNvPr>
            <p:cNvSpPr/>
            <p:nvPr/>
          </p:nvSpPr>
          <p:spPr>
            <a:xfrm>
              <a:off x="3801675" y="2214575"/>
              <a:ext cx="18650" cy="18450"/>
            </a:xfrm>
            <a:custGeom>
              <a:avLst/>
              <a:gdLst/>
              <a:ahLst/>
              <a:cxnLst/>
              <a:rect l="l" t="t" r="r" b="b"/>
              <a:pathLst>
                <a:path w="746" h="738" extrusionOk="0">
                  <a:moveTo>
                    <a:pt x="1" y="1"/>
                  </a:moveTo>
                  <a:lnTo>
                    <a:pt x="1" y="738"/>
                  </a:lnTo>
                  <a:lnTo>
                    <a:pt x="746" y="738"/>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8198;p118">
              <a:extLst>
                <a:ext uri="{FF2B5EF4-FFF2-40B4-BE49-F238E27FC236}">
                  <a16:creationId xmlns:a16="http://schemas.microsoft.com/office/drawing/2014/main" id="{139E18B6-4F8C-0008-1C79-D88D336B95CE}"/>
                </a:ext>
              </a:extLst>
            </p:cNvPr>
            <p:cNvSpPr/>
            <p:nvPr/>
          </p:nvSpPr>
          <p:spPr>
            <a:xfrm>
              <a:off x="3866200" y="2214575"/>
              <a:ext cx="18450" cy="18450"/>
            </a:xfrm>
            <a:custGeom>
              <a:avLst/>
              <a:gdLst/>
              <a:ahLst/>
              <a:cxnLst/>
              <a:rect l="l" t="t" r="r" b="b"/>
              <a:pathLst>
                <a:path w="738" h="738" extrusionOk="0">
                  <a:moveTo>
                    <a:pt x="1" y="1"/>
                  </a:moveTo>
                  <a:lnTo>
                    <a:pt x="1" y="738"/>
                  </a:lnTo>
                  <a:lnTo>
                    <a:pt x="738" y="738"/>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8199;p118">
              <a:extLst>
                <a:ext uri="{FF2B5EF4-FFF2-40B4-BE49-F238E27FC236}">
                  <a16:creationId xmlns:a16="http://schemas.microsoft.com/office/drawing/2014/main" id="{18537D15-6AB7-0810-D830-5F98DACCA641}"/>
                </a:ext>
              </a:extLst>
            </p:cNvPr>
            <p:cNvSpPr/>
            <p:nvPr/>
          </p:nvSpPr>
          <p:spPr>
            <a:xfrm>
              <a:off x="3737375" y="2247650"/>
              <a:ext cx="18425" cy="18400"/>
            </a:xfrm>
            <a:custGeom>
              <a:avLst/>
              <a:gdLst/>
              <a:ahLst/>
              <a:cxnLst/>
              <a:rect l="l" t="t" r="r" b="b"/>
              <a:pathLst>
                <a:path w="737" h="736"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8200;p118">
              <a:extLst>
                <a:ext uri="{FF2B5EF4-FFF2-40B4-BE49-F238E27FC236}">
                  <a16:creationId xmlns:a16="http://schemas.microsoft.com/office/drawing/2014/main" id="{AB9231F2-124F-939E-63BA-A7AD620C397E}"/>
                </a:ext>
              </a:extLst>
            </p:cNvPr>
            <p:cNvSpPr/>
            <p:nvPr/>
          </p:nvSpPr>
          <p:spPr>
            <a:xfrm>
              <a:off x="3769525" y="2247650"/>
              <a:ext cx="18425" cy="18400"/>
            </a:xfrm>
            <a:custGeom>
              <a:avLst/>
              <a:gdLst/>
              <a:ahLst/>
              <a:cxnLst/>
              <a:rect l="l" t="t" r="r" b="b"/>
              <a:pathLst>
                <a:path w="737" h="736" extrusionOk="0">
                  <a:moveTo>
                    <a:pt x="0" y="0"/>
                  </a:moveTo>
                  <a:lnTo>
                    <a:pt x="0"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201;p118">
              <a:extLst>
                <a:ext uri="{FF2B5EF4-FFF2-40B4-BE49-F238E27FC236}">
                  <a16:creationId xmlns:a16="http://schemas.microsoft.com/office/drawing/2014/main" id="{453EFE90-7C7F-89D0-83CC-34388176AC48}"/>
                </a:ext>
              </a:extLst>
            </p:cNvPr>
            <p:cNvSpPr/>
            <p:nvPr/>
          </p:nvSpPr>
          <p:spPr>
            <a:xfrm>
              <a:off x="3898375" y="2247650"/>
              <a:ext cx="18425" cy="18400"/>
            </a:xfrm>
            <a:custGeom>
              <a:avLst/>
              <a:gdLst/>
              <a:ahLst/>
              <a:cxnLst/>
              <a:rect l="l" t="t" r="r" b="b"/>
              <a:pathLst>
                <a:path w="737" h="736" extrusionOk="0">
                  <a:moveTo>
                    <a:pt x="1" y="0"/>
                  </a:moveTo>
                  <a:lnTo>
                    <a:pt x="1"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8202;p118">
              <a:extLst>
                <a:ext uri="{FF2B5EF4-FFF2-40B4-BE49-F238E27FC236}">
                  <a16:creationId xmlns:a16="http://schemas.microsoft.com/office/drawing/2014/main" id="{C8A0DBEA-8D2F-1EF0-448B-9FEB01B5EEAD}"/>
                </a:ext>
              </a:extLst>
            </p:cNvPr>
            <p:cNvSpPr/>
            <p:nvPr/>
          </p:nvSpPr>
          <p:spPr>
            <a:xfrm>
              <a:off x="3833825" y="2280675"/>
              <a:ext cx="18650" cy="18650"/>
            </a:xfrm>
            <a:custGeom>
              <a:avLst/>
              <a:gdLst/>
              <a:ahLst/>
              <a:cxnLst/>
              <a:rect l="l" t="t" r="r" b="b"/>
              <a:pathLst>
                <a:path w="746" h="746" extrusionOk="0">
                  <a:moveTo>
                    <a:pt x="1" y="0"/>
                  </a:moveTo>
                  <a:lnTo>
                    <a:pt x="1"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8203;p118">
              <a:extLst>
                <a:ext uri="{FF2B5EF4-FFF2-40B4-BE49-F238E27FC236}">
                  <a16:creationId xmlns:a16="http://schemas.microsoft.com/office/drawing/2014/main" id="{91ABF096-ED23-6E61-BDEC-013AE53BA22A}"/>
                </a:ext>
              </a:extLst>
            </p:cNvPr>
            <p:cNvSpPr/>
            <p:nvPr/>
          </p:nvSpPr>
          <p:spPr>
            <a:xfrm>
              <a:off x="3866200" y="2280675"/>
              <a:ext cx="18450" cy="18650"/>
            </a:xfrm>
            <a:custGeom>
              <a:avLst/>
              <a:gdLst/>
              <a:ahLst/>
              <a:cxnLst/>
              <a:rect l="l" t="t" r="r" b="b"/>
              <a:pathLst>
                <a:path w="738" h="746" extrusionOk="0">
                  <a:moveTo>
                    <a:pt x="1" y="0"/>
                  </a:moveTo>
                  <a:lnTo>
                    <a:pt x="1" y="746"/>
                  </a:lnTo>
                  <a:lnTo>
                    <a:pt x="738" y="74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204;p118">
              <a:extLst>
                <a:ext uri="{FF2B5EF4-FFF2-40B4-BE49-F238E27FC236}">
                  <a16:creationId xmlns:a16="http://schemas.microsoft.com/office/drawing/2014/main" id="{F7961771-508F-31E4-84C6-F2936BF43C20}"/>
                </a:ext>
              </a:extLst>
            </p:cNvPr>
            <p:cNvSpPr/>
            <p:nvPr/>
          </p:nvSpPr>
          <p:spPr>
            <a:xfrm>
              <a:off x="3898375" y="2280675"/>
              <a:ext cx="18425" cy="18650"/>
            </a:xfrm>
            <a:custGeom>
              <a:avLst/>
              <a:gdLst/>
              <a:ahLst/>
              <a:cxnLst/>
              <a:rect l="l" t="t" r="r" b="b"/>
              <a:pathLst>
                <a:path w="737" h="746" extrusionOk="0">
                  <a:moveTo>
                    <a:pt x="1" y="0"/>
                  </a:moveTo>
                  <a:lnTo>
                    <a:pt x="1" y="746"/>
                  </a:lnTo>
                  <a:lnTo>
                    <a:pt x="736" y="74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205;p118">
              <a:extLst>
                <a:ext uri="{FF2B5EF4-FFF2-40B4-BE49-F238E27FC236}">
                  <a16:creationId xmlns:a16="http://schemas.microsoft.com/office/drawing/2014/main" id="{A6F4D8D8-7C8F-3E74-672C-B6F7A26DEFEE}"/>
                </a:ext>
              </a:extLst>
            </p:cNvPr>
            <p:cNvSpPr/>
            <p:nvPr/>
          </p:nvSpPr>
          <p:spPr>
            <a:xfrm>
              <a:off x="3769525" y="2313950"/>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206;p118">
              <a:extLst>
                <a:ext uri="{FF2B5EF4-FFF2-40B4-BE49-F238E27FC236}">
                  <a16:creationId xmlns:a16="http://schemas.microsoft.com/office/drawing/2014/main" id="{C9B6E6E8-FB44-16DC-F6C7-30434527F537}"/>
                </a:ext>
              </a:extLst>
            </p:cNvPr>
            <p:cNvSpPr/>
            <p:nvPr/>
          </p:nvSpPr>
          <p:spPr>
            <a:xfrm>
              <a:off x="3801675" y="2313950"/>
              <a:ext cx="18650" cy="18425"/>
            </a:xfrm>
            <a:custGeom>
              <a:avLst/>
              <a:gdLst/>
              <a:ahLst/>
              <a:cxnLst/>
              <a:rect l="l" t="t" r="r" b="b"/>
              <a:pathLst>
                <a:path w="746" h="737" extrusionOk="0">
                  <a:moveTo>
                    <a:pt x="1" y="0"/>
                  </a:moveTo>
                  <a:lnTo>
                    <a:pt x="1"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207;p118">
              <a:extLst>
                <a:ext uri="{FF2B5EF4-FFF2-40B4-BE49-F238E27FC236}">
                  <a16:creationId xmlns:a16="http://schemas.microsoft.com/office/drawing/2014/main" id="{BE34E5DB-6E92-E4DB-F9FC-735FDF3EE2FD}"/>
                </a:ext>
              </a:extLst>
            </p:cNvPr>
            <p:cNvSpPr/>
            <p:nvPr/>
          </p:nvSpPr>
          <p:spPr>
            <a:xfrm>
              <a:off x="3898375" y="2313950"/>
              <a:ext cx="18425" cy="18425"/>
            </a:xfrm>
            <a:custGeom>
              <a:avLst/>
              <a:gdLst/>
              <a:ahLst/>
              <a:cxnLst/>
              <a:rect l="l" t="t" r="r" b="b"/>
              <a:pathLst>
                <a:path w="737" h="737" extrusionOk="0">
                  <a:moveTo>
                    <a:pt x="1" y="0"/>
                  </a:moveTo>
                  <a:lnTo>
                    <a:pt x="1"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208;p118">
              <a:extLst>
                <a:ext uri="{FF2B5EF4-FFF2-40B4-BE49-F238E27FC236}">
                  <a16:creationId xmlns:a16="http://schemas.microsoft.com/office/drawing/2014/main" id="{16CEBC29-9DD5-17E2-65F4-1CCB7DA2EBDA}"/>
                </a:ext>
              </a:extLst>
            </p:cNvPr>
            <p:cNvSpPr/>
            <p:nvPr/>
          </p:nvSpPr>
          <p:spPr>
            <a:xfrm>
              <a:off x="3737375" y="2347000"/>
              <a:ext cx="18425" cy="18425"/>
            </a:xfrm>
            <a:custGeom>
              <a:avLst/>
              <a:gdLst/>
              <a:ahLst/>
              <a:cxnLst/>
              <a:rect l="l" t="t" r="r" b="b"/>
              <a:pathLst>
                <a:path w="737" h="737"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209;p118">
              <a:extLst>
                <a:ext uri="{FF2B5EF4-FFF2-40B4-BE49-F238E27FC236}">
                  <a16:creationId xmlns:a16="http://schemas.microsoft.com/office/drawing/2014/main" id="{17B68A32-7644-BFFE-0449-1B95B33114F0}"/>
                </a:ext>
              </a:extLst>
            </p:cNvPr>
            <p:cNvSpPr/>
            <p:nvPr/>
          </p:nvSpPr>
          <p:spPr>
            <a:xfrm>
              <a:off x="3801675" y="234700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210;p118">
              <a:extLst>
                <a:ext uri="{FF2B5EF4-FFF2-40B4-BE49-F238E27FC236}">
                  <a16:creationId xmlns:a16="http://schemas.microsoft.com/office/drawing/2014/main" id="{6C9303BD-890A-F433-A07F-F1C29B0BF967}"/>
                </a:ext>
              </a:extLst>
            </p:cNvPr>
            <p:cNvSpPr/>
            <p:nvPr/>
          </p:nvSpPr>
          <p:spPr>
            <a:xfrm>
              <a:off x="3833825" y="234700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211;p118">
              <a:extLst>
                <a:ext uri="{FF2B5EF4-FFF2-40B4-BE49-F238E27FC236}">
                  <a16:creationId xmlns:a16="http://schemas.microsoft.com/office/drawing/2014/main" id="{8E0484AF-DB2E-BCB4-244C-702D40A675F3}"/>
                </a:ext>
              </a:extLst>
            </p:cNvPr>
            <p:cNvSpPr/>
            <p:nvPr/>
          </p:nvSpPr>
          <p:spPr>
            <a:xfrm>
              <a:off x="3866200" y="2347000"/>
              <a:ext cx="18450" cy="18425"/>
            </a:xfrm>
            <a:custGeom>
              <a:avLst/>
              <a:gdLst/>
              <a:ahLst/>
              <a:cxnLst/>
              <a:rect l="l" t="t" r="r" b="b"/>
              <a:pathLst>
                <a:path w="738" h="737" extrusionOk="0">
                  <a:moveTo>
                    <a:pt x="1" y="0"/>
                  </a:moveTo>
                  <a:lnTo>
                    <a:pt x="1" y="736"/>
                  </a:lnTo>
                  <a:lnTo>
                    <a:pt x="738" y="73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212;p118">
              <a:extLst>
                <a:ext uri="{FF2B5EF4-FFF2-40B4-BE49-F238E27FC236}">
                  <a16:creationId xmlns:a16="http://schemas.microsoft.com/office/drawing/2014/main" id="{8284333D-FFD3-C079-234C-5409049A4B43}"/>
                </a:ext>
              </a:extLst>
            </p:cNvPr>
            <p:cNvSpPr/>
            <p:nvPr/>
          </p:nvSpPr>
          <p:spPr>
            <a:xfrm>
              <a:off x="3737375" y="2380025"/>
              <a:ext cx="18425" cy="18450"/>
            </a:xfrm>
            <a:custGeom>
              <a:avLst/>
              <a:gdLst/>
              <a:ahLst/>
              <a:cxnLst/>
              <a:rect l="l" t="t" r="r" b="b"/>
              <a:pathLst>
                <a:path w="737" h="738"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213;p118">
              <a:extLst>
                <a:ext uri="{FF2B5EF4-FFF2-40B4-BE49-F238E27FC236}">
                  <a16:creationId xmlns:a16="http://schemas.microsoft.com/office/drawing/2014/main" id="{ED25C2FD-B9BD-DA9A-33D1-C532A3A72BDF}"/>
                </a:ext>
              </a:extLst>
            </p:cNvPr>
            <p:cNvSpPr/>
            <p:nvPr/>
          </p:nvSpPr>
          <p:spPr>
            <a:xfrm>
              <a:off x="3866200" y="2380025"/>
              <a:ext cx="18450" cy="18450"/>
            </a:xfrm>
            <a:custGeom>
              <a:avLst/>
              <a:gdLst/>
              <a:ahLst/>
              <a:cxnLst/>
              <a:rect l="l" t="t" r="r" b="b"/>
              <a:pathLst>
                <a:path w="738" h="738" extrusionOk="0">
                  <a:moveTo>
                    <a:pt x="1" y="1"/>
                  </a:moveTo>
                  <a:lnTo>
                    <a:pt x="1" y="737"/>
                  </a:lnTo>
                  <a:lnTo>
                    <a:pt x="738" y="737"/>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214;p118">
              <a:extLst>
                <a:ext uri="{FF2B5EF4-FFF2-40B4-BE49-F238E27FC236}">
                  <a16:creationId xmlns:a16="http://schemas.microsoft.com/office/drawing/2014/main" id="{B1F47508-B52D-2057-1338-5B8314519512}"/>
                </a:ext>
              </a:extLst>
            </p:cNvPr>
            <p:cNvSpPr/>
            <p:nvPr/>
          </p:nvSpPr>
          <p:spPr>
            <a:xfrm>
              <a:off x="3898375" y="2380025"/>
              <a:ext cx="18425" cy="18450"/>
            </a:xfrm>
            <a:custGeom>
              <a:avLst/>
              <a:gdLst/>
              <a:ahLst/>
              <a:cxnLst/>
              <a:rect l="l" t="t" r="r" b="b"/>
              <a:pathLst>
                <a:path w="737" h="738"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215;p118">
              <a:extLst>
                <a:ext uri="{FF2B5EF4-FFF2-40B4-BE49-F238E27FC236}">
                  <a16:creationId xmlns:a16="http://schemas.microsoft.com/office/drawing/2014/main" id="{7BBF6658-C7AC-71BB-C189-231E959DFD2D}"/>
                </a:ext>
              </a:extLst>
            </p:cNvPr>
            <p:cNvSpPr/>
            <p:nvPr/>
          </p:nvSpPr>
          <p:spPr>
            <a:xfrm>
              <a:off x="3737375" y="2413075"/>
              <a:ext cx="18425" cy="18650"/>
            </a:xfrm>
            <a:custGeom>
              <a:avLst/>
              <a:gdLst/>
              <a:ahLst/>
              <a:cxnLst/>
              <a:rect l="l" t="t" r="r" b="b"/>
              <a:pathLst>
                <a:path w="737" h="746"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216;p118">
              <a:extLst>
                <a:ext uri="{FF2B5EF4-FFF2-40B4-BE49-F238E27FC236}">
                  <a16:creationId xmlns:a16="http://schemas.microsoft.com/office/drawing/2014/main" id="{BD9ED7FE-6C6A-400C-3355-4AE9643B9834}"/>
                </a:ext>
              </a:extLst>
            </p:cNvPr>
            <p:cNvSpPr/>
            <p:nvPr/>
          </p:nvSpPr>
          <p:spPr>
            <a:xfrm>
              <a:off x="3801675" y="2413075"/>
              <a:ext cx="18650" cy="18650"/>
            </a:xfrm>
            <a:custGeom>
              <a:avLst/>
              <a:gdLst/>
              <a:ahLst/>
              <a:cxnLst/>
              <a:rect l="l" t="t" r="r" b="b"/>
              <a:pathLst>
                <a:path w="746" h="746"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217;p118">
              <a:extLst>
                <a:ext uri="{FF2B5EF4-FFF2-40B4-BE49-F238E27FC236}">
                  <a16:creationId xmlns:a16="http://schemas.microsoft.com/office/drawing/2014/main" id="{EB60D78C-808B-44F8-6952-54967B52952F}"/>
                </a:ext>
              </a:extLst>
            </p:cNvPr>
            <p:cNvSpPr/>
            <p:nvPr/>
          </p:nvSpPr>
          <p:spPr>
            <a:xfrm>
              <a:off x="3898375" y="2413075"/>
              <a:ext cx="18425" cy="18650"/>
            </a:xfrm>
            <a:custGeom>
              <a:avLst/>
              <a:gdLst/>
              <a:ahLst/>
              <a:cxnLst/>
              <a:rect l="l" t="t" r="r" b="b"/>
              <a:pathLst>
                <a:path w="737" h="746" extrusionOk="0">
                  <a:moveTo>
                    <a:pt x="1" y="1"/>
                  </a:moveTo>
                  <a:lnTo>
                    <a:pt x="1"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218;p118">
              <a:extLst>
                <a:ext uri="{FF2B5EF4-FFF2-40B4-BE49-F238E27FC236}">
                  <a16:creationId xmlns:a16="http://schemas.microsoft.com/office/drawing/2014/main" id="{99908C04-DB09-0B48-2D6A-4AE4BCBD6AF9}"/>
                </a:ext>
              </a:extLst>
            </p:cNvPr>
            <p:cNvSpPr/>
            <p:nvPr/>
          </p:nvSpPr>
          <p:spPr>
            <a:xfrm>
              <a:off x="3769525" y="2446350"/>
              <a:ext cx="18425" cy="18425"/>
            </a:xfrm>
            <a:custGeom>
              <a:avLst/>
              <a:gdLst/>
              <a:ahLst/>
              <a:cxnLst/>
              <a:rect l="l" t="t" r="r" b="b"/>
              <a:pathLst>
                <a:path w="737" h="737" extrusionOk="0">
                  <a:moveTo>
                    <a:pt x="0" y="0"/>
                  </a:moveTo>
                  <a:lnTo>
                    <a:pt x="0"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219;p118">
              <a:extLst>
                <a:ext uri="{FF2B5EF4-FFF2-40B4-BE49-F238E27FC236}">
                  <a16:creationId xmlns:a16="http://schemas.microsoft.com/office/drawing/2014/main" id="{C26B1EA5-ACE0-8DD1-67D0-EE8CE2A5DC0D}"/>
                </a:ext>
              </a:extLst>
            </p:cNvPr>
            <p:cNvSpPr/>
            <p:nvPr/>
          </p:nvSpPr>
          <p:spPr>
            <a:xfrm>
              <a:off x="3833825" y="244635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220;p118">
              <a:extLst>
                <a:ext uri="{FF2B5EF4-FFF2-40B4-BE49-F238E27FC236}">
                  <a16:creationId xmlns:a16="http://schemas.microsoft.com/office/drawing/2014/main" id="{5BAF5C0F-7DC4-1A13-B6AF-8B472A199A74}"/>
                </a:ext>
              </a:extLst>
            </p:cNvPr>
            <p:cNvSpPr/>
            <p:nvPr/>
          </p:nvSpPr>
          <p:spPr>
            <a:xfrm>
              <a:off x="3866200" y="2446350"/>
              <a:ext cx="18450" cy="18425"/>
            </a:xfrm>
            <a:custGeom>
              <a:avLst/>
              <a:gdLst/>
              <a:ahLst/>
              <a:cxnLst/>
              <a:rect l="l" t="t" r="r" b="b"/>
              <a:pathLst>
                <a:path w="738" h="737" extrusionOk="0">
                  <a:moveTo>
                    <a:pt x="1" y="0"/>
                  </a:moveTo>
                  <a:lnTo>
                    <a:pt x="1" y="736"/>
                  </a:lnTo>
                  <a:lnTo>
                    <a:pt x="738" y="73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221;p118">
              <a:extLst>
                <a:ext uri="{FF2B5EF4-FFF2-40B4-BE49-F238E27FC236}">
                  <a16:creationId xmlns:a16="http://schemas.microsoft.com/office/drawing/2014/main" id="{CF3600EC-102F-CD5A-2DD6-DB5E11BAF938}"/>
                </a:ext>
              </a:extLst>
            </p:cNvPr>
            <p:cNvSpPr/>
            <p:nvPr/>
          </p:nvSpPr>
          <p:spPr>
            <a:xfrm>
              <a:off x="3898375" y="2446350"/>
              <a:ext cx="18425" cy="18425"/>
            </a:xfrm>
            <a:custGeom>
              <a:avLst/>
              <a:gdLst/>
              <a:ahLst/>
              <a:cxnLst/>
              <a:rect l="l" t="t" r="r" b="b"/>
              <a:pathLst>
                <a:path w="737" h="737" extrusionOk="0">
                  <a:moveTo>
                    <a:pt x="1" y="0"/>
                  </a:moveTo>
                  <a:lnTo>
                    <a:pt x="1"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222;p118">
              <a:extLst>
                <a:ext uri="{FF2B5EF4-FFF2-40B4-BE49-F238E27FC236}">
                  <a16:creationId xmlns:a16="http://schemas.microsoft.com/office/drawing/2014/main" id="{65E6B51D-AD19-D74C-68B2-757B24B51254}"/>
                </a:ext>
              </a:extLst>
            </p:cNvPr>
            <p:cNvSpPr/>
            <p:nvPr/>
          </p:nvSpPr>
          <p:spPr>
            <a:xfrm>
              <a:off x="3769525" y="2479375"/>
              <a:ext cx="18425" cy="18450"/>
            </a:xfrm>
            <a:custGeom>
              <a:avLst/>
              <a:gdLst/>
              <a:ahLst/>
              <a:cxnLst/>
              <a:rect l="l" t="t" r="r" b="b"/>
              <a:pathLst>
                <a:path w="737" h="738" extrusionOk="0">
                  <a:moveTo>
                    <a:pt x="0" y="1"/>
                  </a:moveTo>
                  <a:lnTo>
                    <a:pt x="0" y="738"/>
                  </a:lnTo>
                  <a:lnTo>
                    <a:pt x="737" y="738"/>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223;p118">
              <a:extLst>
                <a:ext uri="{FF2B5EF4-FFF2-40B4-BE49-F238E27FC236}">
                  <a16:creationId xmlns:a16="http://schemas.microsoft.com/office/drawing/2014/main" id="{14FC522A-F92B-2F58-498C-DB3233BC8D54}"/>
                </a:ext>
              </a:extLst>
            </p:cNvPr>
            <p:cNvSpPr/>
            <p:nvPr/>
          </p:nvSpPr>
          <p:spPr>
            <a:xfrm>
              <a:off x="3801675" y="2479375"/>
              <a:ext cx="18650" cy="18450"/>
            </a:xfrm>
            <a:custGeom>
              <a:avLst/>
              <a:gdLst/>
              <a:ahLst/>
              <a:cxnLst/>
              <a:rect l="l" t="t" r="r" b="b"/>
              <a:pathLst>
                <a:path w="746" h="738" extrusionOk="0">
                  <a:moveTo>
                    <a:pt x="1" y="1"/>
                  </a:moveTo>
                  <a:lnTo>
                    <a:pt x="1" y="738"/>
                  </a:lnTo>
                  <a:lnTo>
                    <a:pt x="746" y="738"/>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224;p118">
              <a:extLst>
                <a:ext uri="{FF2B5EF4-FFF2-40B4-BE49-F238E27FC236}">
                  <a16:creationId xmlns:a16="http://schemas.microsoft.com/office/drawing/2014/main" id="{5B9BFB1F-89A4-E114-BFB5-A38F215782CF}"/>
                </a:ext>
              </a:extLst>
            </p:cNvPr>
            <p:cNvSpPr/>
            <p:nvPr/>
          </p:nvSpPr>
          <p:spPr>
            <a:xfrm>
              <a:off x="3898375" y="2479375"/>
              <a:ext cx="18425" cy="18450"/>
            </a:xfrm>
            <a:custGeom>
              <a:avLst/>
              <a:gdLst/>
              <a:ahLst/>
              <a:cxnLst/>
              <a:rect l="l" t="t" r="r" b="b"/>
              <a:pathLst>
                <a:path w="737" h="738" extrusionOk="0">
                  <a:moveTo>
                    <a:pt x="1" y="1"/>
                  </a:moveTo>
                  <a:lnTo>
                    <a:pt x="1" y="738"/>
                  </a:lnTo>
                  <a:lnTo>
                    <a:pt x="736" y="738"/>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225;p118">
              <a:extLst>
                <a:ext uri="{FF2B5EF4-FFF2-40B4-BE49-F238E27FC236}">
                  <a16:creationId xmlns:a16="http://schemas.microsoft.com/office/drawing/2014/main" id="{BBB6DF7E-52E3-590E-690F-DC6BCFF10628}"/>
                </a:ext>
              </a:extLst>
            </p:cNvPr>
            <p:cNvSpPr/>
            <p:nvPr/>
          </p:nvSpPr>
          <p:spPr>
            <a:xfrm>
              <a:off x="3737375" y="2545475"/>
              <a:ext cx="18425" cy="18650"/>
            </a:xfrm>
            <a:custGeom>
              <a:avLst/>
              <a:gdLst/>
              <a:ahLst/>
              <a:cxnLst/>
              <a:rect l="l" t="t" r="r" b="b"/>
              <a:pathLst>
                <a:path w="737" h="746" extrusionOk="0">
                  <a:moveTo>
                    <a:pt x="0" y="0"/>
                  </a:moveTo>
                  <a:lnTo>
                    <a:pt x="0" y="746"/>
                  </a:lnTo>
                  <a:lnTo>
                    <a:pt x="736" y="74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226;p118">
              <a:extLst>
                <a:ext uri="{FF2B5EF4-FFF2-40B4-BE49-F238E27FC236}">
                  <a16:creationId xmlns:a16="http://schemas.microsoft.com/office/drawing/2014/main" id="{E3867DFA-00AC-E114-517E-57FC86F85536}"/>
                </a:ext>
              </a:extLst>
            </p:cNvPr>
            <p:cNvSpPr/>
            <p:nvPr/>
          </p:nvSpPr>
          <p:spPr>
            <a:xfrm>
              <a:off x="3801675" y="2545475"/>
              <a:ext cx="18650" cy="18650"/>
            </a:xfrm>
            <a:custGeom>
              <a:avLst/>
              <a:gdLst/>
              <a:ahLst/>
              <a:cxnLst/>
              <a:rect l="l" t="t" r="r" b="b"/>
              <a:pathLst>
                <a:path w="746" h="746" extrusionOk="0">
                  <a:moveTo>
                    <a:pt x="1" y="0"/>
                  </a:moveTo>
                  <a:lnTo>
                    <a:pt x="1"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227;p118">
              <a:extLst>
                <a:ext uri="{FF2B5EF4-FFF2-40B4-BE49-F238E27FC236}">
                  <a16:creationId xmlns:a16="http://schemas.microsoft.com/office/drawing/2014/main" id="{F6C9AB14-05DB-4034-CD38-CE97FAC7DA9E}"/>
                </a:ext>
              </a:extLst>
            </p:cNvPr>
            <p:cNvSpPr/>
            <p:nvPr/>
          </p:nvSpPr>
          <p:spPr>
            <a:xfrm>
              <a:off x="3833825" y="2545475"/>
              <a:ext cx="18650" cy="18650"/>
            </a:xfrm>
            <a:custGeom>
              <a:avLst/>
              <a:gdLst/>
              <a:ahLst/>
              <a:cxnLst/>
              <a:rect l="l" t="t" r="r" b="b"/>
              <a:pathLst>
                <a:path w="746" h="746" extrusionOk="0">
                  <a:moveTo>
                    <a:pt x="1" y="0"/>
                  </a:moveTo>
                  <a:lnTo>
                    <a:pt x="1"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228;p118">
              <a:extLst>
                <a:ext uri="{FF2B5EF4-FFF2-40B4-BE49-F238E27FC236}">
                  <a16:creationId xmlns:a16="http://schemas.microsoft.com/office/drawing/2014/main" id="{8EBEE510-E024-AEC5-23D7-4A9399F57593}"/>
                </a:ext>
              </a:extLst>
            </p:cNvPr>
            <p:cNvSpPr/>
            <p:nvPr/>
          </p:nvSpPr>
          <p:spPr>
            <a:xfrm>
              <a:off x="3801675" y="2578750"/>
              <a:ext cx="18650" cy="18425"/>
            </a:xfrm>
            <a:custGeom>
              <a:avLst/>
              <a:gdLst/>
              <a:ahLst/>
              <a:cxnLst/>
              <a:rect l="l" t="t" r="r" b="b"/>
              <a:pathLst>
                <a:path w="746" h="737" extrusionOk="0">
                  <a:moveTo>
                    <a:pt x="1" y="0"/>
                  </a:moveTo>
                  <a:lnTo>
                    <a:pt x="1"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229;p118">
              <a:extLst>
                <a:ext uri="{FF2B5EF4-FFF2-40B4-BE49-F238E27FC236}">
                  <a16:creationId xmlns:a16="http://schemas.microsoft.com/office/drawing/2014/main" id="{22961666-53EC-0D01-D069-7F6D0DBC9E61}"/>
                </a:ext>
              </a:extLst>
            </p:cNvPr>
            <p:cNvSpPr/>
            <p:nvPr/>
          </p:nvSpPr>
          <p:spPr>
            <a:xfrm>
              <a:off x="3898375" y="2578750"/>
              <a:ext cx="18425" cy="18425"/>
            </a:xfrm>
            <a:custGeom>
              <a:avLst/>
              <a:gdLst/>
              <a:ahLst/>
              <a:cxnLst/>
              <a:rect l="l" t="t" r="r" b="b"/>
              <a:pathLst>
                <a:path w="737" h="737" extrusionOk="0">
                  <a:moveTo>
                    <a:pt x="1" y="0"/>
                  </a:moveTo>
                  <a:lnTo>
                    <a:pt x="1"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230;p118">
              <a:extLst>
                <a:ext uri="{FF2B5EF4-FFF2-40B4-BE49-F238E27FC236}">
                  <a16:creationId xmlns:a16="http://schemas.microsoft.com/office/drawing/2014/main" id="{4C3CE3FC-1F6C-E30F-20E7-4700945BF254}"/>
                </a:ext>
              </a:extLst>
            </p:cNvPr>
            <p:cNvSpPr/>
            <p:nvPr/>
          </p:nvSpPr>
          <p:spPr>
            <a:xfrm>
              <a:off x="3769525" y="2611800"/>
              <a:ext cx="18425" cy="18425"/>
            </a:xfrm>
            <a:custGeom>
              <a:avLst/>
              <a:gdLst/>
              <a:ahLst/>
              <a:cxnLst/>
              <a:rect l="l" t="t" r="r" b="b"/>
              <a:pathLst>
                <a:path w="737" h="737" extrusionOk="0">
                  <a:moveTo>
                    <a:pt x="0" y="0"/>
                  </a:moveTo>
                  <a:lnTo>
                    <a:pt x="0"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231;p118">
              <a:extLst>
                <a:ext uri="{FF2B5EF4-FFF2-40B4-BE49-F238E27FC236}">
                  <a16:creationId xmlns:a16="http://schemas.microsoft.com/office/drawing/2014/main" id="{EDDA3F4D-50C5-19F9-EE54-D3B0C511CC99}"/>
                </a:ext>
              </a:extLst>
            </p:cNvPr>
            <p:cNvSpPr/>
            <p:nvPr/>
          </p:nvSpPr>
          <p:spPr>
            <a:xfrm>
              <a:off x="3833825" y="261180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232;p118">
              <a:extLst>
                <a:ext uri="{FF2B5EF4-FFF2-40B4-BE49-F238E27FC236}">
                  <a16:creationId xmlns:a16="http://schemas.microsoft.com/office/drawing/2014/main" id="{095645B9-75D3-DEDD-A3B3-34CEAAD81D2C}"/>
                </a:ext>
              </a:extLst>
            </p:cNvPr>
            <p:cNvSpPr/>
            <p:nvPr/>
          </p:nvSpPr>
          <p:spPr>
            <a:xfrm>
              <a:off x="3866200" y="2611800"/>
              <a:ext cx="18450" cy="18425"/>
            </a:xfrm>
            <a:custGeom>
              <a:avLst/>
              <a:gdLst/>
              <a:ahLst/>
              <a:cxnLst/>
              <a:rect l="l" t="t" r="r" b="b"/>
              <a:pathLst>
                <a:path w="738" h="737" extrusionOk="0">
                  <a:moveTo>
                    <a:pt x="1" y="0"/>
                  </a:moveTo>
                  <a:lnTo>
                    <a:pt x="1" y="736"/>
                  </a:lnTo>
                  <a:lnTo>
                    <a:pt x="738" y="73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233;p118">
              <a:extLst>
                <a:ext uri="{FF2B5EF4-FFF2-40B4-BE49-F238E27FC236}">
                  <a16:creationId xmlns:a16="http://schemas.microsoft.com/office/drawing/2014/main" id="{44DC9691-A0A0-BC9D-D122-581ED105C09B}"/>
                </a:ext>
              </a:extLst>
            </p:cNvPr>
            <p:cNvSpPr/>
            <p:nvPr/>
          </p:nvSpPr>
          <p:spPr>
            <a:xfrm>
              <a:off x="3737375" y="2644825"/>
              <a:ext cx="18425" cy="18450"/>
            </a:xfrm>
            <a:custGeom>
              <a:avLst/>
              <a:gdLst/>
              <a:ahLst/>
              <a:cxnLst/>
              <a:rect l="l" t="t" r="r" b="b"/>
              <a:pathLst>
                <a:path w="737" h="738"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234;p118">
              <a:extLst>
                <a:ext uri="{FF2B5EF4-FFF2-40B4-BE49-F238E27FC236}">
                  <a16:creationId xmlns:a16="http://schemas.microsoft.com/office/drawing/2014/main" id="{4DDF6138-2242-2638-8318-2EDE7FDC6D97}"/>
                </a:ext>
              </a:extLst>
            </p:cNvPr>
            <p:cNvSpPr/>
            <p:nvPr/>
          </p:nvSpPr>
          <p:spPr>
            <a:xfrm>
              <a:off x="3769525" y="2644825"/>
              <a:ext cx="18425" cy="18450"/>
            </a:xfrm>
            <a:custGeom>
              <a:avLst/>
              <a:gdLst/>
              <a:ahLst/>
              <a:cxnLst/>
              <a:rect l="l" t="t" r="r" b="b"/>
              <a:pathLst>
                <a:path w="737" h="738"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235;p118">
              <a:extLst>
                <a:ext uri="{FF2B5EF4-FFF2-40B4-BE49-F238E27FC236}">
                  <a16:creationId xmlns:a16="http://schemas.microsoft.com/office/drawing/2014/main" id="{C0AC2080-B6D5-6D2C-946A-67D27412B090}"/>
                </a:ext>
              </a:extLst>
            </p:cNvPr>
            <p:cNvSpPr/>
            <p:nvPr/>
          </p:nvSpPr>
          <p:spPr>
            <a:xfrm>
              <a:off x="3801675" y="2644825"/>
              <a:ext cx="18650" cy="18450"/>
            </a:xfrm>
            <a:custGeom>
              <a:avLst/>
              <a:gdLst/>
              <a:ahLst/>
              <a:cxnLst/>
              <a:rect l="l" t="t" r="r" b="b"/>
              <a:pathLst>
                <a:path w="746" h="738"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236;p118">
              <a:extLst>
                <a:ext uri="{FF2B5EF4-FFF2-40B4-BE49-F238E27FC236}">
                  <a16:creationId xmlns:a16="http://schemas.microsoft.com/office/drawing/2014/main" id="{B1C1AFA3-ABDA-6EF5-AC75-7375EACD9C8D}"/>
                </a:ext>
              </a:extLst>
            </p:cNvPr>
            <p:cNvSpPr/>
            <p:nvPr/>
          </p:nvSpPr>
          <p:spPr>
            <a:xfrm>
              <a:off x="3898375" y="2644825"/>
              <a:ext cx="18425" cy="18450"/>
            </a:xfrm>
            <a:custGeom>
              <a:avLst/>
              <a:gdLst/>
              <a:ahLst/>
              <a:cxnLst/>
              <a:rect l="l" t="t" r="r" b="b"/>
              <a:pathLst>
                <a:path w="737" h="738"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237;p118">
              <a:extLst>
                <a:ext uri="{FF2B5EF4-FFF2-40B4-BE49-F238E27FC236}">
                  <a16:creationId xmlns:a16="http://schemas.microsoft.com/office/drawing/2014/main" id="{1126D584-9735-0A22-6432-E0CB33E53251}"/>
                </a:ext>
              </a:extLst>
            </p:cNvPr>
            <p:cNvSpPr/>
            <p:nvPr/>
          </p:nvSpPr>
          <p:spPr>
            <a:xfrm>
              <a:off x="3801675" y="2677875"/>
              <a:ext cx="18650" cy="18675"/>
            </a:xfrm>
            <a:custGeom>
              <a:avLst/>
              <a:gdLst/>
              <a:ahLst/>
              <a:cxnLst/>
              <a:rect l="l" t="t" r="r" b="b"/>
              <a:pathLst>
                <a:path w="746" h="747"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238;p118">
              <a:extLst>
                <a:ext uri="{FF2B5EF4-FFF2-40B4-BE49-F238E27FC236}">
                  <a16:creationId xmlns:a16="http://schemas.microsoft.com/office/drawing/2014/main" id="{EB4CEDB5-5331-C6B1-2472-431212B83F64}"/>
                </a:ext>
              </a:extLst>
            </p:cNvPr>
            <p:cNvSpPr/>
            <p:nvPr/>
          </p:nvSpPr>
          <p:spPr>
            <a:xfrm>
              <a:off x="3833825" y="2677875"/>
              <a:ext cx="18650" cy="18675"/>
            </a:xfrm>
            <a:custGeom>
              <a:avLst/>
              <a:gdLst/>
              <a:ahLst/>
              <a:cxnLst/>
              <a:rect l="l" t="t" r="r" b="b"/>
              <a:pathLst>
                <a:path w="746" h="747"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239;p118">
              <a:extLst>
                <a:ext uri="{FF2B5EF4-FFF2-40B4-BE49-F238E27FC236}">
                  <a16:creationId xmlns:a16="http://schemas.microsoft.com/office/drawing/2014/main" id="{5893D064-636A-4832-E509-80591E005EB1}"/>
                </a:ext>
              </a:extLst>
            </p:cNvPr>
            <p:cNvSpPr/>
            <p:nvPr/>
          </p:nvSpPr>
          <p:spPr>
            <a:xfrm>
              <a:off x="3866200" y="2677875"/>
              <a:ext cx="18450" cy="18675"/>
            </a:xfrm>
            <a:custGeom>
              <a:avLst/>
              <a:gdLst/>
              <a:ahLst/>
              <a:cxnLst/>
              <a:rect l="l" t="t" r="r" b="b"/>
              <a:pathLst>
                <a:path w="738" h="747" extrusionOk="0">
                  <a:moveTo>
                    <a:pt x="1" y="1"/>
                  </a:moveTo>
                  <a:lnTo>
                    <a:pt x="1" y="746"/>
                  </a:lnTo>
                  <a:lnTo>
                    <a:pt x="738" y="746"/>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240;p118">
              <a:extLst>
                <a:ext uri="{FF2B5EF4-FFF2-40B4-BE49-F238E27FC236}">
                  <a16:creationId xmlns:a16="http://schemas.microsoft.com/office/drawing/2014/main" id="{8E7F2B35-79AE-5304-9F4E-8637698729F6}"/>
                </a:ext>
              </a:extLst>
            </p:cNvPr>
            <p:cNvSpPr/>
            <p:nvPr/>
          </p:nvSpPr>
          <p:spPr>
            <a:xfrm>
              <a:off x="3769525" y="2711150"/>
              <a:ext cx="18425" cy="18425"/>
            </a:xfrm>
            <a:custGeom>
              <a:avLst/>
              <a:gdLst/>
              <a:ahLst/>
              <a:cxnLst/>
              <a:rect l="l" t="t" r="r" b="b"/>
              <a:pathLst>
                <a:path w="737" h="737" extrusionOk="0">
                  <a:moveTo>
                    <a:pt x="0" y="1"/>
                  </a:moveTo>
                  <a:lnTo>
                    <a:pt x="0" y="736"/>
                  </a:lnTo>
                  <a:lnTo>
                    <a:pt x="737" y="73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241;p118">
              <a:extLst>
                <a:ext uri="{FF2B5EF4-FFF2-40B4-BE49-F238E27FC236}">
                  <a16:creationId xmlns:a16="http://schemas.microsoft.com/office/drawing/2014/main" id="{9EF54E08-DBCE-03DC-D614-8503F50B97F2}"/>
                </a:ext>
              </a:extLst>
            </p:cNvPr>
            <p:cNvSpPr/>
            <p:nvPr/>
          </p:nvSpPr>
          <p:spPr>
            <a:xfrm>
              <a:off x="3833825" y="2711150"/>
              <a:ext cx="18650" cy="18425"/>
            </a:xfrm>
            <a:custGeom>
              <a:avLst/>
              <a:gdLst/>
              <a:ahLst/>
              <a:cxnLst/>
              <a:rect l="l" t="t" r="r" b="b"/>
              <a:pathLst>
                <a:path w="746" h="737" extrusionOk="0">
                  <a:moveTo>
                    <a:pt x="1" y="1"/>
                  </a:moveTo>
                  <a:lnTo>
                    <a:pt x="1" y="736"/>
                  </a:lnTo>
                  <a:lnTo>
                    <a:pt x="746" y="73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242;p118">
              <a:extLst>
                <a:ext uri="{FF2B5EF4-FFF2-40B4-BE49-F238E27FC236}">
                  <a16:creationId xmlns:a16="http://schemas.microsoft.com/office/drawing/2014/main" id="{4F7C35EE-FC3A-261C-12A4-529B7AFDCCE5}"/>
                </a:ext>
              </a:extLst>
            </p:cNvPr>
            <p:cNvSpPr/>
            <p:nvPr/>
          </p:nvSpPr>
          <p:spPr>
            <a:xfrm>
              <a:off x="3801675" y="2744175"/>
              <a:ext cx="18650" cy="18450"/>
            </a:xfrm>
            <a:custGeom>
              <a:avLst/>
              <a:gdLst/>
              <a:ahLst/>
              <a:cxnLst/>
              <a:rect l="l" t="t" r="r" b="b"/>
              <a:pathLst>
                <a:path w="746" h="738" extrusionOk="0">
                  <a:moveTo>
                    <a:pt x="1" y="1"/>
                  </a:moveTo>
                  <a:lnTo>
                    <a:pt x="1" y="738"/>
                  </a:lnTo>
                  <a:lnTo>
                    <a:pt x="746" y="738"/>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243;p118">
              <a:extLst>
                <a:ext uri="{FF2B5EF4-FFF2-40B4-BE49-F238E27FC236}">
                  <a16:creationId xmlns:a16="http://schemas.microsoft.com/office/drawing/2014/main" id="{21D3C29C-4FFB-F5FB-70D4-45F63CFAE4E7}"/>
                </a:ext>
              </a:extLst>
            </p:cNvPr>
            <p:cNvSpPr/>
            <p:nvPr/>
          </p:nvSpPr>
          <p:spPr>
            <a:xfrm>
              <a:off x="3866200" y="2744175"/>
              <a:ext cx="18450" cy="18450"/>
            </a:xfrm>
            <a:custGeom>
              <a:avLst/>
              <a:gdLst/>
              <a:ahLst/>
              <a:cxnLst/>
              <a:rect l="l" t="t" r="r" b="b"/>
              <a:pathLst>
                <a:path w="738" h="738" extrusionOk="0">
                  <a:moveTo>
                    <a:pt x="1" y="1"/>
                  </a:moveTo>
                  <a:lnTo>
                    <a:pt x="1" y="738"/>
                  </a:lnTo>
                  <a:lnTo>
                    <a:pt x="738" y="738"/>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244;p118">
              <a:extLst>
                <a:ext uri="{FF2B5EF4-FFF2-40B4-BE49-F238E27FC236}">
                  <a16:creationId xmlns:a16="http://schemas.microsoft.com/office/drawing/2014/main" id="{FC71B785-CD2F-BCE9-BD63-0200616AA61E}"/>
                </a:ext>
              </a:extLst>
            </p:cNvPr>
            <p:cNvSpPr/>
            <p:nvPr/>
          </p:nvSpPr>
          <p:spPr>
            <a:xfrm>
              <a:off x="3737375" y="2777250"/>
              <a:ext cx="18425" cy="18650"/>
            </a:xfrm>
            <a:custGeom>
              <a:avLst/>
              <a:gdLst/>
              <a:ahLst/>
              <a:cxnLst/>
              <a:rect l="l" t="t" r="r" b="b"/>
              <a:pathLst>
                <a:path w="737" h="746" extrusionOk="0">
                  <a:moveTo>
                    <a:pt x="0" y="0"/>
                  </a:moveTo>
                  <a:lnTo>
                    <a:pt x="0"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245;p118">
              <a:extLst>
                <a:ext uri="{FF2B5EF4-FFF2-40B4-BE49-F238E27FC236}">
                  <a16:creationId xmlns:a16="http://schemas.microsoft.com/office/drawing/2014/main" id="{BC7706A5-E86A-F601-0736-AEDE8E73C075}"/>
                </a:ext>
              </a:extLst>
            </p:cNvPr>
            <p:cNvSpPr/>
            <p:nvPr/>
          </p:nvSpPr>
          <p:spPr>
            <a:xfrm>
              <a:off x="3801675" y="2777250"/>
              <a:ext cx="18650" cy="18650"/>
            </a:xfrm>
            <a:custGeom>
              <a:avLst/>
              <a:gdLst/>
              <a:ahLst/>
              <a:cxnLst/>
              <a:rect l="l" t="t" r="r" b="b"/>
              <a:pathLst>
                <a:path w="746" h="746" extrusionOk="0">
                  <a:moveTo>
                    <a:pt x="1" y="0"/>
                  </a:moveTo>
                  <a:lnTo>
                    <a:pt x="1"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246;p118">
              <a:extLst>
                <a:ext uri="{FF2B5EF4-FFF2-40B4-BE49-F238E27FC236}">
                  <a16:creationId xmlns:a16="http://schemas.microsoft.com/office/drawing/2014/main" id="{34A058C8-4B6A-D912-5AA8-1A7BDA8FBDB9}"/>
                </a:ext>
              </a:extLst>
            </p:cNvPr>
            <p:cNvSpPr/>
            <p:nvPr/>
          </p:nvSpPr>
          <p:spPr>
            <a:xfrm>
              <a:off x="3898375" y="2777250"/>
              <a:ext cx="18425" cy="18650"/>
            </a:xfrm>
            <a:custGeom>
              <a:avLst/>
              <a:gdLst/>
              <a:ahLst/>
              <a:cxnLst/>
              <a:rect l="l" t="t" r="r" b="b"/>
              <a:pathLst>
                <a:path w="737" h="746" extrusionOk="0">
                  <a:moveTo>
                    <a:pt x="1" y="0"/>
                  </a:moveTo>
                  <a:lnTo>
                    <a:pt x="1"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247;p118">
              <a:extLst>
                <a:ext uri="{FF2B5EF4-FFF2-40B4-BE49-F238E27FC236}">
                  <a16:creationId xmlns:a16="http://schemas.microsoft.com/office/drawing/2014/main" id="{9DBC2FDD-581F-1311-0B9D-751AB1FBC968}"/>
                </a:ext>
              </a:extLst>
            </p:cNvPr>
            <p:cNvSpPr/>
            <p:nvPr/>
          </p:nvSpPr>
          <p:spPr>
            <a:xfrm>
              <a:off x="3737375" y="2810275"/>
              <a:ext cx="18425" cy="18650"/>
            </a:xfrm>
            <a:custGeom>
              <a:avLst/>
              <a:gdLst/>
              <a:ahLst/>
              <a:cxnLst/>
              <a:rect l="l" t="t" r="r" b="b"/>
              <a:pathLst>
                <a:path w="737" h="746"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248;p118">
              <a:extLst>
                <a:ext uri="{FF2B5EF4-FFF2-40B4-BE49-F238E27FC236}">
                  <a16:creationId xmlns:a16="http://schemas.microsoft.com/office/drawing/2014/main" id="{95C74188-A07F-E157-9BE4-BA270C594473}"/>
                </a:ext>
              </a:extLst>
            </p:cNvPr>
            <p:cNvSpPr/>
            <p:nvPr/>
          </p:nvSpPr>
          <p:spPr>
            <a:xfrm>
              <a:off x="3801675" y="2810275"/>
              <a:ext cx="18650" cy="18650"/>
            </a:xfrm>
            <a:custGeom>
              <a:avLst/>
              <a:gdLst/>
              <a:ahLst/>
              <a:cxnLst/>
              <a:rect l="l" t="t" r="r" b="b"/>
              <a:pathLst>
                <a:path w="746" h="746"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8249;p118">
              <a:extLst>
                <a:ext uri="{FF2B5EF4-FFF2-40B4-BE49-F238E27FC236}">
                  <a16:creationId xmlns:a16="http://schemas.microsoft.com/office/drawing/2014/main" id="{C4768F5C-FF76-B98F-81CA-2A97C15B7FC6}"/>
                </a:ext>
              </a:extLst>
            </p:cNvPr>
            <p:cNvSpPr/>
            <p:nvPr/>
          </p:nvSpPr>
          <p:spPr>
            <a:xfrm>
              <a:off x="3866200" y="2810275"/>
              <a:ext cx="18450" cy="18650"/>
            </a:xfrm>
            <a:custGeom>
              <a:avLst/>
              <a:gdLst/>
              <a:ahLst/>
              <a:cxnLst/>
              <a:rect l="l" t="t" r="r" b="b"/>
              <a:pathLst>
                <a:path w="738" h="746" extrusionOk="0">
                  <a:moveTo>
                    <a:pt x="1" y="1"/>
                  </a:moveTo>
                  <a:lnTo>
                    <a:pt x="1" y="746"/>
                  </a:lnTo>
                  <a:lnTo>
                    <a:pt x="738" y="746"/>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8250;p118">
              <a:extLst>
                <a:ext uri="{FF2B5EF4-FFF2-40B4-BE49-F238E27FC236}">
                  <a16:creationId xmlns:a16="http://schemas.microsoft.com/office/drawing/2014/main" id="{E0B272FA-F1E6-A55D-4DC4-4796D1E22F3C}"/>
                </a:ext>
              </a:extLst>
            </p:cNvPr>
            <p:cNvSpPr/>
            <p:nvPr/>
          </p:nvSpPr>
          <p:spPr>
            <a:xfrm>
              <a:off x="3769525" y="2843550"/>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8251;p118">
              <a:extLst>
                <a:ext uri="{FF2B5EF4-FFF2-40B4-BE49-F238E27FC236}">
                  <a16:creationId xmlns:a16="http://schemas.microsoft.com/office/drawing/2014/main" id="{9394C0FA-1CFC-7D31-2C3E-EB69437FF1E0}"/>
                </a:ext>
              </a:extLst>
            </p:cNvPr>
            <p:cNvSpPr/>
            <p:nvPr/>
          </p:nvSpPr>
          <p:spPr>
            <a:xfrm>
              <a:off x="3833825" y="2843550"/>
              <a:ext cx="18650" cy="18425"/>
            </a:xfrm>
            <a:custGeom>
              <a:avLst/>
              <a:gdLst/>
              <a:ahLst/>
              <a:cxnLst/>
              <a:rect l="l" t="t" r="r" b="b"/>
              <a:pathLst>
                <a:path w="746" h="737" extrusionOk="0">
                  <a:moveTo>
                    <a:pt x="1" y="0"/>
                  </a:moveTo>
                  <a:lnTo>
                    <a:pt x="1"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8252;p118">
              <a:extLst>
                <a:ext uri="{FF2B5EF4-FFF2-40B4-BE49-F238E27FC236}">
                  <a16:creationId xmlns:a16="http://schemas.microsoft.com/office/drawing/2014/main" id="{D5BBEA91-21C9-DAFC-C1F7-ABFC4B8D8D25}"/>
                </a:ext>
              </a:extLst>
            </p:cNvPr>
            <p:cNvSpPr/>
            <p:nvPr/>
          </p:nvSpPr>
          <p:spPr>
            <a:xfrm>
              <a:off x="3898375" y="2843550"/>
              <a:ext cx="18425" cy="18425"/>
            </a:xfrm>
            <a:custGeom>
              <a:avLst/>
              <a:gdLst/>
              <a:ahLst/>
              <a:cxnLst/>
              <a:rect l="l" t="t" r="r" b="b"/>
              <a:pathLst>
                <a:path w="737" h="737" extrusionOk="0">
                  <a:moveTo>
                    <a:pt x="1" y="0"/>
                  </a:moveTo>
                  <a:lnTo>
                    <a:pt x="1"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253;p118">
              <a:extLst>
                <a:ext uri="{FF2B5EF4-FFF2-40B4-BE49-F238E27FC236}">
                  <a16:creationId xmlns:a16="http://schemas.microsoft.com/office/drawing/2014/main" id="{1D1825E8-4C0A-38BF-7A89-7F3B100D2ED8}"/>
                </a:ext>
              </a:extLst>
            </p:cNvPr>
            <p:cNvSpPr/>
            <p:nvPr/>
          </p:nvSpPr>
          <p:spPr>
            <a:xfrm>
              <a:off x="3737375" y="2876600"/>
              <a:ext cx="18425" cy="18425"/>
            </a:xfrm>
            <a:custGeom>
              <a:avLst/>
              <a:gdLst/>
              <a:ahLst/>
              <a:cxnLst/>
              <a:rect l="l" t="t" r="r" b="b"/>
              <a:pathLst>
                <a:path w="737" h="737"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254;p118">
              <a:extLst>
                <a:ext uri="{FF2B5EF4-FFF2-40B4-BE49-F238E27FC236}">
                  <a16:creationId xmlns:a16="http://schemas.microsoft.com/office/drawing/2014/main" id="{40A41155-D553-2541-37CF-279036FBC337}"/>
                </a:ext>
              </a:extLst>
            </p:cNvPr>
            <p:cNvSpPr/>
            <p:nvPr/>
          </p:nvSpPr>
          <p:spPr>
            <a:xfrm>
              <a:off x="3801675" y="2876600"/>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255;p118">
              <a:extLst>
                <a:ext uri="{FF2B5EF4-FFF2-40B4-BE49-F238E27FC236}">
                  <a16:creationId xmlns:a16="http://schemas.microsoft.com/office/drawing/2014/main" id="{5E7F3087-3A2B-F8AF-4E43-C01F028D464E}"/>
                </a:ext>
              </a:extLst>
            </p:cNvPr>
            <p:cNvSpPr/>
            <p:nvPr/>
          </p:nvSpPr>
          <p:spPr>
            <a:xfrm>
              <a:off x="3898375" y="2876600"/>
              <a:ext cx="18425" cy="18425"/>
            </a:xfrm>
            <a:custGeom>
              <a:avLst/>
              <a:gdLst/>
              <a:ahLst/>
              <a:cxnLst/>
              <a:rect l="l" t="t" r="r" b="b"/>
              <a:pathLst>
                <a:path w="737" h="737" extrusionOk="0">
                  <a:moveTo>
                    <a:pt x="1" y="0"/>
                  </a:moveTo>
                  <a:lnTo>
                    <a:pt x="1"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256;p118">
              <a:extLst>
                <a:ext uri="{FF2B5EF4-FFF2-40B4-BE49-F238E27FC236}">
                  <a16:creationId xmlns:a16="http://schemas.microsoft.com/office/drawing/2014/main" id="{3C5C7ED7-FCC6-AB16-E896-9A4ADFCCD5EF}"/>
                </a:ext>
              </a:extLst>
            </p:cNvPr>
            <p:cNvSpPr/>
            <p:nvPr/>
          </p:nvSpPr>
          <p:spPr>
            <a:xfrm>
              <a:off x="3703425" y="2908525"/>
              <a:ext cx="18650" cy="18650"/>
            </a:xfrm>
            <a:custGeom>
              <a:avLst/>
              <a:gdLst/>
              <a:ahLst/>
              <a:cxnLst/>
              <a:rect l="l" t="t" r="r" b="b"/>
              <a:pathLst>
                <a:path w="746" h="746"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257;p118">
              <a:extLst>
                <a:ext uri="{FF2B5EF4-FFF2-40B4-BE49-F238E27FC236}">
                  <a16:creationId xmlns:a16="http://schemas.microsoft.com/office/drawing/2014/main" id="{01666E86-F571-FCDB-1E07-E84AFFFE8D50}"/>
                </a:ext>
              </a:extLst>
            </p:cNvPr>
            <p:cNvSpPr/>
            <p:nvPr/>
          </p:nvSpPr>
          <p:spPr>
            <a:xfrm>
              <a:off x="3542425" y="2939125"/>
              <a:ext cx="18650" cy="18425"/>
            </a:xfrm>
            <a:custGeom>
              <a:avLst/>
              <a:gdLst/>
              <a:ahLst/>
              <a:cxnLst/>
              <a:rect l="l" t="t" r="r" b="b"/>
              <a:pathLst>
                <a:path w="746" h="737"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258;p118">
              <a:extLst>
                <a:ext uri="{FF2B5EF4-FFF2-40B4-BE49-F238E27FC236}">
                  <a16:creationId xmlns:a16="http://schemas.microsoft.com/office/drawing/2014/main" id="{13B3193C-4A15-E86E-2890-F7B12DDD9FEC}"/>
                </a:ext>
              </a:extLst>
            </p:cNvPr>
            <p:cNvSpPr/>
            <p:nvPr/>
          </p:nvSpPr>
          <p:spPr>
            <a:xfrm>
              <a:off x="3671275" y="2939125"/>
              <a:ext cx="18425" cy="18425"/>
            </a:xfrm>
            <a:custGeom>
              <a:avLst/>
              <a:gdLst/>
              <a:ahLst/>
              <a:cxnLst/>
              <a:rect l="l" t="t" r="r" b="b"/>
              <a:pathLst>
                <a:path w="737" h="737"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259;p118">
              <a:extLst>
                <a:ext uri="{FF2B5EF4-FFF2-40B4-BE49-F238E27FC236}">
                  <a16:creationId xmlns:a16="http://schemas.microsoft.com/office/drawing/2014/main" id="{E611B9B8-0DF1-1D1B-399D-207C88F42275}"/>
                </a:ext>
              </a:extLst>
            </p:cNvPr>
            <p:cNvSpPr/>
            <p:nvPr/>
          </p:nvSpPr>
          <p:spPr>
            <a:xfrm>
              <a:off x="3898375" y="2939125"/>
              <a:ext cx="18425" cy="18425"/>
            </a:xfrm>
            <a:custGeom>
              <a:avLst/>
              <a:gdLst/>
              <a:ahLst/>
              <a:cxnLst/>
              <a:rect l="l" t="t" r="r" b="b"/>
              <a:pathLst>
                <a:path w="737" h="737"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260;p118">
              <a:extLst>
                <a:ext uri="{FF2B5EF4-FFF2-40B4-BE49-F238E27FC236}">
                  <a16:creationId xmlns:a16="http://schemas.microsoft.com/office/drawing/2014/main" id="{CF50F82A-03AB-768B-3B14-237C33D712D5}"/>
                </a:ext>
              </a:extLst>
            </p:cNvPr>
            <p:cNvSpPr/>
            <p:nvPr/>
          </p:nvSpPr>
          <p:spPr>
            <a:xfrm>
              <a:off x="3703425" y="2968625"/>
              <a:ext cx="18650" cy="18450"/>
            </a:xfrm>
            <a:custGeom>
              <a:avLst/>
              <a:gdLst/>
              <a:ahLst/>
              <a:cxnLst/>
              <a:rect l="l" t="t" r="r" b="b"/>
              <a:pathLst>
                <a:path w="746" h="738"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261;p118">
              <a:extLst>
                <a:ext uri="{FF2B5EF4-FFF2-40B4-BE49-F238E27FC236}">
                  <a16:creationId xmlns:a16="http://schemas.microsoft.com/office/drawing/2014/main" id="{F067D33D-1F5C-B6AD-B169-28535E757963}"/>
                </a:ext>
              </a:extLst>
            </p:cNvPr>
            <p:cNvSpPr/>
            <p:nvPr/>
          </p:nvSpPr>
          <p:spPr>
            <a:xfrm>
              <a:off x="3639100" y="2968625"/>
              <a:ext cx="18450" cy="18450"/>
            </a:xfrm>
            <a:custGeom>
              <a:avLst/>
              <a:gdLst/>
              <a:ahLst/>
              <a:cxnLst/>
              <a:rect l="l" t="t" r="r" b="b"/>
              <a:pathLst>
                <a:path w="738" h="738" extrusionOk="0">
                  <a:moveTo>
                    <a:pt x="1" y="0"/>
                  </a:moveTo>
                  <a:lnTo>
                    <a:pt x="1" y="737"/>
                  </a:lnTo>
                  <a:lnTo>
                    <a:pt x="738" y="737"/>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262;p118">
              <a:extLst>
                <a:ext uri="{FF2B5EF4-FFF2-40B4-BE49-F238E27FC236}">
                  <a16:creationId xmlns:a16="http://schemas.microsoft.com/office/drawing/2014/main" id="{C502E37A-4EAC-BBA5-EBF8-38117C886A9E}"/>
                </a:ext>
              </a:extLst>
            </p:cNvPr>
            <p:cNvSpPr/>
            <p:nvPr/>
          </p:nvSpPr>
          <p:spPr>
            <a:xfrm>
              <a:off x="3866200" y="2968625"/>
              <a:ext cx="18450" cy="18450"/>
            </a:xfrm>
            <a:custGeom>
              <a:avLst/>
              <a:gdLst/>
              <a:ahLst/>
              <a:cxnLst/>
              <a:rect l="l" t="t" r="r" b="b"/>
              <a:pathLst>
                <a:path w="738" h="738" extrusionOk="0">
                  <a:moveTo>
                    <a:pt x="1" y="0"/>
                  </a:moveTo>
                  <a:lnTo>
                    <a:pt x="1" y="737"/>
                  </a:lnTo>
                  <a:lnTo>
                    <a:pt x="738" y="737"/>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8263;p118">
              <a:extLst>
                <a:ext uri="{FF2B5EF4-FFF2-40B4-BE49-F238E27FC236}">
                  <a16:creationId xmlns:a16="http://schemas.microsoft.com/office/drawing/2014/main" id="{CF03C1CF-1D04-BB48-EC0D-1564F640A756}"/>
                </a:ext>
              </a:extLst>
            </p:cNvPr>
            <p:cNvSpPr/>
            <p:nvPr/>
          </p:nvSpPr>
          <p:spPr>
            <a:xfrm>
              <a:off x="3542425" y="2997900"/>
              <a:ext cx="18650" cy="18650"/>
            </a:xfrm>
            <a:custGeom>
              <a:avLst/>
              <a:gdLst/>
              <a:ahLst/>
              <a:cxnLst/>
              <a:rect l="l" t="t" r="r" b="b"/>
              <a:pathLst>
                <a:path w="746" h="746" extrusionOk="0">
                  <a:moveTo>
                    <a:pt x="0" y="0"/>
                  </a:moveTo>
                  <a:lnTo>
                    <a:pt x="0" y="746"/>
                  </a:lnTo>
                  <a:lnTo>
                    <a:pt x="745" y="74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8264;p118">
              <a:extLst>
                <a:ext uri="{FF2B5EF4-FFF2-40B4-BE49-F238E27FC236}">
                  <a16:creationId xmlns:a16="http://schemas.microsoft.com/office/drawing/2014/main" id="{7A8AB8C0-53C1-BCFE-EB2E-FA88F4FF60FB}"/>
                </a:ext>
              </a:extLst>
            </p:cNvPr>
            <p:cNvSpPr/>
            <p:nvPr/>
          </p:nvSpPr>
          <p:spPr>
            <a:xfrm>
              <a:off x="3769525" y="2997900"/>
              <a:ext cx="18425" cy="18650"/>
            </a:xfrm>
            <a:custGeom>
              <a:avLst/>
              <a:gdLst/>
              <a:ahLst/>
              <a:cxnLst/>
              <a:rect l="l" t="t" r="r" b="b"/>
              <a:pathLst>
                <a:path w="737" h="746" extrusionOk="0">
                  <a:moveTo>
                    <a:pt x="0" y="0"/>
                  </a:moveTo>
                  <a:lnTo>
                    <a:pt x="0" y="746"/>
                  </a:lnTo>
                  <a:lnTo>
                    <a:pt x="737" y="74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8265;p118">
              <a:extLst>
                <a:ext uri="{FF2B5EF4-FFF2-40B4-BE49-F238E27FC236}">
                  <a16:creationId xmlns:a16="http://schemas.microsoft.com/office/drawing/2014/main" id="{3EA7ECD7-BF5D-1946-8440-833240EB365C}"/>
                </a:ext>
              </a:extLst>
            </p:cNvPr>
            <p:cNvSpPr/>
            <p:nvPr/>
          </p:nvSpPr>
          <p:spPr>
            <a:xfrm>
              <a:off x="3833825" y="2997900"/>
              <a:ext cx="18650" cy="18650"/>
            </a:xfrm>
            <a:custGeom>
              <a:avLst/>
              <a:gdLst/>
              <a:ahLst/>
              <a:cxnLst/>
              <a:rect l="l" t="t" r="r" b="b"/>
              <a:pathLst>
                <a:path w="746" h="746" extrusionOk="0">
                  <a:moveTo>
                    <a:pt x="1" y="0"/>
                  </a:moveTo>
                  <a:lnTo>
                    <a:pt x="1" y="746"/>
                  </a:lnTo>
                  <a:lnTo>
                    <a:pt x="746" y="74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8266;p118">
              <a:extLst>
                <a:ext uri="{FF2B5EF4-FFF2-40B4-BE49-F238E27FC236}">
                  <a16:creationId xmlns:a16="http://schemas.microsoft.com/office/drawing/2014/main" id="{B33D0652-3B9D-5DC8-364D-48203C574838}"/>
                </a:ext>
              </a:extLst>
            </p:cNvPr>
            <p:cNvSpPr/>
            <p:nvPr/>
          </p:nvSpPr>
          <p:spPr>
            <a:xfrm>
              <a:off x="3898375" y="2997900"/>
              <a:ext cx="18425" cy="18650"/>
            </a:xfrm>
            <a:custGeom>
              <a:avLst/>
              <a:gdLst/>
              <a:ahLst/>
              <a:cxnLst/>
              <a:rect l="l" t="t" r="r" b="b"/>
              <a:pathLst>
                <a:path w="737" h="746" extrusionOk="0">
                  <a:moveTo>
                    <a:pt x="1" y="0"/>
                  </a:moveTo>
                  <a:lnTo>
                    <a:pt x="1" y="746"/>
                  </a:lnTo>
                  <a:lnTo>
                    <a:pt x="736" y="74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8267;p118">
              <a:extLst>
                <a:ext uri="{FF2B5EF4-FFF2-40B4-BE49-F238E27FC236}">
                  <a16:creationId xmlns:a16="http://schemas.microsoft.com/office/drawing/2014/main" id="{21DD96EC-D3DB-7D69-2C7A-D2F1D907CD06}"/>
                </a:ext>
              </a:extLst>
            </p:cNvPr>
            <p:cNvSpPr/>
            <p:nvPr/>
          </p:nvSpPr>
          <p:spPr>
            <a:xfrm>
              <a:off x="3639100" y="3027400"/>
              <a:ext cx="18450" cy="18425"/>
            </a:xfrm>
            <a:custGeom>
              <a:avLst/>
              <a:gdLst/>
              <a:ahLst/>
              <a:cxnLst/>
              <a:rect l="l" t="t" r="r" b="b"/>
              <a:pathLst>
                <a:path w="738" h="737" extrusionOk="0">
                  <a:moveTo>
                    <a:pt x="1" y="1"/>
                  </a:moveTo>
                  <a:lnTo>
                    <a:pt x="1" y="737"/>
                  </a:lnTo>
                  <a:lnTo>
                    <a:pt x="738" y="737"/>
                  </a:lnTo>
                  <a:lnTo>
                    <a:pt x="7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8268;p118">
              <a:extLst>
                <a:ext uri="{FF2B5EF4-FFF2-40B4-BE49-F238E27FC236}">
                  <a16:creationId xmlns:a16="http://schemas.microsoft.com/office/drawing/2014/main" id="{DC53AE25-3EC3-7FA5-B397-C40591EF9315}"/>
                </a:ext>
              </a:extLst>
            </p:cNvPr>
            <p:cNvSpPr/>
            <p:nvPr/>
          </p:nvSpPr>
          <p:spPr>
            <a:xfrm>
              <a:off x="3574575" y="3027400"/>
              <a:ext cx="18650" cy="18425"/>
            </a:xfrm>
            <a:custGeom>
              <a:avLst/>
              <a:gdLst/>
              <a:ahLst/>
              <a:cxnLst/>
              <a:rect l="l" t="t" r="r" b="b"/>
              <a:pathLst>
                <a:path w="746" h="737"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8269;p118">
              <a:extLst>
                <a:ext uri="{FF2B5EF4-FFF2-40B4-BE49-F238E27FC236}">
                  <a16:creationId xmlns:a16="http://schemas.microsoft.com/office/drawing/2014/main" id="{3E67153A-D868-CE9F-8E1D-D628F1AED495}"/>
                </a:ext>
              </a:extLst>
            </p:cNvPr>
            <p:cNvSpPr/>
            <p:nvPr/>
          </p:nvSpPr>
          <p:spPr>
            <a:xfrm>
              <a:off x="3801675" y="3027400"/>
              <a:ext cx="18650" cy="18425"/>
            </a:xfrm>
            <a:custGeom>
              <a:avLst/>
              <a:gdLst/>
              <a:ahLst/>
              <a:cxnLst/>
              <a:rect l="l" t="t" r="r" b="b"/>
              <a:pathLst>
                <a:path w="746" h="737"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8270;p118">
              <a:extLst>
                <a:ext uri="{FF2B5EF4-FFF2-40B4-BE49-F238E27FC236}">
                  <a16:creationId xmlns:a16="http://schemas.microsoft.com/office/drawing/2014/main" id="{4B37E11C-D842-3E09-9EC8-68511656C6DE}"/>
                </a:ext>
              </a:extLst>
            </p:cNvPr>
            <p:cNvSpPr/>
            <p:nvPr/>
          </p:nvSpPr>
          <p:spPr>
            <a:xfrm>
              <a:off x="3769525" y="3056675"/>
              <a:ext cx="18425" cy="18425"/>
            </a:xfrm>
            <a:custGeom>
              <a:avLst/>
              <a:gdLst/>
              <a:ahLst/>
              <a:cxnLst/>
              <a:rect l="l" t="t" r="r" b="b"/>
              <a:pathLst>
                <a:path w="737" h="737"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8271;p118">
              <a:extLst>
                <a:ext uri="{FF2B5EF4-FFF2-40B4-BE49-F238E27FC236}">
                  <a16:creationId xmlns:a16="http://schemas.microsoft.com/office/drawing/2014/main" id="{ABB0932D-830E-C7F8-B525-273C356E433D}"/>
                </a:ext>
              </a:extLst>
            </p:cNvPr>
            <p:cNvSpPr/>
            <p:nvPr/>
          </p:nvSpPr>
          <p:spPr>
            <a:xfrm>
              <a:off x="3898375" y="3056675"/>
              <a:ext cx="18425" cy="18425"/>
            </a:xfrm>
            <a:custGeom>
              <a:avLst/>
              <a:gdLst/>
              <a:ahLst/>
              <a:cxnLst/>
              <a:rect l="l" t="t" r="r" b="b"/>
              <a:pathLst>
                <a:path w="737" h="737"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8272;p118">
              <a:extLst>
                <a:ext uri="{FF2B5EF4-FFF2-40B4-BE49-F238E27FC236}">
                  <a16:creationId xmlns:a16="http://schemas.microsoft.com/office/drawing/2014/main" id="{D3D9670F-46FD-233D-2839-92128B8B4521}"/>
                </a:ext>
              </a:extLst>
            </p:cNvPr>
            <p:cNvSpPr/>
            <p:nvPr/>
          </p:nvSpPr>
          <p:spPr>
            <a:xfrm>
              <a:off x="3639100" y="3087500"/>
              <a:ext cx="18450" cy="18650"/>
            </a:xfrm>
            <a:custGeom>
              <a:avLst/>
              <a:gdLst/>
              <a:ahLst/>
              <a:cxnLst/>
              <a:rect l="l" t="t" r="r" b="b"/>
              <a:pathLst>
                <a:path w="738" h="746" extrusionOk="0">
                  <a:moveTo>
                    <a:pt x="1" y="0"/>
                  </a:moveTo>
                  <a:lnTo>
                    <a:pt x="1" y="746"/>
                  </a:lnTo>
                  <a:lnTo>
                    <a:pt x="738" y="74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8273;p118">
              <a:extLst>
                <a:ext uri="{FF2B5EF4-FFF2-40B4-BE49-F238E27FC236}">
                  <a16:creationId xmlns:a16="http://schemas.microsoft.com/office/drawing/2014/main" id="{5037670C-1010-975C-5968-BB90F4BEA9DB}"/>
                </a:ext>
              </a:extLst>
            </p:cNvPr>
            <p:cNvSpPr/>
            <p:nvPr/>
          </p:nvSpPr>
          <p:spPr>
            <a:xfrm>
              <a:off x="3737375" y="3087500"/>
              <a:ext cx="18425" cy="18650"/>
            </a:xfrm>
            <a:custGeom>
              <a:avLst/>
              <a:gdLst/>
              <a:ahLst/>
              <a:cxnLst/>
              <a:rect l="l" t="t" r="r" b="b"/>
              <a:pathLst>
                <a:path w="737" h="746" extrusionOk="0">
                  <a:moveTo>
                    <a:pt x="0" y="0"/>
                  </a:moveTo>
                  <a:lnTo>
                    <a:pt x="0" y="746"/>
                  </a:lnTo>
                  <a:lnTo>
                    <a:pt x="736" y="74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8274;p118">
              <a:extLst>
                <a:ext uri="{FF2B5EF4-FFF2-40B4-BE49-F238E27FC236}">
                  <a16:creationId xmlns:a16="http://schemas.microsoft.com/office/drawing/2014/main" id="{5F1E5433-3E30-F74E-C0BC-D70EC533D4ED}"/>
                </a:ext>
              </a:extLst>
            </p:cNvPr>
            <p:cNvSpPr/>
            <p:nvPr/>
          </p:nvSpPr>
          <p:spPr>
            <a:xfrm>
              <a:off x="3898375" y="3087500"/>
              <a:ext cx="18425" cy="18650"/>
            </a:xfrm>
            <a:custGeom>
              <a:avLst/>
              <a:gdLst/>
              <a:ahLst/>
              <a:cxnLst/>
              <a:rect l="l" t="t" r="r" b="b"/>
              <a:pathLst>
                <a:path w="737" h="746" extrusionOk="0">
                  <a:moveTo>
                    <a:pt x="1" y="0"/>
                  </a:moveTo>
                  <a:lnTo>
                    <a:pt x="1" y="746"/>
                  </a:lnTo>
                  <a:lnTo>
                    <a:pt x="736" y="74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8275;p118">
              <a:extLst>
                <a:ext uri="{FF2B5EF4-FFF2-40B4-BE49-F238E27FC236}">
                  <a16:creationId xmlns:a16="http://schemas.microsoft.com/office/drawing/2014/main" id="{0C3A8D69-48B4-5B47-8F4F-04218F0691C0}"/>
                </a:ext>
              </a:extLst>
            </p:cNvPr>
            <p:cNvSpPr/>
            <p:nvPr/>
          </p:nvSpPr>
          <p:spPr>
            <a:xfrm>
              <a:off x="3769525" y="3116550"/>
              <a:ext cx="18425" cy="18425"/>
            </a:xfrm>
            <a:custGeom>
              <a:avLst/>
              <a:gdLst/>
              <a:ahLst/>
              <a:cxnLst/>
              <a:rect l="l" t="t" r="r" b="b"/>
              <a:pathLst>
                <a:path w="737" h="737"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8276;p118">
              <a:extLst>
                <a:ext uri="{FF2B5EF4-FFF2-40B4-BE49-F238E27FC236}">
                  <a16:creationId xmlns:a16="http://schemas.microsoft.com/office/drawing/2014/main" id="{2153AC8E-EF2A-E0FE-B25E-BC1A692F6CB5}"/>
                </a:ext>
              </a:extLst>
            </p:cNvPr>
            <p:cNvSpPr/>
            <p:nvPr/>
          </p:nvSpPr>
          <p:spPr>
            <a:xfrm>
              <a:off x="3606950" y="3116550"/>
              <a:ext cx="18425" cy="18425"/>
            </a:xfrm>
            <a:custGeom>
              <a:avLst/>
              <a:gdLst/>
              <a:ahLst/>
              <a:cxnLst/>
              <a:rect l="l" t="t" r="r" b="b"/>
              <a:pathLst>
                <a:path w="737" h="737"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8277;p118">
              <a:extLst>
                <a:ext uri="{FF2B5EF4-FFF2-40B4-BE49-F238E27FC236}">
                  <a16:creationId xmlns:a16="http://schemas.microsoft.com/office/drawing/2014/main" id="{FA10ED08-8BA7-3D99-478A-B68A8861AF84}"/>
                </a:ext>
              </a:extLst>
            </p:cNvPr>
            <p:cNvSpPr/>
            <p:nvPr/>
          </p:nvSpPr>
          <p:spPr>
            <a:xfrm>
              <a:off x="3606950" y="3203500"/>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8278;p118">
              <a:extLst>
                <a:ext uri="{FF2B5EF4-FFF2-40B4-BE49-F238E27FC236}">
                  <a16:creationId xmlns:a16="http://schemas.microsoft.com/office/drawing/2014/main" id="{BF3603F1-4C0D-5009-9545-F1BE9352A969}"/>
                </a:ext>
              </a:extLst>
            </p:cNvPr>
            <p:cNvSpPr/>
            <p:nvPr/>
          </p:nvSpPr>
          <p:spPr>
            <a:xfrm>
              <a:off x="3606950" y="3287100"/>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8279;p118">
              <a:extLst>
                <a:ext uri="{FF2B5EF4-FFF2-40B4-BE49-F238E27FC236}">
                  <a16:creationId xmlns:a16="http://schemas.microsoft.com/office/drawing/2014/main" id="{5945363E-EB07-5344-04E2-623E66E1DDD8}"/>
                </a:ext>
              </a:extLst>
            </p:cNvPr>
            <p:cNvSpPr/>
            <p:nvPr/>
          </p:nvSpPr>
          <p:spPr>
            <a:xfrm>
              <a:off x="3574575" y="3342775"/>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8280;p118">
              <a:extLst>
                <a:ext uri="{FF2B5EF4-FFF2-40B4-BE49-F238E27FC236}">
                  <a16:creationId xmlns:a16="http://schemas.microsoft.com/office/drawing/2014/main" id="{AC1ABEBA-7D80-94F7-2AB3-A897C22D6221}"/>
                </a:ext>
              </a:extLst>
            </p:cNvPr>
            <p:cNvSpPr/>
            <p:nvPr/>
          </p:nvSpPr>
          <p:spPr>
            <a:xfrm>
              <a:off x="3898375" y="3342775"/>
              <a:ext cx="18425" cy="18425"/>
            </a:xfrm>
            <a:custGeom>
              <a:avLst/>
              <a:gdLst/>
              <a:ahLst/>
              <a:cxnLst/>
              <a:rect l="l" t="t" r="r" b="b"/>
              <a:pathLst>
                <a:path w="737" h="737" extrusionOk="0">
                  <a:moveTo>
                    <a:pt x="1" y="0"/>
                  </a:moveTo>
                  <a:lnTo>
                    <a:pt x="1"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8281;p118">
              <a:extLst>
                <a:ext uri="{FF2B5EF4-FFF2-40B4-BE49-F238E27FC236}">
                  <a16:creationId xmlns:a16="http://schemas.microsoft.com/office/drawing/2014/main" id="{9B0B14C2-7F6A-6C6F-ECC9-3AD4E223E25F}"/>
                </a:ext>
              </a:extLst>
            </p:cNvPr>
            <p:cNvSpPr/>
            <p:nvPr/>
          </p:nvSpPr>
          <p:spPr>
            <a:xfrm>
              <a:off x="3671275" y="3287100"/>
              <a:ext cx="18425" cy="18425"/>
            </a:xfrm>
            <a:custGeom>
              <a:avLst/>
              <a:gdLst/>
              <a:ahLst/>
              <a:cxnLst/>
              <a:rect l="l" t="t" r="r" b="b"/>
              <a:pathLst>
                <a:path w="737" h="737" extrusionOk="0">
                  <a:moveTo>
                    <a:pt x="1" y="0"/>
                  </a:moveTo>
                  <a:lnTo>
                    <a:pt x="1"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8282;p118">
              <a:extLst>
                <a:ext uri="{FF2B5EF4-FFF2-40B4-BE49-F238E27FC236}">
                  <a16:creationId xmlns:a16="http://schemas.microsoft.com/office/drawing/2014/main" id="{8C92561C-E556-E68F-3ED0-57D6FC9F42C8}"/>
                </a:ext>
              </a:extLst>
            </p:cNvPr>
            <p:cNvSpPr/>
            <p:nvPr/>
          </p:nvSpPr>
          <p:spPr>
            <a:xfrm>
              <a:off x="3671275" y="3380925"/>
              <a:ext cx="18425" cy="18425"/>
            </a:xfrm>
            <a:custGeom>
              <a:avLst/>
              <a:gdLst/>
              <a:ahLst/>
              <a:cxnLst/>
              <a:rect l="l" t="t" r="r" b="b"/>
              <a:pathLst>
                <a:path w="737" h="737" extrusionOk="0">
                  <a:moveTo>
                    <a:pt x="1" y="0"/>
                  </a:moveTo>
                  <a:lnTo>
                    <a:pt x="1"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283;p118">
              <a:extLst>
                <a:ext uri="{FF2B5EF4-FFF2-40B4-BE49-F238E27FC236}">
                  <a16:creationId xmlns:a16="http://schemas.microsoft.com/office/drawing/2014/main" id="{34FB404D-C1B9-703C-DA10-D4988C9BF44E}"/>
                </a:ext>
              </a:extLst>
            </p:cNvPr>
            <p:cNvSpPr/>
            <p:nvPr/>
          </p:nvSpPr>
          <p:spPr>
            <a:xfrm>
              <a:off x="3801675" y="3380925"/>
              <a:ext cx="18650" cy="18425"/>
            </a:xfrm>
            <a:custGeom>
              <a:avLst/>
              <a:gdLst/>
              <a:ahLst/>
              <a:cxnLst/>
              <a:rect l="l" t="t" r="r" b="b"/>
              <a:pathLst>
                <a:path w="746"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8284;p118">
              <a:extLst>
                <a:ext uri="{FF2B5EF4-FFF2-40B4-BE49-F238E27FC236}">
                  <a16:creationId xmlns:a16="http://schemas.microsoft.com/office/drawing/2014/main" id="{62E2A528-52FF-8BDC-4978-7FE2B69A29C1}"/>
                </a:ext>
              </a:extLst>
            </p:cNvPr>
            <p:cNvSpPr/>
            <p:nvPr/>
          </p:nvSpPr>
          <p:spPr>
            <a:xfrm>
              <a:off x="3769525" y="3461200"/>
              <a:ext cx="18425" cy="18650"/>
            </a:xfrm>
            <a:custGeom>
              <a:avLst/>
              <a:gdLst/>
              <a:ahLst/>
              <a:cxnLst/>
              <a:rect l="l" t="t" r="r" b="b"/>
              <a:pathLst>
                <a:path w="737" h="746" extrusionOk="0">
                  <a:moveTo>
                    <a:pt x="0" y="0"/>
                  </a:moveTo>
                  <a:lnTo>
                    <a:pt x="0" y="746"/>
                  </a:lnTo>
                  <a:lnTo>
                    <a:pt x="737" y="74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8285;p118">
              <a:extLst>
                <a:ext uri="{FF2B5EF4-FFF2-40B4-BE49-F238E27FC236}">
                  <a16:creationId xmlns:a16="http://schemas.microsoft.com/office/drawing/2014/main" id="{4A811E8C-BF3D-1C13-3B9B-FFD221C59F17}"/>
                </a:ext>
              </a:extLst>
            </p:cNvPr>
            <p:cNvSpPr/>
            <p:nvPr/>
          </p:nvSpPr>
          <p:spPr>
            <a:xfrm>
              <a:off x="3703425" y="3116550"/>
              <a:ext cx="18650" cy="18425"/>
            </a:xfrm>
            <a:custGeom>
              <a:avLst/>
              <a:gdLst/>
              <a:ahLst/>
              <a:cxnLst/>
              <a:rect l="l" t="t" r="r" b="b"/>
              <a:pathLst>
                <a:path w="746" h="737" extrusionOk="0">
                  <a:moveTo>
                    <a:pt x="0" y="1"/>
                  </a:moveTo>
                  <a:lnTo>
                    <a:pt x="0"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8286;p118">
              <a:extLst>
                <a:ext uri="{FF2B5EF4-FFF2-40B4-BE49-F238E27FC236}">
                  <a16:creationId xmlns:a16="http://schemas.microsoft.com/office/drawing/2014/main" id="{0A4594D6-5D0B-EFAD-8438-59F1FD0B02C3}"/>
                </a:ext>
              </a:extLst>
            </p:cNvPr>
            <p:cNvSpPr/>
            <p:nvPr/>
          </p:nvSpPr>
          <p:spPr>
            <a:xfrm>
              <a:off x="3542425" y="3145600"/>
              <a:ext cx="18650" cy="18450"/>
            </a:xfrm>
            <a:custGeom>
              <a:avLst/>
              <a:gdLst/>
              <a:ahLst/>
              <a:cxnLst/>
              <a:rect l="l" t="t" r="r" b="b"/>
              <a:pathLst>
                <a:path w="746" h="738"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8287;p118">
              <a:extLst>
                <a:ext uri="{FF2B5EF4-FFF2-40B4-BE49-F238E27FC236}">
                  <a16:creationId xmlns:a16="http://schemas.microsoft.com/office/drawing/2014/main" id="{A6592FD1-07F4-B8D4-E366-4CEC953FB497}"/>
                </a:ext>
              </a:extLst>
            </p:cNvPr>
            <p:cNvSpPr/>
            <p:nvPr/>
          </p:nvSpPr>
          <p:spPr>
            <a:xfrm>
              <a:off x="3898375" y="3145600"/>
              <a:ext cx="18425" cy="18450"/>
            </a:xfrm>
            <a:custGeom>
              <a:avLst/>
              <a:gdLst/>
              <a:ahLst/>
              <a:cxnLst/>
              <a:rect l="l" t="t" r="r" b="b"/>
              <a:pathLst>
                <a:path w="737" h="738" extrusionOk="0">
                  <a:moveTo>
                    <a:pt x="1" y="1"/>
                  </a:moveTo>
                  <a:lnTo>
                    <a:pt x="1"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8288;p118">
              <a:extLst>
                <a:ext uri="{FF2B5EF4-FFF2-40B4-BE49-F238E27FC236}">
                  <a16:creationId xmlns:a16="http://schemas.microsoft.com/office/drawing/2014/main" id="{B1D0FBF6-8C25-1BC7-F5F5-3641700F6152}"/>
                </a:ext>
              </a:extLst>
            </p:cNvPr>
            <p:cNvSpPr/>
            <p:nvPr/>
          </p:nvSpPr>
          <p:spPr>
            <a:xfrm>
              <a:off x="3769525" y="3174675"/>
              <a:ext cx="18425" cy="18400"/>
            </a:xfrm>
            <a:custGeom>
              <a:avLst/>
              <a:gdLst/>
              <a:ahLst/>
              <a:cxnLst/>
              <a:rect l="l" t="t" r="r" b="b"/>
              <a:pathLst>
                <a:path w="737" h="736" extrusionOk="0">
                  <a:moveTo>
                    <a:pt x="0" y="0"/>
                  </a:moveTo>
                  <a:lnTo>
                    <a:pt x="0"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8289;p118">
              <a:extLst>
                <a:ext uri="{FF2B5EF4-FFF2-40B4-BE49-F238E27FC236}">
                  <a16:creationId xmlns:a16="http://schemas.microsoft.com/office/drawing/2014/main" id="{AC4A810A-B80D-E571-C571-BC7EA0272009}"/>
                </a:ext>
              </a:extLst>
            </p:cNvPr>
            <p:cNvSpPr/>
            <p:nvPr/>
          </p:nvSpPr>
          <p:spPr>
            <a:xfrm>
              <a:off x="3769525" y="3342775"/>
              <a:ext cx="18425" cy="18425"/>
            </a:xfrm>
            <a:custGeom>
              <a:avLst/>
              <a:gdLst/>
              <a:ahLst/>
              <a:cxnLst/>
              <a:rect l="l" t="t" r="r" b="b"/>
              <a:pathLst>
                <a:path w="737" h="737" extrusionOk="0">
                  <a:moveTo>
                    <a:pt x="0" y="0"/>
                  </a:moveTo>
                  <a:lnTo>
                    <a:pt x="0"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8290;p118">
              <a:extLst>
                <a:ext uri="{FF2B5EF4-FFF2-40B4-BE49-F238E27FC236}">
                  <a16:creationId xmlns:a16="http://schemas.microsoft.com/office/drawing/2014/main" id="{8F478FDD-D451-8D0F-1A09-F7A71672E80B}"/>
                </a:ext>
              </a:extLst>
            </p:cNvPr>
            <p:cNvSpPr/>
            <p:nvPr/>
          </p:nvSpPr>
          <p:spPr>
            <a:xfrm>
              <a:off x="3639100" y="3174675"/>
              <a:ext cx="18450" cy="18400"/>
            </a:xfrm>
            <a:custGeom>
              <a:avLst/>
              <a:gdLst/>
              <a:ahLst/>
              <a:cxnLst/>
              <a:rect l="l" t="t" r="r" b="b"/>
              <a:pathLst>
                <a:path w="738" h="736" extrusionOk="0">
                  <a:moveTo>
                    <a:pt x="1" y="0"/>
                  </a:moveTo>
                  <a:lnTo>
                    <a:pt x="1" y="736"/>
                  </a:lnTo>
                  <a:lnTo>
                    <a:pt x="738" y="736"/>
                  </a:lnTo>
                  <a:lnTo>
                    <a:pt x="7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8291;p118">
              <a:extLst>
                <a:ext uri="{FF2B5EF4-FFF2-40B4-BE49-F238E27FC236}">
                  <a16:creationId xmlns:a16="http://schemas.microsoft.com/office/drawing/2014/main" id="{D3792BD0-2DB2-70E4-4209-FDCD4E911119}"/>
                </a:ext>
              </a:extLst>
            </p:cNvPr>
            <p:cNvSpPr/>
            <p:nvPr/>
          </p:nvSpPr>
          <p:spPr>
            <a:xfrm>
              <a:off x="3542425" y="3203500"/>
              <a:ext cx="18650" cy="18650"/>
            </a:xfrm>
            <a:custGeom>
              <a:avLst/>
              <a:gdLst/>
              <a:ahLst/>
              <a:cxnLst/>
              <a:rect l="l" t="t" r="r" b="b"/>
              <a:pathLst>
                <a:path w="746" h="746" extrusionOk="0">
                  <a:moveTo>
                    <a:pt x="0" y="0"/>
                  </a:moveTo>
                  <a:lnTo>
                    <a:pt x="0" y="745"/>
                  </a:lnTo>
                  <a:lnTo>
                    <a:pt x="745" y="745"/>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8292;p118">
              <a:extLst>
                <a:ext uri="{FF2B5EF4-FFF2-40B4-BE49-F238E27FC236}">
                  <a16:creationId xmlns:a16="http://schemas.microsoft.com/office/drawing/2014/main" id="{EC54C9B9-01D5-7C69-90E4-9A0A82F90114}"/>
                </a:ext>
              </a:extLst>
            </p:cNvPr>
            <p:cNvSpPr/>
            <p:nvPr/>
          </p:nvSpPr>
          <p:spPr>
            <a:xfrm>
              <a:off x="3542425" y="3245400"/>
              <a:ext cx="18650" cy="18450"/>
            </a:xfrm>
            <a:custGeom>
              <a:avLst/>
              <a:gdLst/>
              <a:ahLst/>
              <a:cxnLst/>
              <a:rect l="l" t="t" r="r" b="b"/>
              <a:pathLst>
                <a:path w="746" h="738"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8293;p118">
              <a:extLst>
                <a:ext uri="{FF2B5EF4-FFF2-40B4-BE49-F238E27FC236}">
                  <a16:creationId xmlns:a16="http://schemas.microsoft.com/office/drawing/2014/main" id="{4C68D2F2-3073-F9B8-73F6-335DE6D9A42A}"/>
                </a:ext>
              </a:extLst>
            </p:cNvPr>
            <p:cNvSpPr/>
            <p:nvPr/>
          </p:nvSpPr>
          <p:spPr>
            <a:xfrm>
              <a:off x="3542425" y="3287100"/>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8294;p118">
              <a:extLst>
                <a:ext uri="{FF2B5EF4-FFF2-40B4-BE49-F238E27FC236}">
                  <a16:creationId xmlns:a16="http://schemas.microsoft.com/office/drawing/2014/main" id="{AB24AC7C-0EBD-FED3-C8F0-96321F643135}"/>
                </a:ext>
              </a:extLst>
            </p:cNvPr>
            <p:cNvSpPr/>
            <p:nvPr/>
          </p:nvSpPr>
          <p:spPr>
            <a:xfrm>
              <a:off x="3703425" y="3203500"/>
              <a:ext cx="18650" cy="18650"/>
            </a:xfrm>
            <a:custGeom>
              <a:avLst/>
              <a:gdLst/>
              <a:ahLst/>
              <a:cxnLst/>
              <a:rect l="l" t="t" r="r" b="b"/>
              <a:pathLst>
                <a:path w="746" h="746" extrusionOk="0">
                  <a:moveTo>
                    <a:pt x="0" y="0"/>
                  </a:moveTo>
                  <a:lnTo>
                    <a:pt x="0"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8295;p118">
              <a:extLst>
                <a:ext uri="{FF2B5EF4-FFF2-40B4-BE49-F238E27FC236}">
                  <a16:creationId xmlns:a16="http://schemas.microsoft.com/office/drawing/2014/main" id="{6DB5177E-9F0D-1405-28DD-2D4E9D26DCCB}"/>
                </a:ext>
              </a:extLst>
            </p:cNvPr>
            <p:cNvSpPr/>
            <p:nvPr/>
          </p:nvSpPr>
          <p:spPr>
            <a:xfrm>
              <a:off x="3898375" y="3203500"/>
              <a:ext cx="18425" cy="18650"/>
            </a:xfrm>
            <a:custGeom>
              <a:avLst/>
              <a:gdLst/>
              <a:ahLst/>
              <a:cxnLst/>
              <a:rect l="l" t="t" r="r" b="b"/>
              <a:pathLst>
                <a:path w="737" h="746" extrusionOk="0">
                  <a:moveTo>
                    <a:pt x="1" y="0"/>
                  </a:moveTo>
                  <a:lnTo>
                    <a:pt x="1"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8296;p118">
              <a:extLst>
                <a:ext uri="{FF2B5EF4-FFF2-40B4-BE49-F238E27FC236}">
                  <a16:creationId xmlns:a16="http://schemas.microsoft.com/office/drawing/2014/main" id="{9D71D700-9CA3-6E67-D5B0-AD7741AFE136}"/>
                </a:ext>
              </a:extLst>
            </p:cNvPr>
            <p:cNvSpPr/>
            <p:nvPr/>
          </p:nvSpPr>
          <p:spPr>
            <a:xfrm>
              <a:off x="3927875" y="2181325"/>
              <a:ext cx="90950" cy="205825"/>
            </a:xfrm>
            <a:custGeom>
              <a:avLst/>
              <a:gdLst/>
              <a:ahLst/>
              <a:cxnLst/>
              <a:rect l="l" t="t" r="r" b="b"/>
              <a:pathLst>
                <a:path w="3638" h="8233" extrusionOk="0">
                  <a:moveTo>
                    <a:pt x="0" y="0"/>
                  </a:moveTo>
                  <a:lnTo>
                    <a:pt x="0" y="745"/>
                  </a:lnTo>
                  <a:lnTo>
                    <a:pt x="3637" y="8233"/>
                  </a:lnTo>
                  <a:lnTo>
                    <a:pt x="3637" y="786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8297;p118">
              <a:extLst>
                <a:ext uri="{FF2B5EF4-FFF2-40B4-BE49-F238E27FC236}">
                  <a16:creationId xmlns:a16="http://schemas.microsoft.com/office/drawing/2014/main" id="{B621C0CB-3F7D-1527-B81D-DE2EFCF01390}"/>
                </a:ext>
              </a:extLst>
            </p:cNvPr>
            <p:cNvSpPr/>
            <p:nvPr/>
          </p:nvSpPr>
          <p:spPr>
            <a:xfrm>
              <a:off x="3969125" y="2297975"/>
              <a:ext cx="29075" cy="69900"/>
            </a:xfrm>
            <a:custGeom>
              <a:avLst/>
              <a:gdLst/>
              <a:ahLst/>
              <a:cxnLst/>
              <a:rect l="l" t="t" r="r" b="b"/>
              <a:pathLst>
                <a:path w="1163" h="2796" extrusionOk="0">
                  <a:moveTo>
                    <a:pt x="0" y="0"/>
                  </a:moveTo>
                  <a:lnTo>
                    <a:pt x="0" y="568"/>
                  </a:lnTo>
                  <a:lnTo>
                    <a:pt x="1162" y="2795"/>
                  </a:lnTo>
                  <a:lnTo>
                    <a:pt x="1162" y="234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8298;p118">
              <a:extLst>
                <a:ext uri="{FF2B5EF4-FFF2-40B4-BE49-F238E27FC236}">
                  <a16:creationId xmlns:a16="http://schemas.microsoft.com/office/drawing/2014/main" id="{86BD629C-EFF4-1776-2AD1-67C4BAF87AAF}"/>
                </a:ext>
              </a:extLst>
            </p:cNvPr>
            <p:cNvSpPr/>
            <p:nvPr/>
          </p:nvSpPr>
          <p:spPr>
            <a:xfrm>
              <a:off x="4007050" y="2374500"/>
              <a:ext cx="11775" cy="32850"/>
            </a:xfrm>
            <a:custGeom>
              <a:avLst/>
              <a:gdLst/>
              <a:ahLst/>
              <a:cxnLst/>
              <a:rect l="l" t="t" r="r" b="b"/>
              <a:pathLst>
                <a:path w="471" h="1314" extrusionOk="0">
                  <a:moveTo>
                    <a:pt x="0" y="0"/>
                  </a:moveTo>
                  <a:lnTo>
                    <a:pt x="0" y="417"/>
                  </a:lnTo>
                  <a:lnTo>
                    <a:pt x="470" y="1313"/>
                  </a:lnTo>
                  <a:lnTo>
                    <a:pt x="470" y="94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8299;p118">
              <a:extLst>
                <a:ext uri="{FF2B5EF4-FFF2-40B4-BE49-F238E27FC236}">
                  <a16:creationId xmlns:a16="http://schemas.microsoft.com/office/drawing/2014/main" id="{305EE10C-1596-2D5E-900A-B416F894AE7A}"/>
                </a:ext>
              </a:extLst>
            </p:cNvPr>
            <p:cNvSpPr/>
            <p:nvPr/>
          </p:nvSpPr>
          <p:spPr>
            <a:xfrm>
              <a:off x="3927875" y="2247650"/>
              <a:ext cx="90950" cy="180100"/>
            </a:xfrm>
            <a:custGeom>
              <a:avLst/>
              <a:gdLst/>
              <a:ahLst/>
              <a:cxnLst/>
              <a:rect l="l" t="t" r="r" b="b"/>
              <a:pathLst>
                <a:path w="3638" h="7204" extrusionOk="0">
                  <a:moveTo>
                    <a:pt x="0" y="0"/>
                  </a:moveTo>
                  <a:lnTo>
                    <a:pt x="0" y="736"/>
                  </a:lnTo>
                  <a:lnTo>
                    <a:pt x="3637" y="7203"/>
                  </a:lnTo>
                  <a:lnTo>
                    <a:pt x="3637" y="683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8300;p118">
              <a:extLst>
                <a:ext uri="{FF2B5EF4-FFF2-40B4-BE49-F238E27FC236}">
                  <a16:creationId xmlns:a16="http://schemas.microsoft.com/office/drawing/2014/main" id="{FDC9A860-79D1-18D8-8CC9-D6D75EBCD3FE}"/>
                </a:ext>
              </a:extLst>
            </p:cNvPr>
            <p:cNvSpPr/>
            <p:nvPr/>
          </p:nvSpPr>
          <p:spPr>
            <a:xfrm>
              <a:off x="3927875" y="2280675"/>
              <a:ext cx="10225" cy="35300"/>
            </a:xfrm>
            <a:custGeom>
              <a:avLst/>
              <a:gdLst/>
              <a:ahLst/>
              <a:cxnLst/>
              <a:rect l="l" t="t" r="r" b="b"/>
              <a:pathLst>
                <a:path w="409" h="1412" extrusionOk="0">
                  <a:moveTo>
                    <a:pt x="0" y="0"/>
                  </a:moveTo>
                  <a:lnTo>
                    <a:pt x="0" y="746"/>
                  </a:lnTo>
                  <a:lnTo>
                    <a:pt x="408" y="1411"/>
                  </a:lnTo>
                  <a:lnTo>
                    <a:pt x="408" y="71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8301;p118">
              <a:extLst>
                <a:ext uri="{FF2B5EF4-FFF2-40B4-BE49-F238E27FC236}">
                  <a16:creationId xmlns:a16="http://schemas.microsoft.com/office/drawing/2014/main" id="{69EA922D-83BB-4BB8-588F-D05E0D5D430D}"/>
                </a:ext>
              </a:extLst>
            </p:cNvPr>
            <p:cNvSpPr/>
            <p:nvPr/>
          </p:nvSpPr>
          <p:spPr>
            <a:xfrm>
              <a:off x="3976000" y="2365625"/>
              <a:ext cx="14225" cy="37275"/>
            </a:xfrm>
            <a:custGeom>
              <a:avLst/>
              <a:gdLst/>
              <a:ahLst/>
              <a:cxnLst/>
              <a:rect l="l" t="t" r="r" b="b"/>
              <a:pathLst>
                <a:path w="569" h="1491" extrusionOk="0">
                  <a:moveTo>
                    <a:pt x="0" y="0"/>
                  </a:moveTo>
                  <a:lnTo>
                    <a:pt x="0" y="541"/>
                  </a:lnTo>
                  <a:lnTo>
                    <a:pt x="568" y="1491"/>
                  </a:lnTo>
                  <a:lnTo>
                    <a:pt x="568" y="101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8302;p118">
              <a:extLst>
                <a:ext uri="{FF2B5EF4-FFF2-40B4-BE49-F238E27FC236}">
                  <a16:creationId xmlns:a16="http://schemas.microsoft.com/office/drawing/2014/main" id="{1DAE61E0-B3A7-30C7-2C0F-D4F62A8CF908}"/>
                </a:ext>
              </a:extLst>
            </p:cNvPr>
            <p:cNvSpPr/>
            <p:nvPr/>
          </p:nvSpPr>
          <p:spPr>
            <a:xfrm>
              <a:off x="3999050" y="2406425"/>
              <a:ext cx="5800" cy="20875"/>
            </a:xfrm>
            <a:custGeom>
              <a:avLst/>
              <a:gdLst/>
              <a:ahLst/>
              <a:cxnLst/>
              <a:rect l="l" t="t" r="r" b="b"/>
              <a:pathLst>
                <a:path w="232" h="835" extrusionOk="0">
                  <a:moveTo>
                    <a:pt x="1" y="1"/>
                  </a:moveTo>
                  <a:lnTo>
                    <a:pt x="1" y="453"/>
                  </a:lnTo>
                  <a:lnTo>
                    <a:pt x="232" y="835"/>
                  </a:lnTo>
                  <a:lnTo>
                    <a:pt x="232" y="40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8303;p118">
              <a:extLst>
                <a:ext uri="{FF2B5EF4-FFF2-40B4-BE49-F238E27FC236}">
                  <a16:creationId xmlns:a16="http://schemas.microsoft.com/office/drawing/2014/main" id="{3A2E0FFD-C262-E3AD-8ED9-4032FD499A52}"/>
                </a:ext>
              </a:extLst>
            </p:cNvPr>
            <p:cNvSpPr/>
            <p:nvPr/>
          </p:nvSpPr>
          <p:spPr>
            <a:xfrm>
              <a:off x="4013700" y="2432375"/>
              <a:ext cx="5125" cy="18000"/>
            </a:xfrm>
            <a:custGeom>
              <a:avLst/>
              <a:gdLst/>
              <a:ahLst/>
              <a:cxnLst/>
              <a:rect l="l" t="t" r="r" b="b"/>
              <a:pathLst>
                <a:path w="205" h="720" extrusionOk="0">
                  <a:moveTo>
                    <a:pt x="0" y="0"/>
                  </a:moveTo>
                  <a:lnTo>
                    <a:pt x="0" y="391"/>
                  </a:lnTo>
                  <a:lnTo>
                    <a:pt x="204" y="719"/>
                  </a:lnTo>
                  <a:lnTo>
                    <a:pt x="204" y="34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8304;p118">
              <a:extLst>
                <a:ext uri="{FF2B5EF4-FFF2-40B4-BE49-F238E27FC236}">
                  <a16:creationId xmlns:a16="http://schemas.microsoft.com/office/drawing/2014/main" id="{422035BD-8C16-F8C8-70F2-9E2BC2D3613F}"/>
                </a:ext>
              </a:extLst>
            </p:cNvPr>
            <p:cNvSpPr/>
            <p:nvPr/>
          </p:nvSpPr>
          <p:spPr>
            <a:xfrm>
              <a:off x="3927875" y="2313725"/>
              <a:ext cx="20850" cy="50600"/>
            </a:xfrm>
            <a:custGeom>
              <a:avLst/>
              <a:gdLst/>
              <a:ahLst/>
              <a:cxnLst/>
              <a:rect l="l" t="t" r="r" b="b"/>
              <a:pathLst>
                <a:path w="834" h="2024" extrusionOk="0">
                  <a:moveTo>
                    <a:pt x="0" y="1"/>
                  </a:moveTo>
                  <a:lnTo>
                    <a:pt x="0" y="746"/>
                  </a:lnTo>
                  <a:lnTo>
                    <a:pt x="834" y="2023"/>
                  </a:lnTo>
                  <a:lnTo>
                    <a:pt x="834" y="136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8305;p118">
              <a:extLst>
                <a:ext uri="{FF2B5EF4-FFF2-40B4-BE49-F238E27FC236}">
                  <a16:creationId xmlns:a16="http://schemas.microsoft.com/office/drawing/2014/main" id="{0FDFA307-B909-950D-A2F1-ADB4B758187D}"/>
                </a:ext>
              </a:extLst>
            </p:cNvPr>
            <p:cNvSpPr/>
            <p:nvPr/>
          </p:nvSpPr>
          <p:spPr>
            <a:xfrm>
              <a:off x="3957575" y="2362525"/>
              <a:ext cx="61250" cy="110225"/>
            </a:xfrm>
            <a:custGeom>
              <a:avLst/>
              <a:gdLst/>
              <a:ahLst/>
              <a:cxnLst/>
              <a:rect l="l" t="t" r="r" b="b"/>
              <a:pathLst>
                <a:path w="2450" h="4409" extrusionOk="0">
                  <a:moveTo>
                    <a:pt x="1" y="0"/>
                  </a:moveTo>
                  <a:lnTo>
                    <a:pt x="1" y="621"/>
                  </a:lnTo>
                  <a:lnTo>
                    <a:pt x="2449" y="4409"/>
                  </a:lnTo>
                  <a:lnTo>
                    <a:pt x="2449" y="403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8306;p118">
              <a:extLst>
                <a:ext uri="{FF2B5EF4-FFF2-40B4-BE49-F238E27FC236}">
                  <a16:creationId xmlns:a16="http://schemas.microsoft.com/office/drawing/2014/main" id="{48BB7A86-C288-45BE-3695-2BDC1E9B7D09}"/>
                </a:ext>
              </a:extLst>
            </p:cNvPr>
            <p:cNvSpPr/>
            <p:nvPr/>
          </p:nvSpPr>
          <p:spPr>
            <a:xfrm>
              <a:off x="3927875" y="2348975"/>
              <a:ext cx="34850" cy="67000"/>
            </a:xfrm>
            <a:custGeom>
              <a:avLst/>
              <a:gdLst/>
              <a:ahLst/>
              <a:cxnLst/>
              <a:rect l="l" t="t" r="r" b="b"/>
              <a:pathLst>
                <a:path w="1394" h="2680" extrusionOk="0">
                  <a:moveTo>
                    <a:pt x="0" y="1"/>
                  </a:moveTo>
                  <a:lnTo>
                    <a:pt x="0" y="737"/>
                  </a:lnTo>
                  <a:lnTo>
                    <a:pt x="1393" y="2680"/>
                  </a:lnTo>
                  <a:lnTo>
                    <a:pt x="1393" y="2086"/>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8307;p118">
              <a:extLst>
                <a:ext uri="{FF2B5EF4-FFF2-40B4-BE49-F238E27FC236}">
                  <a16:creationId xmlns:a16="http://schemas.microsoft.com/office/drawing/2014/main" id="{C153CA3A-6569-F19E-7EAA-0F8BE800BA74}"/>
                </a:ext>
              </a:extLst>
            </p:cNvPr>
            <p:cNvSpPr/>
            <p:nvPr/>
          </p:nvSpPr>
          <p:spPr>
            <a:xfrm>
              <a:off x="3997050" y="2452550"/>
              <a:ext cx="21775" cy="41725"/>
            </a:xfrm>
            <a:custGeom>
              <a:avLst/>
              <a:gdLst/>
              <a:ahLst/>
              <a:cxnLst/>
              <a:rect l="l" t="t" r="r" b="b"/>
              <a:pathLst>
                <a:path w="871" h="1669" extrusionOk="0">
                  <a:moveTo>
                    <a:pt x="1" y="1"/>
                  </a:moveTo>
                  <a:lnTo>
                    <a:pt x="1" y="453"/>
                  </a:lnTo>
                  <a:lnTo>
                    <a:pt x="870" y="1669"/>
                  </a:lnTo>
                  <a:lnTo>
                    <a:pt x="870" y="129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8308;p118">
              <a:extLst>
                <a:ext uri="{FF2B5EF4-FFF2-40B4-BE49-F238E27FC236}">
                  <a16:creationId xmlns:a16="http://schemas.microsoft.com/office/drawing/2014/main" id="{FE709C34-AE04-CFAE-C62E-7F172F3D2B9F}"/>
                </a:ext>
              </a:extLst>
            </p:cNvPr>
            <p:cNvSpPr/>
            <p:nvPr/>
          </p:nvSpPr>
          <p:spPr>
            <a:xfrm>
              <a:off x="3927875" y="2380025"/>
              <a:ext cx="10225" cy="31525"/>
            </a:xfrm>
            <a:custGeom>
              <a:avLst/>
              <a:gdLst/>
              <a:ahLst/>
              <a:cxnLst/>
              <a:rect l="l" t="t" r="r" b="b"/>
              <a:pathLst>
                <a:path w="409" h="1261" extrusionOk="0">
                  <a:moveTo>
                    <a:pt x="0" y="1"/>
                  </a:moveTo>
                  <a:lnTo>
                    <a:pt x="0" y="737"/>
                  </a:lnTo>
                  <a:lnTo>
                    <a:pt x="408" y="1260"/>
                  </a:lnTo>
                  <a:lnTo>
                    <a:pt x="408" y="560"/>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8309;p118">
              <a:extLst>
                <a:ext uri="{FF2B5EF4-FFF2-40B4-BE49-F238E27FC236}">
                  <a16:creationId xmlns:a16="http://schemas.microsoft.com/office/drawing/2014/main" id="{EA8B4CF1-D079-C0C3-E823-DAAE7471C491}"/>
                </a:ext>
              </a:extLst>
            </p:cNvPr>
            <p:cNvSpPr/>
            <p:nvPr/>
          </p:nvSpPr>
          <p:spPr>
            <a:xfrm>
              <a:off x="3946925" y="2406425"/>
              <a:ext cx="33300" cy="59900"/>
            </a:xfrm>
            <a:custGeom>
              <a:avLst/>
              <a:gdLst/>
              <a:ahLst/>
              <a:cxnLst/>
              <a:rect l="l" t="t" r="r" b="b"/>
              <a:pathLst>
                <a:path w="1332" h="2396" extrusionOk="0">
                  <a:moveTo>
                    <a:pt x="1" y="1"/>
                  </a:moveTo>
                  <a:lnTo>
                    <a:pt x="1" y="666"/>
                  </a:lnTo>
                  <a:lnTo>
                    <a:pt x="1332" y="2396"/>
                  </a:lnTo>
                  <a:lnTo>
                    <a:pt x="1332" y="1864"/>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8310;p118">
              <a:extLst>
                <a:ext uri="{FF2B5EF4-FFF2-40B4-BE49-F238E27FC236}">
                  <a16:creationId xmlns:a16="http://schemas.microsoft.com/office/drawing/2014/main" id="{0B67D0BF-5E47-447E-DCF4-DB519DD3F1C7}"/>
                </a:ext>
              </a:extLst>
            </p:cNvPr>
            <p:cNvSpPr/>
            <p:nvPr/>
          </p:nvSpPr>
          <p:spPr>
            <a:xfrm>
              <a:off x="3989075" y="2465625"/>
              <a:ext cx="5575" cy="19550"/>
            </a:xfrm>
            <a:custGeom>
              <a:avLst/>
              <a:gdLst/>
              <a:ahLst/>
              <a:cxnLst/>
              <a:rect l="l" t="t" r="r" b="b"/>
              <a:pathLst>
                <a:path w="223" h="782" extrusionOk="0">
                  <a:moveTo>
                    <a:pt x="0" y="1"/>
                  </a:moveTo>
                  <a:lnTo>
                    <a:pt x="0" y="489"/>
                  </a:lnTo>
                  <a:lnTo>
                    <a:pt x="223" y="782"/>
                  </a:lnTo>
                  <a:lnTo>
                    <a:pt x="223" y="31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8311;p118">
              <a:extLst>
                <a:ext uri="{FF2B5EF4-FFF2-40B4-BE49-F238E27FC236}">
                  <a16:creationId xmlns:a16="http://schemas.microsoft.com/office/drawing/2014/main" id="{F3EEBAE8-FB77-9652-6968-249137FAB6C3}"/>
                </a:ext>
              </a:extLst>
            </p:cNvPr>
            <p:cNvSpPr/>
            <p:nvPr/>
          </p:nvSpPr>
          <p:spPr>
            <a:xfrm>
              <a:off x="4003500" y="2485825"/>
              <a:ext cx="15325" cy="30400"/>
            </a:xfrm>
            <a:custGeom>
              <a:avLst/>
              <a:gdLst/>
              <a:ahLst/>
              <a:cxnLst/>
              <a:rect l="l" t="t" r="r" b="b"/>
              <a:pathLst>
                <a:path w="613" h="1216" extrusionOk="0">
                  <a:moveTo>
                    <a:pt x="0" y="1"/>
                  </a:moveTo>
                  <a:lnTo>
                    <a:pt x="0" y="426"/>
                  </a:lnTo>
                  <a:lnTo>
                    <a:pt x="612" y="1216"/>
                  </a:lnTo>
                  <a:lnTo>
                    <a:pt x="612" y="843"/>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8312;p118">
              <a:extLst>
                <a:ext uri="{FF2B5EF4-FFF2-40B4-BE49-F238E27FC236}">
                  <a16:creationId xmlns:a16="http://schemas.microsoft.com/office/drawing/2014/main" id="{2B95A34A-CE38-9CDC-1260-52EF813FCF7A}"/>
                </a:ext>
              </a:extLst>
            </p:cNvPr>
            <p:cNvSpPr/>
            <p:nvPr/>
          </p:nvSpPr>
          <p:spPr>
            <a:xfrm>
              <a:off x="3927875" y="2413075"/>
              <a:ext cx="28850" cy="51925"/>
            </a:xfrm>
            <a:custGeom>
              <a:avLst/>
              <a:gdLst/>
              <a:ahLst/>
              <a:cxnLst/>
              <a:rect l="l" t="t" r="r" b="b"/>
              <a:pathLst>
                <a:path w="1154" h="2077" extrusionOk="0">
                  <a:moveTo>
                    <a:pt x="0" y="1"/>
                  </a:moveTo>
                  <a:lnTo>
                    <a:pt x="0" y="746"/>
                  </a:lnTo>
                  <a:lnTo>
                    <a:pt x="1153" y="2077"/>
                  </a:lnTo>
                  <a:lnTo>
                    <a:pt x="1153" y="1456"/>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8313;p118">
              <a:extLst>
                <a:ext uri="{FF2B5EF4-FFF2-40B4-BE49-F238E27FC236}">
                  <a16:creationId xmlns:a16="http://schemas.microsoft.com/office/drawing/2014/main" id="{F1CC9CFC-A80B-F8A4-839A-ADC8D22EDF22}"/>
                </a:ext>
              </a:extLst>
            </p:cNvPr>
            <p:cNvSpPr/>
            <p:nvPr/>
          </p:nvSpPr>
          <p:spPr>
            <a:xfrm>
              <a:off x="3965350" y="2460750"/>
              <a:ext cx="6675" cy="22200"/>
            </a:xfrm>
            <a:custGeom>
              <a:avLst/>
              <a:gdLst/>
              <a:ahLst/>
              <a:cxnLst/>
              <a:rect l="l" t="t" r="r" b="b"/>
              <a:pathLst>
                <a:path w="267" h="888" extrusionOk="0">
                  <a:moveTo>
                    <a:pt x="1" y="1"/>
                  </a:moveTo>
                  <a:lnTo>
                    <a:pt x="1" y="586"/>
                  </a:lnTo>
                  <a:lnTo>
                    <a:pt x="267" y="888"/>
                  </a:lnTo>
                  <a:lnTo>
                    <a:pt x="249" y="862"/>
                  </a:lnTo>
                  <a:lnTo>
                    <a:pt x="249" y="31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8314;p118">
              <a:extLst>
                <a:ext uri="{FF2B5EF4-FFF2-40B4-BE49-F238E27FC236}">
                  <a16:creationId xmlns:a16="http://schemas.microsoft.com/office/drawing/2014/main" id="{39AD937D-9398-463F-2635-D9235387C13B}"/>
                </a:ext>
              </a:extLst>
            </p:cNvPr>
            <p:cNvSpPr/>
            <p:nvPr/>
          </p:nvSpPr>
          <p:spPr>
            <a:xfrm>
              <a:off x="3980425" y="2479825"/>
              <a:ext cx="18650" cy="34850"/>
            </a:xfrm>
            <a:custGeom>
              <a:avLst/>
              <a:gdLst/>
              <a:ahLst/>
              <a:cxnLst/>
              <a:rect l="l" t="t" r="r" b="b"/>
              <a:pathLst>
                <a:path w="746" h="1394" extrusionOk="0">
                  <a:moveTo>
                    <a:pt x="1" y="1"/>
                  </a:moveTo>
                  <a:lnTo>
                    <a:pt x="1" y="524"/>
                  </a:lnTo>
                  <a:lnTo>
                    <a:pt x="746" y="1394"/>
                  </a:lnTo>
                  <a:lnTo>
                    <a:pt x="746" y="94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8315;p118">
              <a:extLst>
                <a:ext uri="{FF2B5EF4-FFF2-40B4-BE49-F238E27FC236}">
                  <a16:creationId xmlns:a16="http://schemas.microsoft.com/office/drawing/2014/main" id="{2A3B54A9-1437-6BAD-5B23-4176B9E91C23}"/>
                </a:ext>
              </a:extLst>
            </p:cNvPr>
            <p:cNvSpPr/>
            <p:nvPr/>
          </p:nvSpPr>
          <p:spPr>
            <a:xfrm>
              <a:off x="4007925" y="2514650"/>
              <a:ext cx="10900" cy="22875"/>
            </a:xfrm>
            <a:custGeom>
              <a:avLst/>
              <a:gdLst/>
              <a:ahLst/>
              <a:cxnLst/>
              <a:rect l="l" t="t" r="r" b="b"/>
              <a:pathLst>
                <a:path w="436" h="915" extrusionOk="0">
                  <a:moveTo>
                    <a:pt x="1" y="1"/>
                  </a:moveTo>
                  <a:lnTo>
                    <a:pt x="1" y="417"/>
                  </a:lnTo>
                  <a:lnTo>
                    <a:pt x="435" y="914"/>
                  </a:lnTo>
                  <a:lnTo>
                    <a:pt x="435" y="5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8316;p118">
              <a:extLst>
                <a:ext uri="{FF2B5EF4-FFF2-40B4-BE49-F238E27FC236}">
                  <a16:creationId xmlns:a16="http://schemas.microsoft.com/office/drawing/2014/main" id="{88EF4B36-7888-D35E-5808-0E5D7BC10E90}"/>
                </a:ext>
              </a:extLst>
            </p:cNvPr>
            <p:cNvSpPr/>
            <p:nvPr/>
          </p:nvSpPr>
          <p:spPr>
            <a:xfrm>
              <a:off x="4007925" y="2537925"/>
              <a:ext cx="10900" cy="21325"/>
            </a:xfrm>
            <a:custGeom>
              <a:avLst/>
              <a:gdLst/>
              <a:ahLst/>
              <a:cxnLst/>
              <a:rect l="l" t="t" r="r" b="b"/>
              <a:pathLst>
                <a:path w="436" h="853" extrusionOk="0">
                  <a:moveTo>
                    <a:pt x="1" y="1"/>
                  </a:moveTo>
                  <a:lnTo>
                    <a:pt x="1" y="409"/>
                  </a:lnTo>
                  <a:lnTo>
                    <a:pt x="435" y="852"/>
                  </a:lnTo>
                  <a:lnTo>
                    <a:pt x="435" y="48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8317;p118">
              <a:extLst>
                <a:ext uri="{FF2B5EF4-FFF2-40B4-BE49-F238E27FC236}">
                  <a16:creationId xmlns:a16="http://schemas.microsoft.com/office/drawing/2014/main" id="{98E66245-349B-5276-69CC-71E39CD6EC94}"/>
                </a:ext>
              </a:extLst>
            </p:cNvPr>
            <p:cNvSpPr/>
            <p:nvPr/>
          </p:nvSpPr>
          <p:spPr>
            <a:xfrm>
              <a:off x="3927875" y="2479375"/>
              <a:ext cx="30400" cy="46600"/>
            </a:xfrm>
            <a:custGeom>
              <a:avLst/>
              <a:gdLst/>
              <a:ahLst/>
              <a:cxnLst/>
              <a:rect l="l" t="t" r="r" b="b"/>
              <a:pathLst>
                <a:path w="1216" h="1864" extrusionOk="0">
                  <a:moveTo>
                    <a:pt x="0" y="1"/>
                  </a:moveTo>
                  <a:lnTo>
                    <a:pt x="0" y="738"/>
                  </a:lnTo>
                  <a:lnTo>
                    <a:pt x="1216" y="1864"/>
                  </a:lnTo>
                  <a:lnTo>
                    <a:pt x="1216" y="125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8318;p118">
              <a:extLst>
                <a:ext uri="{FF2B5EF4-FFF2-40B4-BE49-F238E27FC236}">
                  <a16:creationId xmlns:a16="http://schemas.microsoft.com/office/drawing/2014/main" id="{371FD538-F74E-8BC4-F550-63DB5FFE5E40}"/>
                </a:ext>
              </a:extLst>
            </p:cNvPr>
            <p:cNvSpPr/>
            <p:nvPr/>
          </p:nvSpPr>
          <p:spPr>
            <a:xfrm>
              <a:off x="3967125" y="2519750"/>
              <a:ext cx="8675" cy="22650"/>
            </a:xfrm>
            <a:custGeom>
              <a:avLst/>
              <a:gdLst/>
              <a:ahLst/>
              <a:cxnLst/>
              <a:rect l="l" t="t" r="r" b="b"/>
              <a:pathLst>
                <a:path w="347" h="906" extrusionOk="0">
                  <a:moveTo>
                    <a:pt x="1" y="0"/>
                  </a:moveTo>
                  <a:lnTo>
                    <a:pt x="1" y="577"/>
                  </a:lnTo>
                  <a:lnTo>
                    <a:pt x="346" y="905"/>
                  </a:lnTo>
                  <a:lnTo>
                    <a:pt x="346" y="35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8319;p118">
              <a:extLst>
                <a:ext uri="{FF2B5EF4-FFF2-40B4-BE49-F238E27FC236}">
                  <a16:creationId xmlns:a16="http://schemas.microsoft.com/office/drawing/2014/main" id="{AC72F7AD-96A0-6D90-4471-840622506A12}"/>
                </a:ext>
              </a:extLst>
            </p:cNvPr>
            <p:cNvSpPr/>
            <p:nvPr/>
          </p:nvSpPr>
          <p:spPr>
            <a:xfrm>
              <a:off x="3983975" y="2537050"/>
              <a:ext cx="34850" cy="45500"/>
            </a:xfrm>
            <a:custGeom>
              <a:avLst/>
              <a:gdLst/>
              <a:ahLst/>
              <a:cxnLst/>
              <a:rect l="l" t="t" r="r" b="b"/>
              <a:pathLst>
                <a:path w="1394" h="1820" extrusionOk="0">
                  <a:moveTo>
                    <a:pt x="1" y="0"/>
                  </a:moveTo>
                  <a:lnTo>
                    <a:pt x="27" y="63"/>
                  </a:lnTo>
                  <a:lnTo>
                    <a:pt x="27" y="542"/>
                  </a:lnTo>
                  <a:lnTo>
                    <a:pt x="1393" y="1819"/>
                  </a:lnTo>
                  <a:lnTo>
                    <a:pt x="1393" y="144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8320;p118">
              <a:extLst>
                <a:ext uri="{FF2B5EF4-FFF2-40B4-BE49-F238E27FC236}">
                  <a16:creationId xmlns:a16="http://schemas.microsoft.com/office/drawing/2014/main" id="{33FA3C9B-9B70-CA70-3568-FB9986F72170}"/>
                </a:ext>
              </a:extLst>
            </p:cNvPr>
            <p:cNvSpPr/>
            <p:nvPr/>
          </p:nvSpPr>
          <p:spPr>
            <a:xfrm>
              <a:off x="3927875" y="2512450"/>
              <a:ext cx="14000" cy="29725"/>
            </a:xfrm>
            <a:custGeom>
              <a:avLst/>
              <a:gdLst/>
              <a:ahLst/>
              <a:cxnLst/>
              <a:rect l="l" t="t" r="r" b="b"/>
              <a:pathLst>
                <a:path w="560" h="1189" extrusionOk="0">
                  <a:moveTo>
                    <a:pt x="0" y="0"/>
                  </a:moveTo>
                  <a:lnTo>
                    <a:pt x="0" y="736"/>
                  </a:lnTo>
                  <a:lnTo>
                    <a:pt x="559" y="1189"/>
                  </a:lnTo>
                  <a:lnTo>
                    <a:pt x="559" y="5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8321;p118">
              <a:extLst>
                <a:ext uri="{FF2B5EF4-FFF2-40B4-BE49-F238E27FC236}">
                  <a16:creationId xmlns:a16="http://schemas.microsoft.com/office/drawing/2014/main" id="{BD5443F6-B61A-1695-D6A2-DE8BFD247A7D}"/>
                </a:ext>
              </a:extLst>
            </p:cNvPr>
            <p:cNvSpPr/>
            <p:nvPr/>
          </p:nvSpPr>
          <p:spPr>
            <a:xfrm>
              <a:off x="4010150" y="2586950"/>
              <a:ext cx="8675" cy="17100"/>
            </a:xfrm>
            <a:custGeom>
              <a:avLst/>
              <a:gdLst/>
              <a:ahLst/>
              <a:cxnLst/>
              <a:rect l="l" t="t" r="r" b="b"/>
              <a:pathLst>
                <a:path w="347" h="684" extrusionOk="0">
                  <a:moveTo>
                    <a:pt x="1" y="1"/>
                  </a:moveTo>
                  <a:lnTo>
                    <a:pt x="1" y="400"/>
                  </a:lnTo>
                  <a:lnTo>
                    <a:pt x="346" y="683"/>
                  </a:lnTo>
                  <a:lnTo>
                    <a:pt x="346" y="31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8322;p118">
              <a:extLst>
                <a:ext uri="{FF2B5EF4-FFF2-40B4-BE49-F238E27FC236}">
                  <a16:creationId xmlns:a16="http://schemas.microsoft.com/office/drawing/2014/main" id="{8C08E785-A26C-4DB0-42D4-B268304574BF}"/>
                </a:ext>
              </a:extLst>
            </p:cNvPr>
            <p:cNvSpPr/>
            <p:nvPr/>
          </p:nvSpPr>
          <p:spPr>
            <a:xfrm>
              <a:off x="3927875" y="2545475"/>
              <a:ext cx="34850" cy="42150"/>
            </a:xfrm>
            <a:custGeom>
              <a:avLst/>
              <a:gdLst/>
              <a:ahLst/>
              <a:cxnLst/>
              <a:rect l="l" t="t" r="r" b="b"/>
              <a:pathLst>
                <a:path w="1394" h="1686" extrusionOk="0">
                  <a:moveTo>
                    <a:pt x="0" y="0"/>
                  </a:moveTo>
                  <a:lnTo>
                    <a:pt x="0" y="746"/>
                  </a:lnTo>
                  <a:lnTo>
                    <a:pt x="1393" y="1686"/>
                  </a:lnTo>
                  <a:lnTo>
                    <a:pt x="1393" y="1083"/>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8323;p118">
              <a:extLst>
                <a:ext uri="{FF2B5EF4-FFF2-40B4-BE49-F238E27FC236}">
                  <a16:creationId xmlns:a16="http://schemas.microsoft.com/office/drawing/2014/main" id="{5EF71A9D-D9B8-8149-3297-F2870E0B3788}"/>
                </a:ext>
              </a:extLst>
            </p:cNvPr>
            <p:cNvSpPr/>
            <p:nvPr/>
          </p:nvSpPr>
          <p:spPr>
            <a:xfrm>
              <a:off x="3970875" y="2578975"/>
              <a:ext cx="10475" cy="21300"/>
            </a:xfrm>
            <a:custGeom>
              <a:avLst/>
              <a:gdLst/>
              <a:ahLst/>
              <a:cxnLst/>
              <a:rect l="l" t="t" r="r" b="b"/>
              <a:pathLst>
                <a:path w="419" h="852" extrusionOk="0">
                  <a:moveTo>
                    <a:pt x="1" y="0"/>
                  </a:moveTo>
                  <a:lnTo>
                    <a:pt x="28" y="54"/>
                  </a:lnTo>
                  <a:lnTo>
                    <a:pt x="28" y="586"/>
                  </a:lnTo>
                  <a:lnTo>
                    <a:pt x="418" y="852"/>
                  </a:lnTo>
                  <a:lnTo>
                    <a:pt x="418" y="328"/>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8324;p118">
              <a:extLst>
                <a:ext uri="{FF2B5EF4-FFF2-40B4-BE49-F238E27FC236}">
                  <a16:creationId xmlns:a16="http://schemas.microsoft.com/office/drawing/2014/main" id="{4201FAFA-AC14-4257-C636-5A8DCB126124}"/>
                </a:ext>
              </a:extLst>
            </p:cNvPr>
            <p:cNvSpPr/>
            <p:nvPr/>
          </p:nvSpPr>
          <p:spPr>
            <a:xfrm>
              <a:off x="3990200" y="2594050"/>
              <a:ext cx="28625" cy="31525"/>
            </a:xfrm>
            <a:custGeom>
              <a:avLst/>
              <a:gdLst/>
              <a:ahLst/>
              <a:cxnLst/>
              <a:rect l="l" t="t" r="r" b="b"/>
              <a:pathLst>
                <a:path w="1145" h="1261" extrusionOk="0">
                  <a:moveTo>
                    <a:pt x="0" y="1"/>
                  </a:moveTo>
                  <a:lnTo>
                    <a:pt x="0" y="488"/>
                  </a:lnTo>
                  <a:lnTo>
                    <a:pt x="1144" y="1260"/>
                  </a:lnTo>
                  <a:lnTo>
                    <a:pt x="1144" y="888"/>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8325;p118">
              <a:extLst>
                <a:ext uri="{FF2B5EF4-FFF2-40B4-BE49-F238E27FC236}">
                  <a16:creationId xmlns:a16="http://schemas.microsoft.com/office/drawing/2014/main" id="{4A5F43D3-4DCA-15CB-3B07-5593812B1E07}"/>
                </a:ext>
              </a:extLst>
            </p:cNvPr>
            <p:cNvSpPr/>
            <p:nvPr/>
          </p:nvSpPr>
          <p:spPr>
            <a:xfrm>
              <a:off x="3927875" y="2578750"/>
              <a:ext cx="11325" cy="24650"/>
            </a:xfrm>
            <a:custGeom>
              <a:avLst/>
              <a:gdLst/>
              <a:ahLst/>
              <a:cxnLst/>
              <a:rect l="l" t="t" r="r" b="b"/>
              <a:pathLst>
                <a:path w="453" h="986" extrusionOk="0">
                  <a:moveTo>
                    <a:pt x="0" y="0"/>
                  </a:moveTo>
                  <a:lnTo>
                    <a:pt x="0" y="737"/>
                  </a:lnTo>
                  <a:lnTo>
                    <a:pt x="453" y="985"/>
                  </a:lnTo>
                  <a:lnTo>
                    <a:pt x="453" y="293"/>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8326;p118">
              <a:extLst>
                <a:ext uri="{FF2B5EF4-FFF2-40B4-BE49-F238E27FC236}">
                  <a16:creationId xmlns:a16="http://schemas.microsoft.com/office/drawing/2014/main" id="{7727608A-E571-998C-D3C2-C10B52826E20}"/>
                </a:ext>
              </a:extLst>
            </p:cNvPr>
            <p:cNvSpPr/>
            <p:nvPr/>
          </p:nvSpPr>
          <p:spPr>
            <a:xfrm>
              <a:off x="3948275" y="2591825"/>
              <a:ext cx="10000" cy="21775"/>
            </a:xfrm>
            <a:custGeom>
              <a:avLst/>
              <a:gdLst/>
              <a:ahLst/>
              <a:cxnLst/>
              <a:rect l="l" t="t" r="r" b="b"/>
              <a:pathLst>
                <a:path w="400" h="871" extrusionOk="0">
                  <a:moveTo>
                    <a:pt x="0" y="1"/>
                  </a:moveTo>
                  <a:lnTo>
                    <a:pt x="0" y="648"/>
                  </a:lnTo>
                  <a:lnTo>
                    <a:pt x="400" y="870"/>
                  </a:lnTo>
                  <a:lnTo>
                    <a:pt x="400" y="258"/>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8327;p118">
              <a:extLst>
                <a:ext uri="{FF2B5EF4-FFF2-40B4-BE49-F238E27FC236}">
                  <a16:creationId xmlns:a16="http://schemas.microsoft.com/office/drawing/2014/main" id="{40617C81-3400-FF4D-A95D-B5B63BF4FCCD}"/>
                </a:ext>
              </a:extLst>
            </p:cNvPr>
            <p:cNvSpPr/>
            <p:nvPr/>
          </p:nvSpPr>
          <p:spPr>
            <a:xfrm>
              <a:off x="3967125" y="2604025"/>
              <a:ext cx="29750" cy="30625"/>
            </a:xfrm>
            <a:custGeom>
              <a:avLst/>
              <a:gdLst/>
              <a:ahLst/>
              <a:cxnLst/>
              <a:rect l="l" t="t" r="r" b="b"/>
              <a:pathLst>
                <a:path w="1190" h="1225" extrusionOk="0">
                  <a:moveTo>
                    <a:pt x="1" y="0"/>
                  </a:moveTo>
                  <a:lnTo>
                    <a:pt x="1" y="577"/>
                  </a:lnTo>
                  <a:lnTo>
                    <a:pt x="1189" y="1225"/>
                  </a:lnTo>
                  <a:lnTo>
                    <a:pt x="1189" y="763"/>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8328;p118">
              <a:extLst>
                <a:ext uri="{FF2B5EF4-FFF2-40B4-BE49-F238E27FC236}">
                  <a16:creationId xmlns:a16="http://schemas.microsoft.com/office/drawing/2014/main" id="{8009A97B-A2B6-724B-85F5-42BADA7514A6}"/>
                </a:ext>
              </a:extLst>
            </p:cNvPr>
            <p:cNvSpPr/>
            <p:nvPr/>
          </p:nvSpPr>
          <p:spPr>
            <a:xfrm>
              <a:off x="3927875" y="2611800"/>
              <a:ext cx="18650" cy="26200"/>
            </a:xfrm>
            <a:custGeom>
              <a:avLst/>
              <a:gdLst/>
              <a:ahLst/>
              <a:cxnLst/>
              <a:rect l="l" t="t" r="r" b="b"/>
              <a:pathLst>
                <a:path w="746" h="1048" extrusionOk="0">
                  <a:moveTo>
                    <a:pt x="0" y="0"/>
                  </a:moveTo>
                  <a:lnTo>
                    <a:pt x="0" y="736"/>
                  </a:lnTo>
                  <a:lnTo>
                    <a:pt x="745" y="1047"/>
                  </a:lnTo>
                  <a:lnTo>
                    <a:pt x="745" y="38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8329;p118">
              <a:extLst>
                <a:ext uri="{FF2B5EF4-FFF2-40B4-BE49-F238E27FC236}">
                  <a16:creationId xmlns:a16="http://schemas.microsoft.com/office/drawing/2014/main" id="{093D2DFA-598E-C7B0-ED81-694B491102DC}"/>
                </a:ext>
              </a:extLst>
            </p:cNvPr>
            <p:cNvSpPr/>
            <p:nvPr/>
          </p:nvSpPr>
          <p:spPr>
            <a:xfrm>
              <a:off x="3983300" y="2640400"/>
              <a:ext cx="35525" cy="27525"/>
            </a:xfrm>
            <a:custGeom>
              <a:avLst/>
              <a:gdLst/>
              <a:ahLst/>
              <a:cxnLst/>
              <a:rect l="l" t="t" r="r" b="b"/>
              <a:pathLst>
                <a:path w="1421" h="1101" extrusionOk="0">
                  <a:moveTo>
                    <a:pt x="1" y="0"/>
                  </a:moveTo>
                  <a:lnTo>
                    <a:pt x="1" y="515"/>
                  </a:lnTo>
                  <a:lnTo>
                    <a:pt x="1420" y="1100"/>
                  </a:lnTo>
                  <a:lnTo>
                    <a:pt x="1420" y="728"/>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8330;p118">
              <a:extLst>
                <a:ext uri="{FF2B5EF4-FFF2-40B4-BE49-F238E27FC236}">
                  <a16:creationId xmlns:a16="http://schemas.microsoft.com/office/drawing/2014/main" id="{8F7253D1-27C0-BE87-AD00-DC926C66A2D1}"/>
                </a:ext>
              </a:extLst>
            </p:cNvPr>
            <p:cNvSpPr/>
            <p:nvPr/>
          </p:nvSpPr>
          <p:spPr>
            <a:xfrm>
              <a:off x="3927875" y="2644825"/>
              <a:ext cx="34850" cy="28425"/>
            </a:xfrm>
            <a:custGeom>
              <a:avLst/>
              <a:gdLst/>
              <a:ahLst/>
              <a:cxnLst/>
              <a:rect l="l" t="t" r="r" b="b"/>
              <a:pathLst>
                <a:path w="1394" h="1137" extrusionOk="0">
                  <a:moveTo>
                    <a:pt x="0" y="1"/>
                  </a:moveTo>
                  <a:lnTo>
                    <a:pt x="0" y="737"/>
                  </a:lnTo>
                  <a:lnTo>
                    <a:pt x="1393" y="1136"/>
                  </a:lnTo>
                  <a:lnTo>
                    <a:pt x="1393" y="54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8331;p118">
              <a:extLst>
                <a:ext uri="{FF2B5EF4-FFF2-40B4-BE49-F238E27FC236}">
                  <a16:creationId xmlns:a16="http://schemas.microsoft.com/office/drawing/2014/main" id="{62AEF93A-4688-0E09-992B-2A17FEE2AFC3}"/>
                </a:ext>
              </a:extLst>
            </p:cNvPr>
            <p:cNvSpPr/>
            <p:nvPr/>
          </p:nvSpPr>
          <p:spPr>
            <a:xfrm>
              <a:off x="3971550" y="2661675"/>
              <a:ext cx="25325" cy="21125"/>
            </a:xfrm>
            <a:custGeom>
              <a:avLst/>
              <a:gdLst/>
              <a:ahLst/>
              <a:cxnLst/>
              <a:rect l="l" t="t" r="r" b="b"/>
              <a:pathLst>
                <a:path w="1013" h="845" extrusionOk="0">
                  <a:moveTo>
                    <a:pt x="1" y="1"/>
                  </a:moveTo>
                  <a:lnTo>
                    <a:pt x="1" y="560"/>
                  </a:lnTo>
                  <a:lnTo>
                    <a:pt x="1012" y="844"/>
                  </a:lnTo>
                  <a:lnTo>
                    <a:pt x="1012" y="39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8332;p118">
              <a:extLst>
                <a:ext uri="{FF2B5EF4-FFF2-40B4-BE49-F238E27FC236}">
                  <a16:creationId xmlns:a16="http://schemas.microsoft.com/office/drawing/2014/main" id="{8F099E53-AC0E-4029-46A9-AE12EBD9A1BF}"/>
                </a:ext>
              </a:extLst>
            </p:cNvPr>
            <p:cNvSpPr/>
            <p:nvPr/>
          </p:nvSpPr>
          <p:spPr>
            <a:xfrm>
              <a:off x="3950925" y="2683875"/>
              <a:ext cx="20650" cy="19325"/>
            </a:xfrm>
            <a:custGeom>
              <a:avLst/>
              <a:gdLst/>
              <a:ahLst/>
              <a:cxnLst/>
              <a:rect l="l" t="t" r="r" b="b"/>
              <a:pathLst>
                <a:path w="826" h="773" extrusionOk="0">
                  <a:moveTo>
                    <a:pt x="1" y="0"/>
                  </a:moveTo>
                  <a:lnTo>
                    <a:pt x="1" y="648"/>
                  </a:lnTo>
                  <a:lnTo>
                    <a:pt x="826" y="772"/>
                  </a:lnTo>
                  <a:lnTo>
                    <a:pt x="826" y="204"/>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8333;p118">
              <a:extLst>
                <a:ext uri="{FF2B5EF4-FFF2-40B4-BE49-F238E27FC236}">
                  <a16:creationId xmlns:a16="http://schemas.microsoft.com/office/drawing/2014/main" id="{A94DC50A-B0BA-7F77-E3E9-B072475814B7}"/>
                </a:ext>
              </a:extLst>
            </p:cNvPr>
            <p:cNvSpPr/>
            <p:nvPr/>
          </p:nvSpPr>
          <p:spPr>
            <a:xfrm>
              <a:off x="4000400" y="2696275"/>
              <a:ext cx="18425" cy="14025"/>
            </a:xfrm>
            <a:custGeom>
              <a:avLst/>
              <a:gdLst/>
              <a:ahLst/>
              <a:cxnLst/>
              <a:rect l="l" t="t" r="r" b="b"/>
              <a:pathLst>
                <a:path w="737" h="561" extrusionOk="0">
                  <a:moveTo>
                    <a:pt x="0" y="1"/>
                  </a:moveTo>
                  <a:lnTo>
                    <a:pt x="0" y="444"/>
                  </a:lnTo>
                  <a:lnTo>
                    <a:pt x="736" y="560"/>
                  </a:lnTo>
                  <a:lnTo>
                    <a:pt x="736" y="187"/>
                  </a:lnTo>
                  <a:lnTo>
                    <a:pt x="213" y="5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8334;p118">
              <a:extLst>
                <a:ext uri="{FF2B5EF4-FFF2-40B4-BE49-F238E27FC236}">
                  <a16:creationId xmlns:a16="http://schemas.microsoft.com/office/drawing/2014/main" id="{703736F7-4406-045C-28EF-69BF0C5190DE}"/>
                </a:ext>
              </a:extLst>
            </p:cNvPr>
            <p:cNvSpPr/>
            <p:nvPr/>
          </p:nvSpPr>
          <p:spPr>
            <a:xfrm>
              <a:off x="3927875" y="2711150"/>
              <a:ext cx="32625" cy="19550"/>
            </a:xfrm>
            <a:custGeom>
              <a:avLst/>
              <a:gdLst/>
              <a:ahLst/>
              <a:cxnLst/>
              <a:rect l="l" t="t" r="r" b="b"/>
              <a:pathLst>
                <a:path w="1305" h="782" extrusionOk="0">
                  <a:moveTo>
                    <a:pt x="0" y="1"/>
                  </a:moveTo>
                  <a:lnTo>
                    <a:pt x="0" y="736"/>
                  </a:lnTo>
                  <a:lnTo>
                    <a:pt x="1304" y="781"/>
                  </a:lnTo>
                  <a:lnTo>
                    <a:pt x="1304" y="178"/>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8335;p118">
              <a:extLst>
                <a:ext uri="{FF2B5EF4-FFF2-40B4-BE49-F238E27FC236}">
                  <a16:creationId xmlns:a16="http://schemas.microsoft.com/office/drawing/2014/main" id="{2A749EE3-3653-36F6-75A0-4CE0FA7CF223}"/>
                </a:ext>
              </a:extLst>
            </p:cNvPr>
            <p:cNvSpPr/>
            <p:nvPr/>
          </p:nvSpPr>
          <p:spPr>
            <a:xfrm>
              <a:off x="3969350" y="2716925"/>
              <a:ext cx="11100" cy="14650"/>
            </a:xfrm>
            <a:custGeom>
              <a:avLst/>
              <a:gdLst/>
              <a:ahLst/>
              <a:cxnLst/>
              <a:rect l="l" t="t" r="r" b="b"/>
              <a:pathLst>
                <a:path w="444" h="586" extrusionOk="0">
                  <a:moveTo>
                    <a:pt x="0" y="0"/>
                  </a:moveTo>
                  <a:lnTo>
                    <a:pt x="0" y="568"/>
                  </a:lnTo>
                  <a:lnTo>
                    <a:pt x="444" y="586"/>
                  </a:lnTo>
                  <a:lnTo>
                    <a:pt x="444" y="6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8336;p118">
              <a:extLst>
                <a:ext uri="{FF2B5EF4-FFF2-40B4-BE49-F238E27FC236}">
                  <a16:creationId xmlns:a16="http://schemas.microsoft.com/office/drawing/2014/main" id="{B06CA9A6-02D5-D773-7551-D12B9C95D2CC}"/>
                </a:ext>
              </a:extLst>
            </p:cNvPr>
            <p:cNvSpPr/>
            <p:nvPr/>
          </p:nvSpPr>
          <p:spPr>
            <a:xfrm>
              <a:off x="3989300" y="2719575"/>
              <a:ext cx="29525" cy="13550"/>
            </a:xfrm>
            <a:custGeom>
              <a:avLst/>
              <a:gdLst/>
              <a:ahLst/>
              <a:cxnLst/>
              <a:rect l="l" t="t" r="r" b="b"/>
              <a:pathLst>
                <a:path w="1181" h="542" extrusionOk="0">
                  <a:moveTo>
                    <a:pt x="1" y="1"/>
                  </a:moveTo>
                  <a:lnTo>
                    <a:pt x="1" y="497"/>
                  </a:lnTo>
                  <a:lnTo>
                    <a:pt x="1180" y="541"/>
                  </a:lnTo>
                  <a:lnTo>
                    <a:pt x="1180" y="16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8337;p118">
              <a:extLst>
                <a:ext uri="{FF2B5EF4-FFF2-40B4-BE49-F238E27FC236}">
                  <a16:creationId xmlns:a16="http://schemas.microsoft.com/office/drawing/2014/main" id="{72C549BD-A3C5-4703-8CEC-7DA47D1AD63A}"/>
                </a:ext>
              </a:extLst>
            </p:cNvPr>
            <p:cNvSpPr/>
            <p:nvPr/>
          </p:nvSpPr>
          <p:spPr>
            <a:xfrm>
              <a:off x="3927875" y="2744175"/>
              <a:ext cx="14000" cy="18450"/>
            </a:xfrm>
            <a:custGeom>
              <a:avLst/>
              <a:gdLst/>
              <a:ahLst/>
              <a:cxnLst/>
              <a:rect l="l" t="t" r="r" b="b"/>
              <a:pathLst>
                <a:path w="560" h="738" extrusionOk="0">
                  <a:moveTo>
                    <a:pt x="0" y="1"/>
                  </a:moveTo>
                  <a:lnTo>
                    <a:pt x="0" y="738"/>
                  </a:lnTo>
                  <a:lnTo>
                    <a:pt x="559" y="693"/>
                  </a:lnTo>
                  <a:lnTo>
                    <a:pt x="559" y="10"/>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8338;p118">
              <a:extLst>
                <a:ext uri="{FF2B5EF4-FFF2-40B4-BE49-F238E27FC236}">
                  <a16:creationId xmlns:a16="http://schemas.microsoft.com/office/drawing/2014/main" id="{352A6E57-1C47-C154-1738-B70B8E08EA2A}"/>
                </a:ext>
              </a:extLst>
            </p:cNvPr>
            <p:cNvSpPr/>
            <p:nvPr/>
          </p:nvSpPr>
          <p:spPr>
            <a:xfrm>
              <a:off x="3980425" y="2744850"/>
              <a:ext cx="21975" cy="13100"/>
            </a:xfrm>
            <a:custGeom>
              <a:avLst/>
              <a:gdLst/>
              <a:ahLst/>
              <a:cxnLst/>
              <a:rect l="l" t="t" r="r" b="b"/>
              <a:pathLst>
                <a:path w="879" h="524" extrusionOk="0">
                  <a:moveTo>
                    <a:pt x="1" y="1"/>
                  </a:moveTo>
                  <a:lnTo>
                    <a:pt x="1" y="524"/>
                  </a:lnTo>
                  <a:lnTo>
                    <a:pt x="879" y="453"/>
                  </a:lnTo>
                  <a:lnTo>
                    <a:pt x="879" y="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8339;p118">
              <a:extLst>
                <a:ext uri="{FF2B5EF4-FFF2-40B4-BE49-F238E27FC236}">
                  <a16:creationId xmlns:a16="http://schemas.microsoft.com/office/drawing/2014/main" id="{E405F1C5-30BE-80B4-F6AF-E4CBA94C6024}"/>
                </a:ext>
              </a:extLst>
            </p:cNvPr>
            <p:cNvSpPr/>
            <p:nvPr/>
          </p:nvSpPr>
          <p:spPr>
            <a:xfrm>
              <a:off x="4011250" y="2745300"/>
              <a:ext cx="7575" cy="10000"/>
            </a:xfrm>
            <a:custGeom>
              <a:avLst/>
              <a:gdLst/>
              <a:ahLst/>
              <a:cxnLst/>
              <a:rect l="l" t="t" r="r" b="b"/>
              <a:pathLst>
                <a:path w="303" h="400" extrusionOk="0">
                  <a:moveTo>
                    <a:pt x="1" y="1"/>
                  </a:moveTo>
                  <a:lnTo>
                    <a:pt x="1" y="400"/>
                  </a:lnTo>
                  <a:lnTo>
                    <a:pt x="302" y="373"/>
                  </a:lnTo>
                  <a:lnTo>
                    <a:pt x="30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8340;p118">
              <a:extLst>
                <a:ext uri="{FF2B5EF4-FFF2-40B4-BE49-F238E27FC236}">
                  <a16:creationId xmlns:a16="http://schemas.microsoft.com/office/drawing/2014/main" id="{3A00859A-10CA-BA20-BD5B-50A65D1E115C}"/>
                </a:ext>
              </a:extLst>
            </p:cNvPr>
            <p:cNvSpPr/>
            <p:nvPr/>
          </p:nvSpPr>
          <p:spPr>
            <a:xfrm>
              <a:off x="3927875" y="2773250"/>
              <a:ext cx="34850" cy="22425"/>
            </a:xfrm>
            <a:custGeom>
              <a:avLst/>
              <a:gdLst/>
              <a:ahLst/>
              <a:cxnLst/>
              <a:rect l="l" t="t" r="r" b="b"/>
              <a:pathLst>
                <a:path w="1394" h="897" extrusionOk="0">
                  <a:moveTo>
                    <a:pt x="1393" y="0"/>
                  </a:moveTo>
                  <a:lnTo>
                    <a:pt x="0" y="160"/>
                  </a:lnTo>
                  <a:lnTo>
                    <a:pt x="0" y="896"/>
                  </a:lnTo>
                  <a:lnTo>
                    <a:pt x="1393" y="594"/>
                  </a:lnTo>
                  <a:lnTo>
                    <a:pt x="13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8341;p118">
              <a:extLst>
                <a:ext uri="{FF2B5EF4-FFF2-40B4-BE49-F238E27FC236}">
                  <a16:creationId xmlns:a16="http://schemas.microsoft.com/office/drawing/2014/main" id="{B3DC3F05-E391-2B07-2826-96FC5E646C6B}"/>
                </a:ext>
              </a:extLst>
            </p:cNvPr>
            <p:cNvSpPr/>
            <p:nvPr/>
          </p:nvSpPr>
          <p:spPr>
            <a:xfrm>
              <a:off x="3971550" y="2771025"/>
              <a:ext cx="8900" cy="15100"/>
            </a:xfrm>
            <a:custGeom>
              <a:avLst/>
              <a:gdLst/>
              <a:ahLst/>
              <a:cxnLst/>
              <a:rect l="l" t="t" r="r" b="b"/>
              <a:pathLst>
                <a:path w="356" h="604" extrusionOk="0">
                  <a:moveTo>
                    <a:pt x="356" y="1"/>
                  </a:moveTo>
                  <a:lnTo>
                    <a:pt x="1" y="45"/>
                  </a:lnTo>
                  <a:lnTo>
                    <a:pt x="1" y="604"/>
                  </a:lnTo>
                  <a:lnTo>
                    <a:pt x="356" y="524"/>
                  </a:lnTo>
                  <a:lnTo>
                    <a:pt x="3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8342;p118">
              <a:extLst>
                <a:ext uri="{FF2B5EF4-FFF2-40B4-BE49-F238E27FC236}">
                  <a16:creationId xmlns:a16="http://schemas.microsoft.com/office/drawing/2014/main" id="{2FF71D08-3581-8AFB-70E8-0E938E290DB6}"/>
                </a:ext>
              </a:extLst>
            </p:cNvPr>
            <p:cNvSpPr/>
            <p:nvPr/>
          </p:nvSpPr>
          <p:spPr>
            <a:xfrm>
              <a:off x="3954475" y="2799425"/>
              <a:ext cx="17100" cy="19525"/>
            </a:xfrm>
            <a:custGeom>
              <a:avLst/>
              <a:gdLst/>
              <a:ahLst/>
              <a:cxnLst/>
              <a:rect l="l" t="t" r="r" b="b"/>
              <a:pathLst>
                <a:path w="684" h="781" extrusionOk="0">
                  <a:moveTo>
                    <a:pt x="684" y="0"/>
                  </a:moveTo>
                  <a:lnTo>
                    <a:pt x="1" y="142"/>
                  </a:lnTo>
                  <a:lnTo>
                    <a:pt x="1" y="781"/>
                  </a:lnTo>
                  <a:lnTo>
                    <a:pt x="684" y="559"/>
                  </a:lnTo>
                  <a:lnTo>
                    <a:pt x="6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8343;p118">
              <a:extLst>
                <a:ext uri="{FF2B5EF4-FFF2-40B4-BE49-F238E27FC236}">
                  <a16:creationId xmlns:a16="http://schemas.microsoft.com/office/drawing/2014/main" id="{2B915CFB-C598-8A39-1BFC-50F914780502}"/>
                </a:ext>
              </a:extLst>
            </p:cNvPr>
            <p:cNvSpPr/>
            <p:nvPr/>
          </p:nvSpPr>
          <p:spPr>
            <a:xfrm>
              <a:off x="3980425" y="2793200"/>
              <a:ext cx="20875" cy="17550"/>
            </a:xfrm>
            <a:custGeom>
              <a:avLst/>
              <a:gdLst/>
              <a:ahLst/>
              <a:cxnLst/>
              <a:rect l="l" t="t" r="r" b="b"/>
              <a:pathLst>
                <a:path w="835" h="702" extrusionOk="0">
                  <a:moveTo>
                    <a:pt x="835" y="1"/>
                  </a:moveTo>
                  <a:lnTo>
                    <a:pt x="356" y="98"/>
                  </a:lnTo>
                  <a:lnTo>
                    <a:pt x="1" y="169"/>
                  </a:lnTo>
                  <a:lnTo>
                    <a:pt x="1" y="701"/>
                  </a:lnTo>
                  <a:lnTo>
                    <a:pt x="835" y="435"/>
                  </a:lnTo>
                  <a:lnTo>
                    <a:pt x="8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8344;p118">
              <a:extLst>
                <a:ext uri="{FF2B5EF4-FFF2-40B4-BE49-F238E27FC236}">
                  <a16:creationId xmlns:a16="http://schemas.microsoft.com/office/drawing/2014/main" id="{612A942D-7926-E158-00DD-D11B126B4E5F}"/>
                </a:ext>
              </a:extLst>
            </p:cNvPr>
            <p:cNvSpPr/>
            <p:nvPr/>
          </p:nvSpPr>
          <p:spPr>
            <a:xfrm>
              <a:off x="4010150" y="2789425"/>
              <a:ext cx="8675" cy="12000"/>
            </a:xfrm>
            <a:custGeom>
              <a:avLst/>
              <a:gdLst/>
              <a:ahLst/>
              <a:cxnLst/>
              <a:rect l="l" t="t" r="r" b="b"/>
              <a:pathLst>
                <a:path w="347" h="480" extrusionOk="0">
                  <a:moveTo>
                    <a:pt x="346" y="1"/>
                  </a:moveTo>
                  <a:lnTo>
                    <a:pt x="1" y="72"/>
                  </a:lnTo>
                  <a:lnTo>
                    <a:pt x="1" y="480"/>
                  </a:lnTo>
                  <a:lnTo>
                    <a:pt x="346" y="365"/>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8345;p118">
              <a:extLst>
                <a:ext uri="{FF2B5EF4-FFF2-40B4-BE49-F238E27FC236}">
                  <a16:creationId xmlns:a16="http://schemas.microsoft.com/office/drawing/2014/main" id="{D0A1FFEA-E15E-C757-9B1C-DF1CFCB2A9F3}"/>
                </a:ext>
              </a:extLst>
            </p:cNvPr>
            <p:cNvSpPr/>
            <p:nvPr/>
          </p:nvSpPr>
          <p:spPr>
            <a:xfrm>
              <a:off x="3950050" y="2822475"/>
              <a:ext cx="38150" cy="29525"/>
            </a:xfrm>
            <a:custGeom>
              <a:avLst/>
              <a:gdLst/>
              <a:ahLst/>
              <a:cxnLst/>
              <a:rect l="l" t="t" r="r" b="b"/>
              <a:pathLst>
                <a:path w="1526" h="1181" extrusionOk="0">
                  <a:moveTo>
                    <a:pt x="1526" y="1"/>
                  </a:moveTo>
                  <a:lnTo>
                    <a:pt x="0" y="533"/>
                  </a:lnTo>
                  <a:lnTo>
                    <a:pt x="0" y="1180"/>
                  </a:lnTo>
                  <a:lnTo>
                    <a:pt x="1526" y="498"/>
                  </a:lnTo>
                  <a:lnTo>
                    <a:pt x="15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8346;p118">
              <a:extLst>
                <a:ext uri="{FF2B5EF4-FFF2-40B4-BE49-F238E27FC236}">
                  <a16:creationId xmlns:a16="http://schemas.microsoft.com/office/drawing/2014/main" id="{A4922963-C5A4-DAF2-8BF0-E088264A439A}"/>
                </a:ext>
              </a:extLst>
            </p:cNvPr>
            <p:cNvSpPr/>
            <p:nvPr/>
          </p:nvSpPr>
          <p:spPr>
            <a:xfrm>
              <a:off x="3997050" y="2811825"/>
              <a:ext cx="21775" cy="19100"/>
            </a:xfrm>
            <a:custGeom>
              <a:avLst/>
              <a:gdLst/>
              <a:ahLst/>
              <a:cxnLst/>
              <a:rect l="l" t="t" r="r" b="b"/>
              <a:pathLst>
                <a:path w="871" h="764" extrusionOk="0">
                  <a:moveTo>
                    <a:pt x="870" y="1"/>
                  </a:moveTo>
                  <a:lnTo>
                    <a:pt x="1" y="303"/>
                  </a:lnTo>
                  <a:lnTo>
                    <a:pt x="1" y="764"/>
                  </a:lnTo>
                  <a:lnTo>
                    <a:pt x="870" y="374"/>
                  </a:lnTo>
                  <a:lnTo>
                    <a:pt x="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8347;p118">
              <a:extLst>
                <a:ext uri="{FF2B5EF4-FFF2-40B4-BE49-F238E27FC236}">
                  <a16:creationId xmlns:a16="http://schemas.microsoft.com/office/drawing/2014/main" id="{4C18C8DC-BA1A-BB9C-43CD-D2FEEF00FAE8}"/>
                </a:ext>
              </a:extLst>
            </p:cNvPr>
            <p:cNvSpPr/>
            <p:nvPr/>
          </p:nvSpPr>
          <p:spPr>
            <a:xfrm>
              <a:off x="3927875" y="2860400"/>
              <a:ext cx="34850" cy="33525"/>
            </a:xfrm>
            <a:custGeom>
              <a:avLst/>
              <a:gdLst/>
              <a:ahLst/>
              <a:cxnLst/>
              <a:rect l="l" t="t" r="r" b="b"/>
              <a:pathLst>
                <a:path w="1394" h="1341" extrusionOk="0">
                  <a:moveTo>
                    <a:pt x="1393" y="0"/>
                  </a:moveTo>
                  <a:lnTo>
                    <a:pt x="0" y="604"/>
                  </a:lnTo>
                  <a:lnTo>
                    <a:pt x="0" y="1340"/>
                  </a:lnTo>
                  <a:lnTo>
                    <a:pt x="1393" y="604"/>
                  </a:lnTo>
                  <a:lnTo>
                    <a:pt x="13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8348;p118">
              <a:extLst>
                <a:ext uri="{FF2B5EF4-FFF2-40B4-BE49-F238E27FC236}">
                  <a16:creationId xmlns:a16="http://schemas.microsoft.com/office/drawing/2014/main" id="{1C336D54-37CF-0A7A-3C04-2382C1F36618}"/>
                </a:ext>
              </a:extLst>
            </p:cNvPr>
            <p:cNvSpPr/>
            <p:nvPr/>
          </p:nvSpPr>
          <p:spPr>
            <a:xfrm>
              <a:off x="3971550" y="2844650"/>
              <a:ext cx="28200" cy="25975"/>
            </a:xfrm>
            <a:custGeom>
              <a:avLst/>
              <a:gdLst/>
              <a:ahLst/>
              <a:cxnLst/>
              <a:rect l="l" t="t" r="r" b="b"/>
              <a:pathLst>
                <a:path w="1128" h="1039" extrusionOk="0">
                  <a:moveTo>
                    <a:pt x="1127" y="1"/>
                  </a:moveTo>
                  <a:lnTo>
                    <a:pt x="1" y="480"/>
                  </a:lnTo>
                  <a:lnTo>
                    <a:pt x="1" y="1038"/>
                  </a:lnTo>
                  <a:lnTo>
                    <a:pt x="1127" y="444"/>
                  </a:lnTo>
                  <a:lnTo>
                    <a:pt x="11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8349;p118">
              <a:extLst>
                <a:ext uri="{FF2B5EF4-FFF2-40B4-BE49-F238E27FC236}">
                  <a16:creationId xmlns:a16="http://schemas.microsoft.com/office/drawing/2014/main" id="{F0968219-C922-EE24-AD00-6B650E6595BE}"/>
                </a:ext>
              </a:extLst>
            </p:cNvPr>
            <p:cNvSpPr/>
            <p:nvPr/>
          </p:nvSpPr>
          <p:spPr>
            <a:xfrm>
              <a:off x="3951375" y="2885475"/>
              <a:ext cx="20200" cy="26850"/>
            </a:xfrm>
            <a:custGeom>
              <a:avLst/>
              <a:gdLst/>
              <a:ahLst/>
              <a:cxnLst/>
              <a:rect l="l" t="t" r="r" b="b"/>
              <a:pathLst>
                <a:path w="808" h="1074" extrusionOk="0">
                  <a:moveTo>
                    <a:pt x="808" y="0"/>
                  </a:moveTo>
                  <a:lnTo>
                    <a:pt x="0" y="435"/>
                  </a:lnTo>
                  <a:lnTo>
                    <a:pt x="0" y="1073"/>
                  </a:lnTo>
                  <a:lnTo>
                    <a:pt x="808" y="559"/>
                  </a:lnTo>
                  <a:lnTo>
                    <a:pt x="8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8350;p118">
              <a:extLst>
                <a:ext uri="{FF2B5EF4-FFF2-40B4-BE49-F238E27FC236}">
                  <a16:creationId xmlns:a16="http://schemas.microsoft.com/office/drawing/2014/main" id="{9F40DE2C-6368-C3DA-B2EC-097DBC7C8FE9}"/>
                </a:ext>
              </a:extLst>
            </p:cNvPr>
            <p:cNvSpPr/>
            <p:nvPr/>
          </p:nvSpPr>
          <p:spPr>
            <a:xfrm>
              <a:off x="4002825" y="2860400"/>
              <a:ext cx="16000" cy="19325"/>
            </a:xfrm>
            <a:custGeom>
              <a:avLst/>
              <a:gdLst/>
              <a:ahLst/>
              <a:cxnLst/>
              <a:rect l="l" t="t" r="r" b="b"/>
              <a:pathLst>
                <a:path w="640" h="773" extrusionOk="0">
                  <a:moveTo>
                    <a:pt x="639" y="0"/>
                  </a:moveTo>
                  <a:lnTo>
                    <a:pt x="0" y="337"/>
                  </a:lnTo>
                  <a:lnTo>
                    <a:pt x="0" y="773"/>
                  </a:lnTo>
                  <a:lnTo>
                    <a:pt x="639" y="373"/>
                  </a:lnTo>
                  <a:lnTo>
                    <a:pt x="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8351;p118">
              <a:extLst>
                <a:ext uri="{FF2B5EF4-FFF2-40B4-BE49-F238E27FC236}">
                  <a16:creationId xmlns:a16="http://schemas.microsoft.com/office/drawing/2014/main" id="{8661C4E8-65F3-B253-D6E1-839E81034652}"/>
                </a:ext>
              </a:extLst>
            </p:cNvPr>
            <p:cNvSpPr/>
            <p:nvPr/>
          </p:nvSpPr>
          <p:spPr>
            <a:xfrm>
              <a:off x="3927875" y="2924950"/>
              <a:ext cx="23525" cy="32175"/>
            </a:xfrm>
            <a:custGeom>
              <a:avLst/>
              <a:gdLst/>
              <a:ahLst/>
              <a:cxnLst/>
              <a:rect l="l" t="t" r="r" b="b"/>
              <a:pathLst>
                <a:path w="941" h="1287" extrusionOk="0">
                  <a:moveTo>
                    <a:pt x="940" y="0"/>
                  </a:moveTo>
                  <a:lnTo>
                    <a:pt x="0" y="541"/>
                  </a:lnTo>
                  <a:lnTo>
                    <a:pt x="0" y="1286"/>
                  </a:lnTo>
                  <a:lnTo>
                    <a:pt x="940" y="647"/>
                  </a:lnTo>
                  <a:lnTo>
                    <a:pt x="9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8352;p118">
              <a:extLst>
                <a:ext uri="{FF2B5EF4-FFF2-40B4-BE49-F238E27FC236}">
                  <a16:creationId xmlns:a16="http://schemas.microsoft.com/office/drawing/2014/main" id="{95AA9A71-C310-C1EE-4861-12B292B22D36}"/>
                </a:ext>
              </a:extLst>
            </p:cNvPr>
            <p:cNvSpPr/>
            <p:nvPr/>
          </p:nvSpPr>
          <p:spPr>
            <a:xfrm>
              <a:off x="3989300" y="2885675"/>
              <a:ext cx="29525" cy="29300"/>
            </a:xfrm>
            <a:custGeom>
              <a:avLst/>
              <a:gdLst/>
              <a:ahLst/>
              <a:cxnLst/>
              <a:rect l="l" t="t" r="r" b="b"/>
              <a:pathLst>
                <a:path w="1181" h="1172" extrusionOk="0">
                  <a:moveTo>
                    <a:pt x="1180" y="1"/>
                  </a:moveTo>
                  <a:lnTo>
                    <a:pt x="1" y="684"/>
                  </a:lnTo>
                  <a:lnTo>
                    <a:pt x="1" y="1172"/>
                  </a:lnTo>
                  <a:lnTo>
                    <a:pt x="1180" y="373"/>
                  </a:lnTo>
                  <a:lnTo>
                    <a:pt x="11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8353;p118">
              <a:extLst>
                <a:ext uri="{FF2B5EF4-FFF2-40B4-BE49-F238E27FC236}">
                  <a16:creationId xmlns:a16="http://schemas.microsoft.com/office/drawing/2014/main" id="{C84E0C13-3616-88D4-C2D2-AAB4EB8A91E2}"/>
                </a:ext>
              </a:extLst>
            </p:cNvPr>
            <p:cNvSpPr/>
            <p:nvPr/>
          </p:nvSpPr>
          <p:spPr>
            <a:xfrm>
              <a:off x="3950050" y="2922275"/>
              <a:ext cx="48350" cy="48150"/>
            </a:xfrm>
            <a:custGeom>
              <a:avLst/>
              <a:gdLst/>
              <a:ahLst/>
              <a:cxnLst/>
              <a:rect l="l" t="t" r="r" b="b"/>
              <a:pathLst>
                <a:path w="1934" h="1926" extrusionOk="0">
                  <a:moveTo>
                    <a:pt x="1934" y="1"/>
                  </a:moveTo>
                  <a:lnTo>
                    <a:pt x="0" y="1278"/>
                  </a:lnTo>
                  <a:lnTo>
                    <a:pt x="0" y="1925"/>
                  </a:lnTo>
                  <a:lnTo>
                    <a:pt x="1934" y="453"/>
                  </a:lnTo>
                  <a:lnTo>
                    <a:pt x="19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8354;p118">
              <a:extLst>
                <a:ext uri="{FF2B5EF4-FFF2-40B4-BE49-F238E27FC236}">
                  <a16:creationId xmlns:a16="http://schemas.microsoft.com/office/drawing/2014/main" id="{2012951D-D982-500F-F3CD-0F1569770A00}"/>
                </a:ext>
              </a:extLst>
            </p:cNvPr>
            <p:cNvSpPr/>
            <p:nvPr/>
          </p:nvSpPr>
          <p:spPr>
            <a:xfrm>
              <a:off x="4007250" y="2908750"/>
              <a:ext cx="11575" cy="18000"/>
            </a:xfrm>
            <a:custGeom>
              <a:avLst/>
              <a:gdLst/>
              <a:ahLst/>
              <a:cxnLst/>
              <a:rect l="l" t="t" r="r" b="b"/>
              <a:pathLst>
                <a:path w="463" h="720" extrusionOk="0">
                  <a:moveTo>
                    <a:pt x="462" y="0"/>
                  </a:moveTo>
                  <a:lnTo>
                    <a:pt x="1" y="302"/>
                  </a:lnTo>
                  <a:lnTo>
                    <a:pt x="1" y="719"/>
                  </a:lnTo>
                  <a:lnTo>
                    <a:pt x="462" y="373"/>
                  </a:lnTo>
                  <a:lnTo>
                    <a:pt x="4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8355;p118">
              <a:extLst>
                <a:ext uri="{FF2B5EF4-FFF2-40B4-BE49-F238E27FC236}">
                  <a16:creationId xmlns:a16="http://schemas.microsoft.com/office/drawing/2014/main" id="{B15B2571-FC5D-B88E-74C5-1C17763915E1}"/>
                </a:ext>
              </a:extLst>
            </p:cNvPr>
            <p:cNvSpPr/>
            <p:nvPr/>
          </p:nvSpPr>
          <p:spPr>
            <a:xfrm>
              <a:off x="3927875" y="2973725"/>
              <a:ext cx="34400" cy="42825"/>
            </a:xfrm>
            <a:custGeom>
              <a:avLst/>
              <a:gdLst/>
              <a:ahLst/>
              <a:cxnLst/>
              <a:rect l="l" t="t" r="r" b="b"/>
              <a:pathLst>
                <a:path w="1376" h="1713" extrusionOk="0">
                  <a:moveTo>
                    <a:pt x="1375" y="1"/>
                  </a:moveTo>
                  <a:lnTo>
                    <a:pt x="0" y="967"/>
                  </a:lnTo>
                  <a:lnTo>
                    <a:pt x="0" y="1713"/>
                  </a:lnTo>
                  <a:lnTo>
                    <a:pt x="1375" y="595"/>
                  </a:lnTo>
                  <a:lnTo>
                    <a:pt x="13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8356;p118">
              <a:extLst>
                <a:ext uri="{FF2B5EF4-FFF2-40B4-BE49-F238E27FC236}">
                  <a16:creationId xmlns:a16="http://schemas.microsoft.com/office/drawing/2014/main" id="{D1B9CA84-BDC1-EA25-3FC9-E4E938C333D8}"/>
                </a:ext>
              </a:extLst>
            </p:cNvPr>
            <p:cNvSpPr/>
            <p:nvPr/>
          </p:nvSpPr>
          <p:spPr>
            <a:xfrm>
              <a:off x="3990850" y="2933575"/>
              <a:ext cx="27975" cy="31750"/>
            </a:xfrm>
            <a:custGeom>
              <a:avLst/>
              <a:gdLst/>
              <a:ahLst/>
              <a:cxnLst/>
              <a:rect l="l" t="t" r="r" b="b"/>
              <a:pathLst>
                <a:path w="1119" h="1270" extrusionOk="0">
                  <a:moveTo>
                    <a:pt x="1118" y="1"/>
                  </a:moveTo>
                  <a:lnTo>
                    <a:pt x="0" y="791"/>
                  </a:lnTo>
                  <a:lnTo>
                    <a:pt x="0" y="1270"/>
                  </a:lnTo>
                  <a:lnTo>
                    <a:pt x="1118" y="373"/>
                  </a:lnTo>
                  <a:lnTo>
                    <a:pt x="11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8357;p118">
              <a:extLst>
                <a:ext uri="{FF2B5EF4-FFF2-40B4-BE49-F238E27FC236}">
                  <a16:creationId xmlns:a16="http://schemas.microsoft.com/office/drawing/2014/main" id="{3FA2802F-1663-5497-0C11-D23C805A1BDE}"/>
                </a:ext>
              </a:extLst>
            </p:cNvPr>
            <p:cNvSpPr/>
            <p:nvPr/>
          </p:nvSpPr>
          <p:spPr>
            <a:xfrm>
              <a:off x="3955800" y="2979500"/>
              <a:ext cx="33525" cy="41925"/>
            </a:xfrm>
            <a:custGeom>
              <a:avLst/>
              <a:gdLst/>
              <a:ahLst/>
              <a:cxnLst/>
              <a:rect l="l" t="t" r="r" b="b"/>
              <a:pathLst>
                <a:path w="1341" h="1677" extrusionOk="0">
                  <a:moveTo>
                    <a:pt x="1341" y="1"/>
                  </a:moveTo>
                  <a:lnTo>
                    <a:pt x="1" y="1047"/>
                  </a:lnTo>
                  <a:lnTo>
                    <a:pt x="1" y="1677"/>
                  </a:lnTo>
                  <a:lnTo>
                    <a:pt x="1341" y="488"/>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8358;p118">
              <a:extLst>
                <a:ext uri="{FF2B5EF4-FFF2-40B4-BE49-F238E27FC236}">
                  <a16:creationId xmlns:a16="http://schemas.microsoft.com/office/drawing/2014/main" id="{6C014832-3ADC-ED25-9D40-4A560A2EA584}"/>
                </a:ext>
              </a:extLst>
            </p:cNvPr>
            <p:cNvSpPr/>
            <p:nvPr/>
          </p:nvSpPr>
          <p:spPr>
            <a:xfrm>
              <a:off x="3998175" y="2956650"/>
              <a:ext cx="20650" cy="27300"/>
            </a:xfrm>
            <a:custGeom>
              <a:avLst/>
              <a:gdLst/>
              <a:ahLst/>
              <a:cxnLst/>
              <a:rect l="l" t="t" r="r" b="b"/>
              <a:pathLst>
                <a:path w="826" h="1092" extrusionOk="0">
                  <a:moveTo>
                    <a:pt x="825" y="0"/>
                  </a:moveTo>
                  <a:lnTo>
                    <a:pt x="0" y="639"/>
                  </a:lnTo>
                  <a:lnTo>
                    <a:pt x="0" y="1092"/>
                  </a:lnTo>
                  <a:lnTo>
                    <a:pt x="825" y="373"/>
                  </a:lnTo>
                  <a:lnTo>
                    <a:pt x="8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8359;p118">
              <a:extLst>
                <a:ext uri="{FF2B5EF4-FFF2-40B4-BE49-F238E27FC236}">
                  <a16:creationId xmlns:a16="http://schemas.microsoft.com/office/drawing/2014/main" id="{CC24C453-5F8E-5FD5-436F-36B0B058EB27}"/>
                </a:ext>
              </a:extLst>
            </p:cNvPr>
            <p:cNvSpPr/>
            <p:nvPr/>
          </p:nvSpPr>
          <p:spPr>
            <a:xfrm>
              <a:off x="3927875" y="3048475"/>
              <a:ext cx="10225" cy="26625"/>
            </a:xfrm>
            <a:custGeom>
              <a:avLst/>
              <a:gdLst/>
              <a:ahLst/>
              <a:cxnLst/>
              <a:rect l="l" t="t" r="r" b="b"/>
              <a:pathLst>
                <a:path w="409" h="1065" extrusionOk="0">
                  <a:moveTo>
                    <a:pt x="408" y="0"/>
                  </a:moveTo>
                  <a:lnTo>
                    <a:pt x="0" y="329"/>
                  </a:lnTo>
                  <a:lnTo>
                    <a:pt x="0" y="1065"/>
                  </a:lnTo>
                  <a:lnTo>
                    <a:pt x="408" y="692"/>
                  </a:lnTo>
                  <a:lnTo>
                    <a:pt x="4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8360;p118">
              <a:extLst>
                <a:ext uri="{FF2B5EF4-FFF2-40B4-BE49-F238E27FC236}">
                  <a16:creationId xmlns:a16="http://schemas.microsoft.com/office/drawing/2014/main" id="{603677D3-90CD-DB76-A260-CC9EC9C04576}"/>
                </a:ext>
              </a:extLst>
            </p:cNvPr>
            <p:cNvSpPr/>
            <p:nvPr/>
          </p:nvSpPr>
          <p:spPr>
            <a:xfrm>
              <a:off x="3946925" y="3013875"/>
              <a:ext cx="32200" cy="43475"/>
            </a:xfrm>
            <a:custGeom>
              <a:avLst/>
              <a:gdLst/>
              <a:ahLst/>
              <a:cxnLst/>
              <a:rect l="l" t="t" r="r" b="b"/>
              <a:pathLst>
                <a:path w="1288" h="1739" extrusionOk="0">
                  <a:moveTo>
                    <a:pt x="1288" y="0"/>
                  </a:moveTo>
                  <a:lnTo>
                    <a:pt x="1" y="1082"/>
                  </a:lnTo>
                  <a:lnTo>
                    <a:pt x="1" y="1739"/>
                  </a:lnTo>
                  <a:lnTo>
                    <a:pt x="1288" y="532"/>
                  </a:lnTo>
                  <a:lnTo>
                    <a:pt x="12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8361;p118">
              <a:extLst>
                <a:ext uri="{FF2B5EF4-FFF2-40B4-BE49-F238E27FC236}">
                  <a16:creationId xmlns:a16="http://schemas.microsoft.com/office/drawing/2014/main" id="{EF348E86-4B2F-AE0A-80E0-8AC158BA3B82}"/>
                </a:ext>
              </a:extLst>
            </p:cNvPr>
            <p:cNvSpPr/>
            <p:nvPr/>
          </p:nvSpPr>
          <p:spPr>
            <a:xfrm>
              <a:off x="3987975" y="2980825"/>
              <a:ext cx="30850" cy="37950"/>
            </a:xfrm>
            <a:custGeom>
              <a:avLst/>
              <a:gdLst/>
              <a:ahLst/>
              <a:cxnLst/>
              <a:rect l="l" t="t" r="r" b="b"/>
              <a:pathLst>
                <a:path w="1234" h="1518" extrusionOk="0">
                  <a:moveTo>
                    <a:pt x="1233" y="1"/>
                  </a:moveTo>
                  <a:lnTo>
                    <a:pt x="0" y="1030"/>
                  </a:lnTo>
                  <a:lnTo>
                    <a:pt x="0" y="1517"/>
                  </a:lnTo>
                  <a:lnTo>
                    <a:pt x="1233" y="373"/>
                  </a:lnTo>
                  <a:lnTo>
                    <a:pt x="12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8362;p118">
              <a:extLst>
                <a:ext uri="{FF2B5EF4-FFF2-40B4-BE49-F238E27FC236}">
                  <a16:creationId xmlns:a16="http://schemas.microsoft.com/office/drawing/2014/main" id="{6DB2FE48-5C01-022E-BC3B-B015E77B1750}"/>
                </a:ext>
              </a:extLst>
            </p:cNvPr>
            <p:cNvSpPr/>
            <p:nvPr/>
          </p:nvSpPr>
          <p:spPr>
            <a:xfrm>
              <a:off x="3927875" y="3067775"/>
              <a:ext cx="22200" cy="38375"/>
            </a:xfrm>
            <a:custGeom>
              <a:avLst/>
              <a:gdLst/>
              <a:ahLst/>
              <a:cxnLst/>
              <a:rect l="l" t="t" r="r" b="b"/>
              <a:pathLst>
                <a:path w="888" h="1535" extrusionOk="0">
                  <a:moveTo>
                    <a:pt x="887" y="0"/>
                  </a:moveTo>
                  <a:lnTo>
                    <a:pt x="0" y="799"/>
                  </a:lnTo>
                  <a:lnTo>
                    <a:pt x="0" y="1535"/>
                  </a:lnTo>
                  <a:lnTo>
                    <a:pt x="887" y="657"/>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8363;p118">
              <a:extLst>
                <a:ext uri="{FF2B5EF4-FFF2-40B4-BE49-F238E27FC236}">
                  <a16:creationId xmlns:a16="http://schemas.microsoft.com/office/drawing/2014/main" id="{199A6580-4EB0-CB1D-AF01-75585D1E7749}"/>
                </a:ext>
              </a:extLst>
            </p:cNvPr>
            <p:cNvSpPr/>
            <p:nvPr/>
          </p:nvSpPr>
          <p:spPr>
            <a:xfrm>
              <a:off x="3976650" y="3028050"/>
              <a:ext cx="17325" cy="29100"/>
            </a:xfrm>
            <a:custGeom>
              <a:avLst/>
              <a:gdLst/>
              <a:ahLst/>
              <a:cxnLst/>
              <a:rect l="l" t="t" r="r" b="b"/>
              <a:pathLst>
                <a:path w="693" h="1164" extrusionOk="0">
                  <a:moveTo>
                    <a:pt x="693" y="1"/>
                  </a:moveTo>
                  <a:lnTo>
                    <a:pt x="1" y="622"/>
                  </a:lnTo>
                  <a:lnTo>
                    <a:pt x="1" y="1163"/>
                  </a:lnTo>
                  <a:lnTo>
                    <a:pt x="693" y="471"/>
                  </a:lnTo>
                  <a:lnTo>
                    <a:pt x="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8364;p118">
              <a:extLst>
                <a:ext uri="{FF2B5EF4-FFF2-40B4-BE49-F238E27FC236}">
                  <a16:creationId xmlns:a16="http://schemas.microsoft.com/office/drawing/2014/main" id="{D7258AA7-0194-C516-0161-D17706267E23}"/>
                </a:ext>
              </a:extLst>
            </p:cNvPr>
            <p:cNvSpPr/>
            <p:nvPr/>
          </p:nvSpPr>
          <p:spPr>
            <a:xfrm>
              <a:off x="4002825" y="3005675"/>
              <a:ext cx="16000" cy="25300"/>
            </a:xfrm>
            <a:custGeom>
              <a:avLst/>
              <a:gdLst/>
              <a:ahLst/>
              <a:cxnLst/>
              <a:rect l="l" t="t" r="r" b="b"/>
              <a:pathLst>
                <a:path w="640" h="1012" extrusionOk="0">
                  <a:moveTo>
                    <a:pt x="639" y="0"/>
                  </a:moveTo>
                  <a:lnTo>
                    <a:pt x="0" y="577"/>
                  </a:lnTo>
                  <a:lnTo>
                    <a:pt x="0" y="1012"/>
                  </a:lnTo>
                  <a:lnTo>
                    <a:pt x="639" y="373"/>
                  </a:lnTo>
                  <a:lnTo>
                    <a:pt x="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8365;p118">
              <a:extLst>
                <a:ext uri="{FF2B5EF4-FFF2-40B4-BE49-F238E27FC236}">
                  <a16:creationId xmlns:a16="http://schemas.microsoft.com/office/drawing/2014/main" id="{03EADDF7-F65A-1704-A6C5-CD354FC8C34A}"/>
                </a:ext>
              </a:extLst>
            </p:cNvPr>
            <p:cNvSpPr/>
            <p:nvPr/>
          </p:nvSpPr>
          <p:spPr>
            <a:xfrm>
              <a:off x="3927875" y="3101250"/>
              <a:ext cx="15775" cy="33950"/>
            </a:xfrm>
            <a:custGeom>
              <a:avLst/>
              <a:gdLst/>
              <a:ahLst/>
              <a:cxnLst/>
              <a:rect l="l" t="t" r="r" b="b"/>
              <a:pathLst>
                <a:path w="631" h="1358" extrusionOk="0">
                  <a:moveTo>
                    <a:pt x="630" y="0"/>
                  </a:moveTo>
                  <a:lnTo>
                    <a:pt x="0" y="613"/>
                  </a:lnTo>
                  <a:lnTo>
                    <a:pt x="0" y="1358"/>
                  </a:lnTo>
                  <a:lnTo>
                    <a:pt x="630" y="675"/>
                  </a:lnTo>
                  <a:lnTo>
                    <a:pt x="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8366;p118">
              <a:extLst>
                <a:ext uri="{FF2B5EF4-FFF2-40B4-BE49-F238E27FC236}">
                  <a16:creationId xmlns:a16="http://schemas.microsoft.com/office/drawing/2014/main" id="{2346BF58-8DB3-19C9-9528-8DF04ECCA9EA}"/>
                </a:ext>
              </a:extLst>
            </p:cNvPr>
            <p:cNvSpPr/>
            <p:nvPr/>
          </p:nvSpPr>
          <p:spPr>
            <a:xfrm>
              <a:off x="3952700" y="3059775"/>
              <a:ext cx="33725" cy="48825"/>
            </a:xfrm>
            <a:custGeom>
              <a:avLst/>
              <a:gdLst/>
              <a:ahLst/>
              <a:cxnLst/>
              <a:rect l="l" t="t" r="r" b="b"/>
              <a:pathLst>
                <a:path w="1349" h="1953" extrusionOk="0">
                  <a:moveTo>
                    <a:pt x="1349" y="1"/>
                  </a:moveTo>
                  <a:lnTo>
                    <a:pt x="1" y="1314"/>
                  </a:lnTo>
                  <a:lnTo>
                    <a:pt x="1" y="1952"/>
                  </a:lnTo>
                  <a:lnTo>
                    <a:pt x="1349" y="498"/>
                  </a:lnTo>
                  <a:lnTo>
                    <a:pt x="13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8367;p118">
              <a:extLst>
                <a:ext uri="{FF2B5EF4-FFF2-40B4-BE49-F238E27FC236}">
                  <a16:creationId xmlns:a16="http://schemas.microsoft.com/office/drawing/2014/main" id="{34BC3074-DB00-B280-9834-06B810045E90}"/>
                </a:ext>
              </a:extLst>
            </p:cNvPr>
            <p:cNvSpPr/>
            <p:nvPr/>
          </p:nvSpPr>
          <p:spPr>
            <a:xfrm>
              <a:off x="3995275" y="3028300"/>
              <a:ext cx="23550" cy="34375"/>
            </a:xfrm>
            <a:custGeom>
              <a:avLst/>
              <a:gdLst/>
              <a:ahLst/>
              <a:cxnLst/>
              <a:rect l="l" t="t" r="r" b="b"/>
              <a:pathLst>
                <a:path w="942" h="1375" extrusionOk="0">
                  <a:moveTo>
                    <a:pt x="941" y="0"/>
                  </a:moveTo>
                  <a:lnTo>
                    <a:pt x="1" y="914"/>
                  </a:lnTo>
                  <a:lnTo>
                    <a:pt x="1" y="1375"/>
                  </a:lnTo>
                  <a:lnTo>
                    <a:pt x="941" y="373"/>
                  </a:lnTo>
                  <a:lnTo>
                    <a:pt x="9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8368;p118">
              <a:extLst>
                <a:ext uri="{FF2B5EF4-FFF2-40B4-BE49-F238E27FC236}">
                  <a16:creationId xmlns:a16="http://schemas.microsoft.com/office/drawing/2014/main" id="{C842E585-4B7D-5792-B267-086AA7D2B753}"/>
                </a:ext>
              </a:extLst>
            </p:cNvPr>
            <p:cNvSpPr/>
            <p:nvPr/>
          </p:nvSpPr>
          <p:spPr>
            <a:xfrm>
              <a:off x="4011700" y="3053125"/>
              <a:ext cx="7125" cy="17100"/>
            </a:xfrm>
            <a:custGeom>
              <a:avLst/>
              <a:gdLst/>
              <a:ahLst/>
              <a:cxnLst/>
              <a:rect l="l" t="t" r="r" b="b"/>
              <a:pathLst>
                <a:path w="285" h="684" extrusionOk="0">
                  <a:moveTo>
                    <a:pt x="284" y="1"/>
                  </a:moveTo>
                  <a:lnTo>
                    <a:pt x="0" y="285"/>
                  </a:lnTo>
                  <a:lnTo>
                    <a:pt x="0" y="683"/>
                  </a:lnTo>
                  <a:lnTo>
                    <a:pt x="284" y="373"/>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8369;p118">
              <a:extLst>
                <a:ext uri="{FF2B5EF4-FFF2-40B4-BE49-F238E27FC236}">
                  <a16:creationId xmlns:a16="http://schemas.microsoft.com/office/drawing/2014/main" id="{D437C8E0-6AD5-68B4-9D03-F22DEF59622F}"/>
                </a:ext>
              </a:extLst>
            </p:cNvPr>
            <p:cNvSpPr/>
            <p:nvPr/>
          </p:nvSpPr>
          <p:spPr>
            <a:xfrm>
              <a:off x="3945400" y="3141175"/>
              <a:ext cx="13525" cy="31300"/>
            </a:xfrm>
            <a:custGeom>
              <a:avLst/>
              <a:gdLst/>
              <a:ahLst/>
              <a:cxnLst/>
              <a:rect l="l" t="t" r="r" b="b"/>
              <a:pathLst>
                <a:path w="541" h="1252" extrusionOk="0">
                  <a:moveTo>
                    <a:pt x="541" y="0"/>
                  </a:moveTo>
                  <a:lnTo>
                    <a:pt x="0" y="577"/>
                  </a:lnTo>
                  <a:lnTo>
                    <a:pt x="0" y="1251"/>
                  </a:lnTo>
                  <a:lnTo>
                    <a:pt x="541" y="613"/>
                  </a:lnTo>
                  <a:lnTo>
                    <a:pt x="5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8370;p118">
              <a:extLst>
                <a:ext uri="{FF2B5EF4-FFF2-40B4-BE49-F238E27FC236}">
                  <a16:creationId xmlns:a16="http://schemas.microsoft.com/office/drawing/2014/main" id="{744A53D1-D625-0232-FCE7-B3F4603EA1C1}"/>
                </a:ext>
              </a:extLst>
            </p:cNvPr>
            <p:cNvSpPr/>
            <p:nvPr/>
          </p:nvSpPr>
          <p:spPr>
            <a:xfrm>
              <a:off x="3967775" y="3076400"/>
              <a:ext cx="51050" cy="69675"/>
            </a:xfrm>
            <a:custGeom>
              <a:avLst/>
              <a:gdLst/>
              <a:ahLst/>
              <a:cxnLst/>
              <a:rect l="l" t="t" r="r" b="b"/>
              <a:pathLst>
                <a:path w="2042" h="2787" extrusionOk="0">
                  <a:moveTo>
                    <a:pt x="2041" y="1"/>
                  </a:moveTo>
                  <a:lnTo>
                    <a:pt x="1" y="2210"/>
                  </a:lnTo>
                  <a:lnTo>
                    <a:pt x="1" y="2786"/>
                  </a:lnTo>
                  <a:lnTo>
                    <a:pt x="2041" y="373"/>
                  </a:lnTo>
                  <a:lnTo>
                    <a:pt x="20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8371;p118">
              <a:extLst>
                <a:ext uri="{FF2B5EF4-FFF2-40B4-BE49-F238E27FC236}">
                  <a16:creationId xmlns:a16="http://schemas.microsoft.com/office/drawing/2014/main" id="{063EA500-3B26-907B-E863-37C318D102D4}"/>
                </a:ext>
              </a:extLst>
            </p:cNvPr>
            <p:cNvSpPr/>
            <p:nvPr/>
          </p:nvSpPr>
          <p:spPr>
            <a:xfrm>
              <a:off x="3987750" y="3101250"/>
              <a:ext cx="31075" cy="46825"/>
            </a:xfrm>
            <a:custGeom>
              <a:avLst/>
              <a:gdLst/>
              <a:ahLst/>
              <a:cxnLst/>
              <a:rect l="l" t="t" r="r" b="b"/>
              <a:pathLst>
                <a:path w="1243" h="1873" extrusionOk="0">
                  <a:moveTo>
                    <a:pt x="1242" y="0"/>
                  </a:moveTo>
                  <a:lnTo>
                    <a:pt x="0" y="1384"/>
                  </a:lnTo>
                  <a:lnTo>
                    <a:pt x="0" y="1873"/>
                  </a:lnTo>
                  <a:lnTo>
                    <a:pt x="1242" y="364"/>
                  </a:lnTo>
                  <a:lnTo>
                    <a:pt x="12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8372;p118">
              <a:extLst>
                <a:ext uri="{FF2B5EF4-FFF2-40B4-BE49-F238E27FC236}">
                  <a16:creationId xmlns:a16="http://schemas.microsoft.com/office/drawing/2014/main" id="{DBE9C64F-B04F-285D-7C66-6B2677753FB5}"/>
                </a:ext>
              </a:extLst>
            </p:cNvPr>
            <p:cNvSpPr/>
            <p:nvPr/>
          </p:nvSpPr>
          <p:spPr>
            <a:xfrm>
              <a:off x="3989300" y="2795650"/>
              <a:ext cx="25" cy="25"/>
            </a:xfrm>
            <a:custGeom>
              <a:avLst/>
              <a:gdLst/>
              <a:ahLst/>
              <a:cxnLst/>
              <a:rect l="l" t="t" r="r" b="b"/>
              <a:pathLst>
                <a:path w="1" h="1" extrusionOk="0">
                  <a:moveTo>
                    <a:pt x="1" y="0"/>
                  </a:move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8373;p118">
              <a:extLst>
                <a:ext uri="{FF2B5EF4-FFF2-40B4-BE49-F238E27FC236}">
                  <a16:creationId xmlns:a16="http://schemas.microsoft.com/office/drawing/2014/main" id="{B5D86205-9B34-664E-CBEB-C1E6F1B994D3}"/>
                </a:ext>
              </a:extLst>
            </p:cNvPr>
            <p:cNvSpPr/>
            <p:nvPr/>
          </p:nvSpPr>
          <p:spPr>
            <a:xfrm>
              <a:off x="4547725" y="868850"/>
              <a:ext cx="33525" cy="33525"/>
            </a:xfrm>
            <a:custGeom>
              <a:avLst/>
              <a:gdLst/>
              <a:ahLst/>
              <a:cxnLst/>
              <a:rect l="l" t="t" r="r" b="b"/>
              <a:pathLst>
                <a:path w="1341" h="1341"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8374;p118">
              <a:extLst>
                <a:ext uri="{FF2B5EF4-FFF2-40B4-BE49-F238E27FC236}">
                  <a16:creationId xmlns:a16="http://schemas.microsoft.com/office/drawing/2014/main" id="{4F042D8F-9241-D92D-3C0B-4BF2BA53D138}"/>
                </a:ext>
              </a:extLst>
            </p:cNvPr>
            <p:cNvSpPr/>
            <p:nvPr/>
          </p:nvSpPr>
          <p:spPr>
            <a:xfrm>
              <a:off x="4607625" y="868850"/>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8375;p118">
              <a:extLst>
                <a:ext uri="{FF2B5EF4-FFF2-40B4-BE49-F238E27FC236}">
                  <a16:creationId xmlns:a16="http://schemas.microsoft.com/office/drawing/2014/main" id="{D069A6EA-F88B-B34F-8D3D-9DE0464607B6}"/>
                </a:ext>
              </a:extLst>
            </p:cNvPr>
            <p:cNvSpPr/>
            <p:nvPr/>
          </p:nvSpPr>
          <p:spPr>
            <a:xfrm>
              <a:off x="4667700" y="868850"/>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8376;p118">
              <a:extLst>
                <a:ext uri="{FF2B5EF4-FFF2-40B4-BE49-F238E27FC236}">
                  <a16:creationId xmlns:a16="http://schemas.microsoft.com/office/drawing/2014/main" id="{D266A52E-F6BF-280C-203E-E2BCC4FD493F}"/>
                </a:ext>
              </a:extLst>
            </p:cNvPr>
            <p:cNvSpPr/>
            <p:nvPr/>
          </p:nvSpPr>
          <p:spPr>
            <a:xfrm>
              <a:off x="4727600" y="8688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8377;p118">
              <a:extLst>
                <a:ext uri="{FF2B5EF4-FFF2-40B4-BE49-F238E27FC236}">
                  <a16:creationId xmlns:a16="http://schemas.microsoft.com/office/drawing/2014/main" id="{4B7E18EE-C7CA-94E4-E08F-5CB9574299BF}"/>
                </a:ext>
              </a:extLst>
            </p:cNvPr>
            <p:cNvSpPr/>
            <p:nvPr/>
          </p:nvSpPr>
          <p:spPr>
            <a:xfrm>
              <a:off x="4787700" y="868850"/>
              <a:ext cx="33300" cy="33525"/>
            </a:xfrm>
            <a:custGeom>
              <a:avLst/>
              <a:gdLst/>
              <a:ahLst/>
              <a:cxnLst/>
              <a:rect l="l" t="t" r="r" b="b"/>
              <a:pathLst>
                <a:path w="1332" h="1341" extrusionOk="0">
                  <a:moveTo>
                    <a:pt x="0" y="0"/>
                  </a:moveTo>
                  <a:lnTo>
                    <a:pt x="0" y="1340"/>
                  </a:lnTo>
                  <a:lnTo>
                    <a:pt x="1331" y="1340"/>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8378;p118">
              <a:extLst>
                <a:ext uri="{FF2B5EF4-FFF2-40B4-BE49-F238E27FC236}">
                  <a16:creationId xmlns:a16="http://schemas.microsoft.com/office/drawing/2014/main" id="{F2AB76D0-6749-A044-C645-698A673D062B}"/>
                </a:ext>
              </a:extLst>
            </p:cNvPr>
            <p:cNvSpPr/>
            <p:nvPr/>
          </p:nvSpPr>
          <p:spPr>
            <a:xfrm>
              <a:off x="4547725" y="928725"/>
              <a:ext cx="33525" cy="33525"/>
            </a:xfrm>
            <a:custGeom>
              <a:avLst/>
              <a:gdLst/>
              <a:ahLst/>
              <a:cxnLst/>
              <a:rect l="l" t="t" r="r" b="b"/>
              <a:pathLst>
                <a:path w="1341" h="1341"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8379;p118">
              <a:extLst>
                <a:ext uri="{FF2B5EF4-FFF2-40B4-BE49-F238E27FC236}">
                  <a16:creationId xmlns:a16="http://schemas.microsoft.com/office/drawing/2014/main" id="{6ACB1048-0864-486A-F899-4349D9FF2D85}"/>
                </a:ext>
              </a:extLst>
            </p:cNvPr>
            <p:cNvSpPr/>
            <p:nvPr/>
          </p:nvSpPr>
          <p:spPr>
            <a:xfrm>
              <a:off x="4607625" y="928725"/>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8380;p118">
              <a:extLst>
                <a:ext uri="{FF2B5EF4-FFF2-40B4-BE49-F238E27FC236}">
                  <a16:creationId xmlns:a16="http://schemas.microsoft.com/office/drawing/2014/main" id="{C45E4D22-7ACA-FB31-1EC7-A45D35375885}"/>
                </a:ext>
              </a:extLst>
            </p:cNvPr>
            <p:cNvSpPr/>
            <p:nvPr/>
          </p:nvSpPr>
          <p:spPr>
            <a:xfrm>
              <a:off x="4667700" y="928725"/>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8381;p118">
              <a:extLst>
                <a:ext uri="{FF2B5EF4-FFF2-40B4-BE49-F238E27FC236}">
                  <a16:creationId xmlns:a16="http://schemas.microsoft.com/office/drawing/2014/main" id="{69F8AE50-7EF7-99AA-68FE-0468508EE91E}"/>
                </a:ext>
              </a:extLst>
            </p:cNvPr>
            <p:cNvSpPr/>
            <p:nvPr/>
          </p:nvSpPr>
          <p:spPr>
            <a:xfrm>
              <a:off x="4727600" y="928725"/>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8382;p118">
              <a:extLst>
                <a:ext uri="{FF2B5EF4-FFF2-40B4-BE49-F238E27FC236}">
                  <a16:creationId xmlns:a16="http://schemas.microsoft.com/office/drawing/2014/main" id="{AEE33509-337B-873F-B725-4F2839514ECD}"/>
                </a:ext>
              </a:extLst>
            </p:cNvPr>
            <p:cNvSpPr/>
            <p:nvPr/>
          </p:nvSpPr>
          <p:spPr>
            <a:xfrm>
              <a:off x="4547725" y="988825"/>
              <a:ext cx="33525" cy="33525"/>
            </a:xfrm>
            <a:custGeom>
              <a:avLst/>
              <a:gdLst/>
              <a:ahLst/>
              <a:cxnLst/>
              <a:rect l="l" t="t" r="r" b="b"/>
              <a:pathLst>
                <a:path w="1341" h="1341"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8383;p118">
              <a:extLst>
                <a:ext uri="{FF2B5EF4-FFF2-40B4-BE49-F238E27FC236}">
                  <a16:creationId xmlns:a16="http://schemas.microsoft.com/office/drawing/2014/main" id="{AF188D90-5DC2-28CD-A925-3336CE843362}"/>
                </a:ext>
              </a:extLst>
            </p:cNvPr>
            <p:cNvSpPr/>
            <p:nvPr/>
          </p:nvSpPr>
          <p:spPr>
            <a:xfrm>
              <a:off x="4667700" y="988825"/>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8384;p118">
              <a:extLst>
                <a:ext uri="{FF2B5EF4-FFF2-40B4-BE49-F238E27FC236}">
                  <a16:creationId xmlns:a16="http://schemas.microsoft.com/office/drawing/2014/main" id="{8E953708-724A-3A51-3655-10232E2429A2}"/>
                </a:ext>
              </a:extLst>
            </p:cNvPr>
            <p:cNvSpPr/>
            <p:nvPr/>
          </p:nvSpPr>
          <p:spPr>
            <a:xfrm>
              <a:off x="4727600" y="9888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8385;p118">
              <a:extLst>
                <a:ext uri="{FF2B5EF4-FFF2-40B4-BE49-F238E27FC236}">
                  <a16:creationId xmlns:a16="http://schemas.microsoft.com/office/drawing/2014/main" id="{DE3F37AE-B0A6-357A-DAA4-28541DCFEC94}"/>
                </a:ext>
              </a:extLst>
            </p:cNvPr>
            <p:cNvSpPr/>
            <p:nvPr/>
          </p:nvSpPr>
          <p:spPr>
            <a:xfrm>
              <a:off x="4787700" y="988825"/>
              <a:ext cx="33300" cy="33525"/>
            </a:xfrm>
            <a:custGeom>
              <a:avLst/>
              <a:gdLst/>
              <a:ahLst/>
              <a:cxnLst/>
              <a:rect l="l" t="t" r="r" b="b"/>
              <a:pathLst>
                <a:path w="1332" h="1341"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8386;p118">
              <a:extLst>
                <a:ext uri="{FF2B5EF4-FFF2-40B4-BE49-F238E27FC236}">
                  <a16:creationId xmlns:a16="http://schemas.microsoft.com/office/drawing/2014/main" id="{0F747DA1-0E6C-A413-3E49-1901B3984EA0}"/>
                </a:ext>
              </a:extLst>
            </p:cNvPr>
            <p:cNvSpPr/>
            <p:nvPr/>
          </p:nvSpPr>
          <p:spPr>
            <a:xfrm>
              <a:off x="4547725" y="1048725"/>
              <a:ext cx="33525" cy="33500"/>
            </a:xfrm>
            <a:custGeom>
              <a:avLst/>
              <a:gdLst/>
              <a:ahLst/>
              <a:cxnLst/>
              <a:rect l="l" t="t" r="r" b="b"/>
              <a:pathLst>
                <a:path w="1341" h="1340" extrusionOk="0">
                  <a:moveTo>
                    <a:pt x="1" y="0"/>
                  </a:moveTo>
                  <a:lnTo>
                    <a:pt x="1"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8387;p118">
              <a:extLst>
                <a:ext uri="{FF2B5EF4-FFF2-40B4-BE49-F238E27FC236}">
                  <a16:creationId xmlns:a16="http://schemas.microsoft.com/office/drawing/2014/main" id="{3E8FEF82-F2B1-1C8F-A64D-3CE2F7B3ECB1}"/>
                </a:ext>
              </a:extLst>
            </p:cNvPr>
            <p:cNvSpPr/>
            <p:nvPr/>
          </p:nvSpPr>
          <p:spPr>
            <a:xfrm>
              <a:off x="4607625" y="10487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8388;p118">
              <a:extLst>
                <a:ext uri="{FF2B5EF4-FFF2-40B4-BE49-F238E27FC236}">
                  <a16:creationId xmlns:a16="http://schemas.microsoft.com/office/drawing/2014/main" id="{A21DB7F5-05AD-2AD1-0412-AF0CAC71676F}"/>
                </a:ext>
              </a:extLst>
            </p:cNvPr>
            <p:cNvSpPr/>
            <p:nvPr/>
          </p:nvSpPr>
          <p:spPr>
            <a:xfrm>
              <a:off x="4667700" y="10487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8389;p118">
              <a:extLst>
                <a:ext uri="{FF2B5EF4-FFF2-40B4-BE49-F238E27FC236}">
                  <a16:creationId xmlns:a16="http://schemas.microsoft.com/office/drawing/2014/main" id="{242A81DD-DF93-91BC-9B3D-959B867C3193}"/>
                </a:ext>
              </a:extLst>
            </p:cNvPr>
            <p:cNvSpPr/>
            <p:nvPr/>
          </p:nvSpPr>
          <p:spPr>
            <a:xfrm>
              <a:off x="4727600" y="10487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8390;p118">
              <a:extLst>
                <a:ext uri="{FF2B5EF4-FFF2-40B4-BE49-F238E27FC236}">
                  <a16:creationId xmlns:a16="http://schemas.microsoft.com/office/drawing/2014/main" id="{7EB5685E-9604-F34D-DA26-8CC0F0C46F71}"/>
                </a:ext>
              </a:extLst>
            </p:cNvPr>
            <p:cNvSpPr/>
            <p:nvPr/>
          </p:nvSpPr>
          <p:spPr>
            <a:xfrm>
              <a:off x="4787700" y="1048725"/>
              <a:ext cx="33300" cy="33500"/>
            </a:xfrm>
            <a:custGeom>
              <a:avLst/>
              <a:gdLst/>
              <a:ahLst/>
              <a:cxnLst/>
              <a:rect l="l" t="t" r="r" b="b"/>
              <a:pathLst>
                <a:path w="1332" h="1340" extrusionOk="0">
                  <a:moveTo>
                    <a:pt x="0" y="0"/>
                  </a:moveTo>
                  <a:lnTo>
                    <a:pt x="0" y="1339"/>
                  </a:lnTo>
                  <a:lnTo>
                    <a:pt x="1331" y="1339"/>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8391;p118">
              <a:extLst>
                <a:ext uri="{FF2B5EF4-FFF2-40B4-BE49-F238E27FC236}">
                  <a16:creationId xmlns:a16="http://schemas.microsoft.com/office/drawing/2014/main" id="{24D01CE9-3D06-930A-8A06-2A7326DD7A68}"/>
                </a:ext>
              </a:extLst>
            </p:cNvPr>
            <p:cNvSpPr/>
            <p:nvPr/>
          </p:nvSpPr>
          <p:spPr>
            <a:xfrm>
              <a:off x="4547725" y="1108800"/>
              <a:ext cx="33525" cy="33525"/>
            </a:xfrm>
            <a:custGeom>
              <a:avLst/>
              <a:gdLst/>
              <a:ahLst/>
              <a:cxnLst/>
              <a:rect l="l" t="t" r="r" b="b"/>
              <a:pathLst>
                <a:path w="1341" h="1341" extrusionOk="0">
                  <a:moveTo>
                    <a:pt x="1" y="1"/>
                  </a:moveTo>
                  <a:lnTo>
                    <a:pt x="1"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8392;p118">
              <a:extLst>
                <a:ext uri="{FF2B5EF4-FFF2-40B4-BE49-F238E27FC236}">
                  <a16:creationId xmlns:a16="http://schemas.microsoft.com/office/drawing/2014/main" id="{C841D719-57BF-D377-98A0-CCD3446852EC}"/>
                </a:ext>
              </a:extLst>
            </p:cNvPr>
            <p:cNvSpPr/>
            <p:nvPr/>
          </p:nvSpPr>
          <p:spPr>
            <a:xfrm>
              <a:off x="4607625" y="1108800"/>
              <a:ext cx="33500" cy="33525"/>
            </a:xfrm>
            <a:custGeom>
              <a:avLst/>
              <a:gdLst/>
              <a:ahLst/>
              <a:cxnLst/>
              <a:rect l="l" t="t" r="r" b="b"/>
              <a:pathLst>
                <a:path w="1340" h="1341" extrusionOk="0">
                  <a:moveTo>
                    <a:pt x="0" y="1"/>
                  </a:moveTo>
                  <a:lnTo>
                    <a:pt x="0" y="1341"/>
                  </a:lnTo>
                  <a:lnTo>
                    <a:pt x="1339" y="1341"/>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8393;p118">
              <a:extLst>
                <a:ext uri="{FF2B5EF4-FFF2-40B4-BE49-F238E27FC236}">
                  <a16:creationId xmlns:a16="http://schemas.microsoft.com/office/drawing/2014/main" id="{9B369364-FDA3-EC18-79AD-688D7FCC1908}"/>
                </a:ext>
              </a:extLst>
            </p:cNvPr>
            <p:cNvSpPr/>
            <p:nvPr/>
          </p:nvSpPr>
          <p:spPr>
            <a:xfrm>
              <a:off x="4667700" y="1108800"/>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8394;p118">
              <a:extLst>
                <a:ext uri="{FF2B5EF4-FFF2-40B4-BE49-F238E27FC236}">
                  <a16:creationId xmlns:a16="http://schemas.microsoft.com/office/drawing/2014/main" id="{29C08C1E-F092-C974-B541-0C7F87479E02}"/>
                </a:ext>
              </a:extLst>
            </p:cNvPr>
            <p:cNvSpPr/>
            <p:nvPr/>
          </p:nvSpPr>
          <p:spPr>
            <a:xfrm>
              <a:off x="4727600" y="1108800"/>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8395;p118">
              <a:extLst>
                <a:ext uri="{FF2B5EF4-FFF2-40B4-BE49-F238E27FC236}">
                  <a16:creationId xmlns:a16="http://schemas.microsoft.com/office/drawing/2014/main" id="{4F0FD7C7-3E31-77B1-45CD-1A14F733925E}"/>
                </a:ext>
              </a:extLst>
            </p:cNvPr>
            <p:cNvSpPr/>
            <p:nvPr/>
          </p:nvSpPr>
          <p:spPr>
            <a:xfrm>
              <a:off x="4787700" y="1108800"/>
              <a:ext cx="33300" cy="33525"/>
            </a:xfrm>
            <a:custGeom>
              <a:avLst/>
              <a:gdLst/>
              <a:ahLst/>
              <a:cxnLst/>
              <a:rect l="l" t="t" r="r" b="b"/>
              <a:pathLst>
                <a:path w="1332" h="1341" extrusionOk="0">
                  <a:moveTo>
                    <a:pt x="0" y="1"/>
                  </a:moveTo>
                  <a:lnTo>
                    <a:pt x="0" y="1341"/>
                  </a:lnTo>
                  <a:lnTo>
                    <a:pt x="1331" y="1341"/>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8396;p118">
              <a:extLst>
                <a:ext uri="{FF2B5EF4-FFF2-40B4-BE49-F238E27FC236}">
                  <a16:creationId xmlns:a16="http://schemas.microsoft.com/office/drawing/2014/main" id="{13E455CA-AE44-A61F-BED2-32F7EA59EE80}"/>
                </a:ext>
              </a:extLst>
            </p:cNvPr>
            <p:cNvSpPr/>
            <p:nvPr/>
          </p:nvSpPr>
          <p:spPr>
            <a:xfrm>
              <a:off x="4547725" y="1168675"/>
              <a:ext cx="33525" cy="33525"/>
            </a:xfrm>
            <a:custGeom>
              <a:avLst/>
              <a:gdLst/>
              <a:ahLst/>
              <a:cxnLst/>
              <a:rect l="l" t="t" r="r" b="b"/>
              <a:pathLst>
                <a:path w="1341" h="1341" extrusionOk="0">
                  <a:moveTo>
                    <a:pt x="1" y="1"/>
                  </a:moveTo>
                  <a:lnTo>
                    <a:pt x="1"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8397;p118">
              <a:extLst>
                <a:ext uri="{FF2B5EF4-FFF2-40B4-BE49-F238E27FC236}">
                  <a16:creationId xmlns:a16="http://schemas.microsoft.com/office/drawing/2014/main" id="{76B86011-2C72-0D86-1E0B-FB3A8EAF5EFF}"/>
                </a:ext>
              </a:extLst>
            </p:cNvPr>
            <p:cNvSpPr/>
            <p:nvPr/>
          </p:nvSpPr>
          <p:spPr>
            <a:xfrm>
              <a:off x="4607625" y="1168675"/>
              <a:ext cx="33500" cy="33525"/>
            </a:xfrm>
            <a:custGeom>
              <a:avLst/>
              <a:gdLst/>
              <a:ahLst/>
              <a:cxnLst/>
              <a:rect l="l" t="t" r="r" b="b"/>
              <a:pathLst>
                <a:path w="1340" h="1341" extrusionOk="0">
                  <a:moveTo>
                    <a:pt x="0" y="1"/>
                  </a:moveTo>
                  <a:lnTo>
                    <a:pt x="0" y="1341"/>
                  </a:lnTo>
                  <a:lnTo>
                    <a:pt x="1339" y="1341"/>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8398;p118">
              <a:extLst>
                <a:ext uri="{FF2B5EF4-FFF2-40B4-BE49-F238E27FC236}">
                  <a16:creationId xmlns:a16="http://schemas.microsoft.com/office/drawing/2014/main" id="{74D7F47A-C3A5-4B58-E970-8C359F5DD99B}"/>
                </a:ext>
              </a:extLst>
            </p:cNvPr>
            <p:cNvSpPr/>
            <p:nvPr/>
          </p:nvSpPr>
          <p:spPr>
            <a:xfrm>
              <a:off x="4667700" y="116867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8399;p118">
              <a:extLst>
                <a:ext uri="{FF2B5EF4-FFF2-40B4-BE49-F238E27FC236}">
                  <a16:creationId xmlns:a16="http://schemas.microsoft.com/office/drawing/2014/main" id="{5328705C-B875-283C-4D77-883DCBED763E}"/>
                </a:ext>
              </a:extLst>
            </p:cNvPr>
            <p:cNvSpPr/>
            <p:nvPr/>
          </p:nvSpPr>
          <p:spPr>
            <a:xfrm>
              <a:off x="4787700" y="1168675"/>
              <a:ext cx="33300" cy="33525"/>
            </a:xfrm>
            <a:custGeom>
              <a:avLst/>
              <a:gdLst/>
              <a:ahLst/>
              <a:cxnLst/>
              <a:rect l="l" t="t" r="r" b="b"/>
              <a:pathLst>
                <a:path w="1332" h="1341" extrusionOk="0">
                  <a:moveTo>
                    <a:pt x="0" y="1"/>
                  </a:moveTo>
                  <a:lnTo>
                    <a:pt x="0" y="1341"/>
                  </a:lnTo>
                  <a:lnTo>
                    <a:pt x="1331" y="1341"/>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8400;p118">
              <a:extLst>
                <a:ext uri="{FF2B5EF4-FFF2-40B4-BE49-F238E27FC236}">
                  <a16:creationId xmlns:a16="http://schemas.microsoft.com/office/drawing/2014/main" id="{F3C1703E-6507-D462-6C45-46B694DE81FF}"/>
                </a:ext>
              </a:extLst>
            </p:cNvPr>
            <p:cNvSpPr/>
            <p:nvPr/>
          </p:nvSpPr>
          <p:spPr>
            <a:xfrm>
              <a:off x="4547725" y="1228575"/>
              <a:ext cx="33525" cy="33525"/>
            </a:xfrm>
            <a:custGeom>
              <a:avLst/>
              <a:gdLst/>
              <a:ahLst/>
              <a:cxnLst/>
              <a:rect l="l" t="t" r="r" b="b"/>
              <a:pathLst>
                <a:path w="1341" h="1341"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8401;p118">
              <a:extLst>
                <a:ext uri="{FF2B5EF4-FFF2-40B4-BE49-F238E27FC236}">
                  <a16:creationId xmlns:a16="http://schemas.microsoft.com/office/drawing/2014/main" id="{2773F619-8575-09B9-4883-920E20A6BA84}"/>
                </a:ext>
              </a:extLst>
            </p:cNvPr>
            <p:cNvSpPr/>
            <p:nvPr/>
          </p:nvSpPr>
          <p:spPr>
            <a:xfrm>
              <a:off x="4667700" y="1228575"/>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8402;p118">
              <a:extLst>
                <a:ext uri="{FF2B5EF4-FFF2-40B4-BE49-F238E27FC236}">
                  <a16:creationId xmlns:a16="http://schemas.microsoft.com/office/drawing/2014/main" id="{68CB64CE-6944-81D5-A59E-1E396E3ED753}"/>
                </a:ext>
              </a:extLst>
            </p:cNvPr>
            <p:cNvSpPr/>
            <p:nvPr/>
          </p:nvSpPr>
          <p:spPr>
            <a:xfrm>
              <a:off x="4727600" y="1228575"/>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8403;p118">
              <a:extLst>
                <a:ext uri="{FF2B5EF4-FFF2-40B4-BE49-F238E27FC236}">
                  <a16:creationId xmlns:a16="http://schemas.microsoft.com/office/drawing/2014/main" id="{6EE654A5-ABC2-EF0A-C976-54234FA9DDFC}"/>
                </a:ext>
              </a:extLst>
            </p:cNvPr>
            <p:cNvSpPr/>
            <p:nvPr/>
          </p:nvSpPr>
          <p:spPr>
            <a:xfrm>
              <a:off x="4787700" y="1228575"/>
              <a:ext cx="33300" cy="33525"/>
            </a:xfrm>
            <a:custGeom>
              <a:avLst/>
              <a:gdLst/>
              <a:ahLst/>
              <a:cxnLst/>
              <a:rect l="l" t="t" r="r" b="b"/>
              <a:pathLst>
                <a:path w="1332" h="1341" extrusionOk="0">
                  <a:moveTo>
                    <a:pt x="0" y="0"/>
                  </a:moveTo>
                  <a:lnTo>
                    <a:pt x="0" y="1340"/>
                  </a:lnTo>
                  <a:lnTo>
                    <a:pt x="1331" y="1340"/>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8404;p118">
              <a:extLst>
                <a:ext uri="{FF2B5EF4-FFF2-40B4-BE49-F238E27FC236}">
                  <a16:creationId xmlns:a16="http://schemas.microsoft.com/office/drawing/2014/main" id="{D2FCC005-227A-CBC5-4D31-8C38C1505A88}"/>
                </a:ext>
              </a:extLst>
            </p:cNvPr>
            <p:cNvSpPr/>
            <p:nvPr/>
          </p:nvSpPr>
          <p:spPr>
            <a:xfrm>
              <a:off x="4547725" y="1288675"/>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405;p118">
              <a:extLst>
                <a:ext uri="{FF2B5EF4-FFF2-40B4-BE49-F238E27FC236}">
                  <a16:creationId xmlns:a16="http://schemas.microsoft.com/office/drawing/2014/main" id="{ED56630E-BECC-0895-29A4-FF382AA4E186}"/>
                </a:ext>
              </a:extLst>
            </p:cNvPr>
            <p:cNvSpPr/>
            <p:nvPr/>
          </p:nvSpPr>
          <p:spPr>
            <a:xfrm>
              <a:off x="4607625" y="1288675"/>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406;p118">
              <a:extLst>
                <a:ext uri="{FF2B5EF4-FFF2-40B4-BE49-F238E27FC236}">
                  <a16:creationId xmlns:a16="http://schemas.microsoft.com/office/drawing/2014/main" id="{981D39EE-EA82-925B-587F-AA643FF24D78}"/>
                </a:ext>
              </a:extLst>
            </p:cNvPr>
            <p:cNvSpPr/>
            <p:nvPr/>
          </p:nvSpPr>
          <p:spPr>
            <a:xfrm>
              <a:off x="4667700" y="1288675"/>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407;p118">
              <a:extLst>
                <a:ext uri="{FF2B5EF4-FFF2-40B4-BE49-F238E27FC236}">
                  <a16:creationId xmlns:a16="http://schemas.microsoft.com/office/drawing/2014/main" id="{0827DA74-B038-ECE6-28C5-6FE94342153A}"/>
                </a:ext>
              </a:extLst>
            </p:cNvPr>
            <p:cNvSpPr/>
            <p:nvPr/>
          </p:nvSpPr>
          <p:spPr>
            <a:xfrm>
              <a:off x="4727600" y="1288675"/>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408;p118">
              <a:extLst>
                <a:ext uri="{FF2B5EF4-FFF2-40B4-BE49-F238E27FC236}">
                  <a16:creationId xmlns:a16="http://schemas.microsoft.com/office/drawing/2014/main" id="{FB05716A-E4A9-8D02-FBF3-E1A8A51A63D6}"/>
                </a:ext>
              </a:extLst>
            </p:cNvPr>
            <p:cNvSpPr/>
            <p:nvPr/>
          </p:nvSpPr>
          <p:spPr>
            <a:xfrm>
              <a:off x="4787700" y="1288675"/>
              <a:ext cx="33300" cy="33500"/>
            </a:xfrm>
            <a:custGeom>
              <a:avLst/>
              <a:gdLst/>
              <a:ahLst/>
              <a:cxnLst/>
              <a:rect l="l" t="t" r="r" b="b"/>
              <a:pathLst>
                <a:path w="1332" h="1340"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09;p118">
              <a:extLst>
                <a:ext uri="{FF2B5EF4-FFF2-40B4-BE49-F238E27FC236}">
                  <a16:creationId xmlns:a16="http://schemas.microsoft.com/office/drawing/2014/main" id="{52468937-7F26-5CDF-3EFE-35107AE09103}"/>
                </a:ext>
              </a:extLst>
            </p:cNvPr>
            <p:cNvSpPr/>
            <p:nvPr/>
          </p:nvSpPr>
          <p:spPr>
            <a:xfrm>
              <a:off x="4547725" y="1348550"/>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410;p118">
              <a:extLst>
                <a:ext uri="{FF2B5EF4-FFF2-40B4-BE49-F238E27FC236}">
                  <a16:creationId xmlns:a16="http://schemas.microsoft.com/office/drawing/2014/main" id="{73AFD49A-AEDF-9912-1C57-185DC9EBB244}"/>
                </a:ext>
              </a:extLst>
            </p:cNvPr>
            <p:cNvSpPr/>
            <p:nvPr/>
          </p:nvSpPr>
          <p:spPr>
            <a:xfrm>
              <a:off x="4607625" y="1348550"/>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411;p118">
              <a:extLst>
                <a:ext uri="{FF2B5EF4-FFF2-40B4-BE49-F238E27FC236}">
                  <a16:creationId xmlns:a16="http://schemas.microsoft.com/office/drawing/2014/main" id="{D96FB24C-1105-B914-E652-E977A60E7751}"/>
                </a:ext>
              </a:extLst>
            </p:cNvPr>
            <p:cNvSpPr/>
            <p:nvPr/>
          </p:nvSpPr>
          <p:spPr>
            <a:xfrm>
              <a:off x="4667700" y="1348550"/>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412;p118">
              <a:extLst>
                <a:ext uri="{FF2B5EF4-FFF2-40B4-BE49-F238E27FC236}">
                  <a16:creationId xmlns:a16="http://schemas.microsoft.com/office/drawing/2014/main" id="{9C145372-05B6-2862-8056-EAB657F10477}"/>
                </a:ext>
              </a:extLst>
            </p:cNvPr>
            <p:cNvSpPr/>
            <p:nvPr/>
          </p:nvSpPr>
          <p:spPr>
            <a:xfrm>
              <a:off x="4727600" y="134855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413;p118">
              <a:extLst>
                <a:ext uri="{FF2B5EF4-FFF2-40B4-BE49-F238E27FC236}">
                  <a16:creationId xmlns:a16="http://schemas.microsoft.com/office/drawing/2014/main" id="{2428CF7E-10A7-4473-7414-2AA64F2D084B}"/>
                </a:ext>
              </a:extLst>
            </p:cNvPr>
            <p:cNvSpPr/>
            <p:nvPr/>
          </p:nvSpPr>
          <p:spPr>
            <a:xfrm>
              <a:off x="4787700" y="1348550"/>
              <a:ext cx="33300" cy="33500"/>
            </a:xfrm>
            <a:custGeom>
              <a:avLst/>
              <a:gdLst/>
              <a:ahLst/>
              <a:cxnLst/>
              <a:rect l="l" t="t" r="r" b="b"/>
              <a:pathLst>
                <a:path w="1332" h="1340"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414;p118">
              <a:extLst>
                <a:ext uri="{FF2B5EF4-FFF2-40B4-BE49-F238E27FC236}">
                  <a16:creationId xmlns:a16="http://schemas.microsoft.com/office/drawing/2014/main" id="{F5454509-C56C-B3C4-252F-FFDD840C823D}"/>
                </a:ext>
              </a:extLst>
            </p:cNvPr>
            <p:cNvSpPr/>
            <p:nvPr/>
          </p:nvSpPr>
          <p:spPr>
            <a:xfrm>
              <a:off x="4547725" y="1408650"/>
              <a:ext cx="33525" cy="33525"/>
            </a:xfrm>
            <a:custGeom>
              <a:avLst/>
              <a:gdLst/>
              <a:ahLst/>
              <a:cxnLst/>
              <a:rect l="l" t="t" r="r" b="b"/>
              <a:pathLst>
                <a:path w="1341" h="1341"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8415;p118">
              <a:extLst>
                <a:ext uri="{FF2B5EF4-FFF2-40B4-BE49-F238E27FC236}">
                  <a16:creationId xmlns:a16="http://schemas.microsoft.com/office/drawing/2014/main" id="{703F87C7-DD62-5A68-8D3B-D8C4FC7B8C0A}"/>
                </a:ext>
              </a:extLst>
            </p:cNvPr>
            <p:cNvSpPr/>
            <p:nvPr/>
          </p:nvSpPr>
          <p:spPr>
            <a:xfrm>
              <a:off x="4607625" y="1408650"/>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8416;p118">
              <a:extLst>
                <a:ext uri="{FF2B5EF4-FFF2-40B4-BE49-F238E27FC236}">
                  <a16:creationId xmlns:a16="http://schemas.microsoft.com/office/drawing/2014/main" id="{B89AB0C2-36A7-C12A-2DC6-191C59CC31DC}"/>
                </a:ext>
              </a:extLst>
            </p:cNvPr>
            <p:cNvSpPr/>
            <p:nvPr/>
          </p:nvSpPr>
          <p:spPr>
            <a:xfrm>
              <a:off x="4727600" y="14086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8417;p118">
              <a:extLst>
                <a:ext uri="{FF2B5EF4-FFF2-40B4-BE49-F238E27FC236}">
                  <a16:creationId xmlns:a16="http://schemas.microsoft.com/office/drawing/2014/main" id="{04159844-F8D7-CA1F-614C-E650D9FE4B82}"/>
                </a:ext>
              </a:extLst>
            </p:cNvPr>
            <p:cNvSpPr/>
            <p:nvPr/>
          </p:nvSpPr>
          <p:spPr>
            <a:xfrm>
              <a:off x="4787700" y="1408650"/>
              <a:ext cx="33300" cy="33525"/>
            </a:xfrm>
            <a:custGeom>
              <a:avLst/>
              <a:gdLst/>
              <a:ahLst/>
              <a:cxnLst/>
              <a:rect l="l" t="t" r="r" b="b"/>
              <a:pathLst>
                <a:path w="1332" h="1341" extrusionOk="0">
                  <a:moveTo>
                    <a:pt x="0" y="0"/>
                  </a:moveTo>
                  <a:lnTo>
                    <a:pt x="0" y="1340"/>
                  </a:lnTo>
                  <a:lnTo>
                    <a:pt x="1331" y="1340"/>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8418;p118">
              <a:extLst>
                <a:ext uri="{FF2B5EF4-FFF2-40B4-BE49-F238E27FC236}">
                  <a16:creationId xmlns:a16="http://schemas.microsoft.com/office/drawing/2014/main" id="{FDC07751-0137-639A-3535-4C97B2177E07}"/>
                </a:ext>
              </a:extLst>
            </p:cNvPr>
            <p:cNvSpPr/>
            <p:nvPr/>
          </p:nvSpPr>
          <p:spPr>
            <a:xfrm>
              <a:off x="4547725" y="1468525"/>
              <a:ext cx="33525" cy="33525"/>
            </a:xfrm>
            <a:custGeom>
              <a:avLst/>
              <a:gdLst/>
              <a:ahLst/>
              <a:cxnLst/>
              <a:rect l="l" t="t" r="r" b="b"/>
              <a:pathLst>
                <a:path w="1341" h="1341" extrusionOk="0">
                  <a:moveTo>
                    <a:pt x="1" y="1"/>
                  </a:moveTo>
                  <a:lnTo>
                    <a:pt x="1"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8419;p118">
              <a:extLst>
                <a:ext uri="{FF2B5EF4-FFF2-40B4-BE49-F238E27FC236}">
                  <a16:creationId xmlns:a16="http://schemas.microsoft.com/office/drawing/2014/main" id="{4ED2F820-D182-09E3-4852-07C8D413D655}"/>
                </a:ext>
              </a:extLst>
            </p:cNvPr>
            <p:cNvSpPr/>
            <p:nvPr/>
          </p:nvSpPr>
          <p:spPr>
            <a:xfrm>
              <a:off x="4607625" y="1468525"/>
              <a:ext cx="33500" cy="33525"/>
            </a:xfrm>
            <a:custGeom>
              <a:avLst/>
              <a:gdLst/>
              <a:ahLst/>
              <a:cxnLst/>
              <a:rect l="l" t="t" r="r" b="b"/>
              <a:pathLst>
                <a:path w="1340" h="1341" extrusionOk="0">
                  <a:moveTo>
                    <a:pt x="0" y="1"/>
                  </a:moveTo>
                  <a:lnTo>
                    <a:pt x="0" y="1341"/>
                  </a:lnTo>
                  <a:lnTo>
                    <a:pt x="1339" y="1341"/>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8420;p118">
              <a:extLst>
                <a:ext uri="{FF2B5EF4-FFF2-40B4-BE49-F238E27FC236}">
                  <a16:creationId xmlns:a16="http://schemas.microsoft.com/office/drawing/2014/main" id="{1D0867FD-611D-11E6-5AA0-5AC2F0F70E7F}"/>
                </a:ext>
              </a:extLst>
            </p:cNvPr>
            <p:cNvSpPr/>
            <p:nvPr/>
          </p:nvSpPr>
          <p:spPr>
            <a:xfrm>
              <a:off x="4667700" y="146852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8421;p118">
              <a:extLst>
                <a:ext uri="{FF2B5EF4-FFF2-40B4-BE49-F238E27FC236}">
                  <a16:creationId xmlns:a16="http://schemas.microsoft.com/office/drawing/2014/main" id="{5551CEAD-DE60-8B81-0330-338B8DE5C0B6}"/>
                </a:ext>
              </a:extLst>
            </p:cNvPr>
            <p:cNvSpPr/>
            <p:nvPr/>
          </p:nvSpPr>
          <p:spPr>
            <a:xfrm>
              <a:off x="4727600" y="146852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8422;p118">
              <a:extLst>
                <a:ext uri="{FF2B5EF4-FFF2-40B4-BE49-F238E27FC236}">
                  <a16:creationId xmlns:a16="http://schemas.microsoft.com/office/drawing/2014/main" id="{F704CFE1-11B7-32E6-B48E-EB41BC4A2522}"/>
                </a:ext>
              </a:extLst>
            </p:cNvPr>
            <p:cNvSpPr/>
            <p:nvPr/>
          </p:nvSpPr>
          <p:spPr>
            <a:xfrm>
              <a:off x="4787700" y="1468525"/>
              <a:ext cx="33300" cy="33525"/>
            </a:xfrm>
            <a:custGeom>
              <a:avLst/>
              <a:gdLst/>
              <a:ahLst/>
              <a:cxnLst/>
              <a:rect l="l" t="t" r="r" b="b"/>
              <a:pathLst>
                <a:path w="1332" h="1341" extrusionOk="0">
                  <a:moveTo>
                    <a:pt x="0" y="1"/>
                  </a:moveTo>
                  <a:lnTo>
                    <a:pt x="0" y="1341"/>
                  </a:lnTo>
                  <a:lnTo>
                    <a:pt x="1331" y="1341"/>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8423;p118">
              <a:extLst>
                <a:ext uri="{FF2B5EF4-FFF2-40B4-BE49-F238E27FC236}">
                  <a16:creationId xmlns:a16="http://schemas.microsoft.com/office/drawing/2014/main" id="{63B744C6-42C1-F7BD-BE7D-AA9B36822572}"/>
                </a:ext>
              </a:extLst>
            </p:cNvPr>
            <p:cNvSpPr/>
            <p:nvPr/>
          </p:nvSpPr>
          <p:spPr>
            <a:xfrm>
              <a:off x="4547725" y="1528650"/>
              <a:ext cx="33525" cy="33500"/>
            </a:xfrm>
            <a:custGeom>
              <a:avLst/>
              <a:gdLst/>
              <a:ahLst/>
              <a:cxnLst/>
              <a:rect l="l" t="t" r="r" b="b"/>
              <a:pathLst>
                <a:path w="1341" h="1340" extrusionOk="0">
                  <a:moveTo>
                    <a:pt x="1" y="0"/>
                  </a:moveTo>
                  <a:lnTo>
                    <a:pt x="1"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8424;p118">
              <a:extLst>
                <a:ext uri="{FF2B5EF4-FFF2-40B4-BE49-F238E27FC236}">
                  <a16:creationId xmlns:a16="http://schemas.microsoft.com/office/drawing/2014/main" id="{0BD02CFF-84EB-47BF-C2D2-0E6C71A4F3EF}"/>
                </a:ext>
              </a:extLst>
            </p:cNvPr>
            <p:cNvSpPr/>
            <p:nvPr/>
          </p:nvSpPr>
          <p:spPr>
            <a:xfrm>
              <a:off x="4607625" y="152865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8425;p118">
              <a:extLst>
                <a:ext uri="{FF2B5EF4-FFF2-40B4-BE49-F238E27FC236}">
                  <a16:creationId xmlns:a16="http://schemas.microsoft.com/office/drawing/2014/main" id="{951549D8-7AE1-1CC0-DD57-DA0330679890}"/>
                </a:ext>
              </a:extLst>
            </p:cNvPr>
            <p:cNvSpPr/>
            <p:nvPr/>
          </p:nvSpPr>
          <p:spPr>
            <a:xfrm>
              <a:off x="4667700" y="1528650"/>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8426;p118">
              <a:extLst>
                <a:ext uri="{FF2B5EF4-FFF2-40B4-BE49-F238E27FC236}">
                  <a16:creationId xmlns:a16="http://schemas.microsoft.com/office/drawing/2014/main" id="{D461B21A-8519-ECB6-4C2C-59F045948AEF}"/>
                </a:ext>
              </a:extLst>
            </p:cNvPr>
            <p:cNvSpPr/>
            <p:nvPr/>
          </p:nvSpPr>
          <p:spPr>
            <a:xfrm>
              <a:off x="4727600" y="1528650"/>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8427;p118">
              <a:extLst>
                <a:ext uri="{FF2B5EF4-FFF2-40B4-BE49-F238E27FC236}">
                  <a16:creationId xmlns:a16="http://schemas.microsoft.com/office/drawing/2014/main" id="{2555E151-3302-14E6-ED4B-860CBC40E4BC}"/>
                </a:ext>
              </a:extLst>
            </p:cNvPr>
            <p:cNvSpPr/>
            <p:nvPr/>
          </p:nvSpPr>
          <p:spPr>
            <a:xfrm>
              <a:off x="4547725" y="1588525"/>
              <a:ext cx="33525" cy="33500"/>
            </a:xfrm>
            <a:custGeom>
              <a:avLst/>
              <a:gdLst/>
              <a:ahLst/>
              <a:cxnLst/>
              <a:rect l="l" t="t" r="r" b="b"/>
              <a:pathLst>
                <a:path w="1341" h="1340" extrusionOk="0">
                  <a:moveTo>
                    <a:pt x="1" y="0"/>
                  </a:moveTo>
                  <a:lnTo>
                    <a:pt x="1"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8428;p118">
              <a:extLst>
                <a:ext uri="{FF2B5EF4-FFF2-40B4-BE49-F238E27FC236}">
                  <a16:creationId xmlns:a16="http://schemas.microsoft.com/office/drawing/2014/main" id="{DF8D27AF-8F30-16A6-B94D-C2D1B74E40E9}"/>
                </a:ext>
              </a:extLst>
            </p:cNvPr>
            <p:cNvSpPr/>
            <p:nvPr/>
          </p:nvSpPr>
          <p:spPr>
            <a:xfrm>
              <a:off x="4607625" y="15885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8429;p118">
              <a:extLst>
                <a:ext uri="{FF2B5EF4-FFF2-40B4-BE49-F238E27FC236}">
                  <a16:creationId xmlns:a16="http://schemas.microsoft.com/office/drawing/2014/main" id="{D74D4AF5-FC57-4B52-BC6F-AF9C2192EB30}"/>
                </a:ext>
              </a:extLst>
            </p:cNvPr>
            <p:cNvSpPr/>
            <p:nvPr/>
          </p:nvSpPr>
          <p:spPr>
            <a:xfrm>
              <a:off x="4727600" y="15885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8430;p118">
              <a:extLst>
                <a:ext uri="{FF2B5EF4-FFF2-40B4-BE49-F238E27FC236}">
                  <a16:creationId xmlns:a16="http://schemas.microsoft.com/office/drawing/2014/main" id="{F9E06670-6413-3BDF-E26A-1A92F02691A8}"/>
                </a:ext>
              </a:extLst>
            </p:cNvPr>
            <p:cNvSpPr/>
            <p:nvPr/>
          </p:nvSpPr>
          <p:spPr>
            <a:xfrm>
              <a:off x="4787700" y="1588525"/>
              <a:ext cx="33300" cy="33500"/>
            </a:xfrm>
            <a:custGeom>
              <a:avLst/>
              <a:gdLst/>
              <a:ahLst/>
              <a:cxnLst/>
              <a:rect l="l" t="t" r="r" b="b"/>
              <a:pathLst>
                <a:path w="1332" h="1340" extrusionOk="0">
                  <a:moveTo>
                    <a:pt x="0" y="0"/>
                  </a:moveTo>
                  <a:lnTo>
                    <a:pt x="0" y="1339"/>
                  </a:lnTo>
                  <a:lnTo>
                    <a:pt x="1331" y="1339"/>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8431;p118">
              <a:extLst>
                <a:ext uri="{FF2B5EF4-FFF2-40B4-BE49-F238E27FC236}">
                  <a16:creationId xmlns:a16="http://schemas.microsoft.com/office/drawing/2014/main" id="{CBE86D15-FAE3-B17E-7D51-F55EECA3355C}"/>
                </a:ext>
              </a:extLst>
            </p:cNvPr>
            <p:cNvSpPr/>
            <p:nvPr/>
          </p:nvSpPr>
          <p:spPr>
            <a:xfrm>
              <a:off x="4547725" y="1648600"/>
              <a:ext cx="33525" cy="33300"/>
            </a:xfrm>
            <a:custGeom>
              <a:avLst/>
              <a:gdLst/>
              <a:ahLst/>
              <a:cxnLst/>
              <a:rect l="l" t="t" r="r" b="b"/>
              <a:pathLst>
                <a:path w="1341" h="1332" extrusionOk="0">
                  <a:moveTo>
                    <a:pt x="1" y="1"/>
                  </a:moveTo>
                  <a:lnTo>
                    <a:pt x="1" y="1332"/>
                  </a:lnTo>
                  <a:lnTo>
                    <a:pt x="1340" y="133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8432;p118">
              <a:extLst>
                <a:ext uri="{FF2B5EF4-FFF2-40B4-BE49-F238E27FC236}">
                  <a16:creationId xmlns:a16="http://schemas.microsoft.com/office/drawing/2014/main" id="{6FB88673-EF76-49D3-7C5D-578B83FF6494}"/>
                </a:ext>
              </a:extLst>
            </p:cNvPr>
            <p:cNvSpPr/>
            <p:nvPr/>
          </p:nvSpPr>
          <p:spPr>
            <a:xfrm>
              <a:off x="4667700" y="1648600"/>
              <a:ext cx="33525" cy="33300"/>
            </a:xfrm>
            <a:custGeom>
              <a:avLst/>
              <a:gdLst/>
              <a:ahLst/>
              <a:cxnLst/>
              <a:rect l="l" t="t" r="r" b="b"/>
              <a:pathLst>
                <a:path w="1341" h="1332" extrusionOk="0">
                  <a:moveTo>
                    <a:pt x="1" y="1"/>
                  </a:moveTo>
                  <a:lnTo>
                    <a:pt x="1" y="1332"/>
                  </a:lnTo>
                  <a:lnTo>
                    <a:pt x="1341" y="1332"/>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8433;p118">
              <a:extLst>
                <a:ext uri="{FF2B5EF4-FFF2-40B4-BE49-F238E27FC236}">
                  <a16:creationId xmlns:a16="http://schemas.microsoft.com/office/drawing/2014/main" id="{751AF239-DDE3-D97D-6186-94DCED825638}"/>
                </a:ext>
              </a:extLst>
            </p:cNvPr>
            <p:cNvSpPr/>
            <p:nvPr/>
          </p:nvSpPr>
          <p:spPr>
            <a:xfrm>
              <a:off x="4727600" y="1648600"/>
              <a:ext cx="33500" cy="33300"/>
            </a:xfrm>
            <a:custGeom>
              <a:avLst/>
              <a:gdLst/>
              <a:ahLst/>
              <a:cxnLst/>
              <a:rect l="l" t="t" r="r" b="b"/>
              <a:pathLst>
                <a:path w="1340" h="1332" extrusionOk="0">
                  <a:moveTo>
                    <a:pt x="0" y="1"/>
                  </a:moveTo>
                  <a:lnTo>
                    <a:pt x="0" y="1332"/>
                  </a:lnTo>
                  <a:lnTo>
                    <a:pt x="1340" y="133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8434;p118">
              <a:extLst>
                <a:ext uri="{FF2B5EF4-FFF2-40B4-BE49-F238E27FC236}">
                  <a16:creationId xmlns:a16="http://schemas.microsoft.com/office/drawing/2014/main" id="{014AD96D-6B38-C36C-D0BA-B02B35D7ABC1}"/>
                </a:ext>
              </a:extLst>
            </p:cNvPr>
            <p:cNvSpPr/>
            <p:nvPr/>
          </p:nvSpPr>
          <p:spPr>
            <a:xfrm>
              <a:off x="4787700" y="1648600"/>
              <a:ext cx="33300" cy="33300"/>
            </a:xfrm>
            <a:custGeom>
              <a:avLst/>
              <a:gdLst/>
              <a:ahLst/>
              <a:cxnLst/>
              <a:rect l="l" t="t" r="r" b="b"/>
              <a:pathLst>
                <a:path w="1332" h="1332" extrusionOk="0">
                  <a:moveTo>
                    <a:pt x="0" y="1"/>
                  </a:moveTo>
                  <a:lnTo>
                    <a:pt x="0" y="1332"/>
                  </a:lnTo>
                  <a:lnTo>
                    <a:pt x="1331" y="1332"/>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8435;p118">
              <a:extLst>
                <a:ext uri="{FF2B5EF4-FFF2-40B4-BE49-F238E27FC236}">
                  <a16:creationId xmlns:a16="http://schemas.microsoft.com/office/drawing/2014/main" id="{8B11F168-1E4B-D468-D207-B5176A083378}"/>
                </a:ext>
              </a:extLst>
            </p:cNvPr>
            <p:cNvSpPr/>
            <p:nvPr/>
          </p:nvSpPr>
          <p:spPr>
            <a:xfrm>
              <a:off x="4846900" y="868850"/>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8436;p118">
              <a:extLst>
                <a:ext uri="{FF2B5EF4-FFF2-40B4-BE49-F238E27FC236}">
                  <a16:creationId xmlns:a16="http://schemas.microsoft.com/office/drawing/2014/main" id="{A1144162-FA9E-AD99-6407-44A7CAF83B99}"/>
                </a:ext>
              </a:extLst>
            </p:cNvPr>
            <p:cNvSpPr/>
            <p:nvPr/>
          </p:nvSpPr>
          <p:spPr>
            <a:xfrm>
              <a:off x="4906775" y="868850"/>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8437;p118">
              <a:extLst>
                <a:ext uri="{FF2B5EF4-FFF2-40B4-BE49-F238E27FC236}">
                  <a16:creationId xmlns:a16="http://schemas.microsoft.com/office/drawing/2014/main" id="{721662C0-0198-973E-4CEE-B1C087C4D61F}"/>
                </a:ext>
              </a:extLst>
            </p:cNvPr>
            <p:cNvSpPr/>
            <p:nvPr/>
          </p:nvSpPr>
          <p:spPr>
            <a:xfrm>
              <a:off x="4966900" y="868850"/>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8438;p118">
              <a:extLst>
                <a:ext uri="{FF2B5EF4-FFF2-40B4-BE49-F238E27FC236}">
                  <a16:creationId xmlns:a16="http://schemas.microsoft.com/office/drawing/2014/main" id="{67944F28-6CAC-672E-298C-6BD15305B193}"/>
                </a:ext>
              </a:extLst>
            </p:cNvPr>
            <p:cNvSpPr/>
            <p:nvPr/>
          </p:nvSpPr>
          <p:spPr>
            <a:xfrm>
              <a:off x="5026775" y="8688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8439;p118">
              <a:extLst>
                <a:ext uri="{FF2B5EF4-FFF2-40B4-BE49-F238E27FC236}">
                  <a16:creationId xmlns:a16="http://schemas.microsoft.com/office/drawing/2014/main" id="{EA7EA99E-B6F7-A8AE-8AE1-87CDF69B557F}"/>
                </a:ext>
              </a:extLst>
            </p:cNvPr>
            <p:cNvSpPr/>
            <p:nvPr/>
          </p:nvSpPr>
          <p:spPr>
            <a:xfrm>
              <a:off x="5086875" y="8688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8440;p118">
              <a:extLst>
                <a:ext uri="{FF2B5EF4-FFF2-40B4-BE49-F238E27FC236}">
                  <a16:creationId xmlns:a16="http://schemas.microsoft.com/office/drawing/2014/main" id="{4A6BC510-403D-6C8F-3531-68498EFA9C36}"/>
                </a:ext>
              </a:extLst>
            </p:cNvPr>
            <p:cNvSpPr/>
            <p:nvPr/>
          </p:nvSpPr>
          <p:spPr>
            <a:xfrm>
              <a:off x="4846900" y="928725"/>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8441;p118">
              <a:extLst>
                <a:ext uri="{FF2B5EF4-FFF2-40B4-BE49-F238E27FC236}">
                  <a16:creationId xmlns:a16="http://schemas.microsoft.com/office/drawing/2014/main" id="{CFD60D8D-061A-8A11-D920-60A73BD64154}"/>
                </a:ext>
              </a:extLst>
            </p:cNvPr>
            <p:cNvSpPr/>
            <p:nvPr/>
          </p:nvSpPr>
          <p:spPr>
            <a:xfrm>
              <a:off x="4906775" y="928725"/>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8442;p118">
              <a:extLst>
                <a:ext uri="{FF2B5EF4-FFF2-40B4-BE49-F238E27FC236}">
                  <a16:creationId xmlns:a16="http://schemas.microsoft.com/office/drawing/2014/main" id="{FD8C9D73-584D-7CD8-3E3B-F7BB3B823C37}"/>
                </a:ext>
              </a:extLst>
            </p:cNvPr>
            <p:cNvSpPr/>
            <p:nvPr/>
          </p:nvSpPr>
          <p:spPr>
            <a:xfrm>
              <a:off x="4966900" y="928725"/>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8443;p118">
              <a:extLst>
                <a:ext uri="{FF2B5EF4-FFF2-40B4-BE49-F238E27FC236}">
                  <a16:creationId xmlns:a16="http://schemas.microsoft.com/office/drawing/2014/main" id="{8100EB09-13D0-09F8-BCC1-6F914507E53E}"/>
                </a:ext>
              </a:extLst>
            </p:cNvPr>
            <p:cNvSpPr/>
            <p:nvPr/>
          </p:nvSpPr>
          <p:spPr>
            <a:xfrm>
              <a:off x="5026775" y="928725"/>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8444;p118">
              <a:extLst>
                <a:ext uri="{FF2B5EF4-FFF2-40B4-BE49-F238E27FC236}">
                  <a16:creationId xmlns:a16="http://schemas.microsoft.com/office/drawing/2014/main" id="{EFADE9C1-42FC-A077-E635-775A93AD97E8}"/>
                </a:ext>
              </a:extLst>
            </p:cNvPr>
            <p:cNvSpPr/>
            <p:nvPr/>
          </p:nvSpPr>
          <p:spPr>
            <a:xfrm>
              <a:off x="5086875" y="928725"/>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8445;p118">
              <a:extLst>
                <a:ext uri="{FF2B5EF4-FFF2-40B4-BE49-F238E27FC236}">
                  <a16:creationId xmlns:a16="http://schemas.microsoft.com/office/drawing/2014/main" id="{5810657B-8C7B-D15F-F677-4D70E091824E}"/>
                </a:ext>
              </a:extLst>
            </p:cNvPr>
            <p:cNvSpPr/>
            <p:nvPr/>
          </p:nvSpPr>
          <p:spPr>
            <a:xfrm>
              <a:off x="4906775" y="988825"/>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8446;p118">
              <a:extLst>
                <a:ext uri="{FF2B5EF4-FFF2-40B4-BE49-F238E27FC236}">
                  <a16:creationId xmlns:a16="http://schemas.microsoft.com/office/drawing/2014/main" id="{AFEC657E-BA16-3E46-D02E-8CFEA3ACB2A0}"/>
                </a:ext>
              </a:extLst>
            </p:cNvPr>
            <p:cNvSpPr/>
            <p:nvPr/>
          </p:nvSpPr>
          <p:spPr>
            <a:xfrm>
              <a:off x="4966900" y="9888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8447;p118">
              <a:extLst>
                <a:ext uri="{FF2B5EF4-FFF2-40B4-BE49-F238E27FC236}">
                  <a16:creationId xmlns:a16="http://schemas.microsoft.com/office/drawing/2014/main" id="{4B664444-7314-65BE-BFF8-5CD6CF08DBE5}"/>
                </a:ext>
              </a:extLst>
            </p:cNvPr>
            <p:cNvSpPr/>
            <p:nvPr/>
          </p:nvSpPr>
          <p:spPr>
            <a:xfrm>
              <a:off x="5086875" y="9888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8448;p118">
              <a:extLst>
                <a:ext uri="{FF2B5EF4-FFF2-40B4-BE49-F238E27FC236}">
                  <a16:creationId xmlns:a16="http://schemas.microsoft.com/office/drawing/2014/main" id="{6E94066C-7097-21D9-98F7-BFFF64D213FC}"/>
                </a:ext>
              </a:extLst>
            </p:cNvPr>
            <p:cNvSpPr/>
            <p:nvPr/>
          </p:nvSpPr>
          <p:spPr>
            <a:xfrm>
              <a:off x="4846900" y="10487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8449;p118">
              <a:extLst>
                <a:ext uri="{FF2B5EF4-FFF2-40B4-BE49-F238E27FC236}">
                  <a16:creationId xmlns:a16="http://schemas.microsoft.com/office/drawing/2014/main" id="{ACD8CEDD-BB35-F1E0-66A9-20D5E3A6FE51}"/>
                </a:ext>
              </a:extLst>
            </p:cNvPr>
            <p:cNvSpPr/>
            <p:nvPr/>
          </p:nvSpPr>
          <p:spPr>
            <a:xfrm>
              <a:off x="4906775" y="10487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8450;p118">
              <a:extLst>
                <a:ext uri="{FF2B5EF4-FFF2-40B4-BE49-F238E27FC236}">
                  <a16:creationId xmlns:a16="http://schemas.microsoft.com/office/drawing/2014/main" id="{831B0087-CA8F-8F9A-DDBB-B5707ACCDBF3}"/>
                </a:ext>
              </a:extLst>
            </p:cNvPr>
            <p:cNvSpPr/>
            <p:nvPr/>
          </p:nvSpPr>
          <p:spPr>
            <a:xfrm>
              <a:off x="4966900" y="10487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8451;p118">
              <a:extLst>
                <a:ext uri="{FF2B5EF4-FFF2-40B4-BE49-F238E27FC236}">
                  <a16:creationId xmlns:a16="http://schemas.microsoft.com/office/drawing/2014/main" id="{6887BBA9-D30E-011A-16A3-137B522FFFCB}"/>
                </a:ext>
              </a:extLst>
            </p:cNvPr>
            <p:cNvSpPr/>
            <p:nvPr/>
          </p:nvSpPr>
          <p:spPr>
            <a:xfrm>
              <a:off x="5026775" y="10487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8452;p118">
              <a:extLst>
                <a:ext uri="{FF2B5EF4-FFF2-40B4-BE49-F238E27FC236}">
                  <a16:creationId xmlns:a16="http://schemas.microsoft.com/office/drawing/2014/main" id="{8209089E-B7B9-9801-743C-0A5C8EA41BA0}"/>
                </a:ext>
              </a:extLst>
            </p:cNvPr>
            <p:cNvSpPr/>
            <p:nvPr/>
          </p:nvSpPr>
          <p:spPr>
            <a:xfrm>
              <a:off x="5086875" y="10487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8453;p118">
              <a:extLst>
                <a:ext uri="{FF2B5EF4-FFF2-40B4-BE49-F238E27FC236}">
                  <a16:creationId xmlns:a16="http://schemas.microsoft.com/office/drawing/2014/main" id="{E33B6C8C-BC30-D20F-334C-C3A138BC91F3}"/>
                </a:ext>
              </a:extLst>
            </p:cNvPr>
            <p:cNvSpPr/>
            <p:nvPr/>
          </p:nvSpPr>
          <p:spPr>
            <a:xfrm>
              <a:off x="4846900" y="1108800"/>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8454;p118">
              <a:extLst>
                <a:ext uri="{FF2B5EF4-FFF2-40B4-BE49-F238E27FC236}">
                  <a16:creationId xmlns:a16="http://schemas.microsoft.com/office/drawing/2014/main" id="{F48D17B2-C93A-99B3-37AE-033C6BB50458}"/>
                </a:ext>
              </a:extLst>
            </p:cNvPr>
            <p:cNvSpPr/>
            <p:nvPr/>
          </p:nvSpPr>
          <p:spPr>
            <a:xfrm>
              <a:off x="4966900" y="1108800"/>
              <a:ext cx="33500" cy="33525"/>
            </a:xfrm>
            <a:custGeom>
              <a:avLst/>
              <a:gdLst/>
              <a:ahLst/>
              <a:cxnLst/>
              <a:rect l="l" t="t" r="r" b="b"/>
              <a:pathLst>
                <a:path w="1340" h="1341" extrusionOk="0">
                  <a:moveTo>
                    <a:pt x="0" y="1"/>
                  </a:moveTo>
                  <a:lnTo>
                    <a:pt x="0" y="1341"/>
                  </a:lnTo>
                  <a:lnTo>
                    <a:pt x="1339" y="1341"/>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8455;p118">
              <a:extLst>
                <a:ext uri="{FF2B5EF4-FFF2-40B4-BE49-F238E27FC236}">
                  <a16:creationId xmlns:a16="http://schemas.microsoft.com/office/drawing/2014/main" id="{7C4035A2-F52B-1F0F-3FA8-E8CCD9EFD65B}"/>
                </a:ext>
              </a:extLst>
            </p:cNvPr>
            <p:cNvSpPr/>
            <p:nvPr/>
          </p:nvSpPr>
          <p:spPr>
            <a:xfrm>
              <a:off x="5026775" y="1108800"/>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8456;p118">
              <a:extLst>
                <a:ext uri="{FF2B5EF4-FFF2-40B4-BE49-F238E27FC236}">
                  <a16:creationId xmlns:a16="http://schemas.microsoft.com/office/drawing/2014/main" id="{C34B024C-9B01-B3D1-1558-BCFC239F4733}"/>
                </a:ext>
              </a:extLst>
            </p:cNvPr>
            <p:cNvSpPr/>
            <p:nvPr/>
          </p:nvSpPr>
          <p:spPr>
            <a:xfrm>
              <a:off x="4846900" y="116867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8457;p118">
              <a:extLst>
                <a:ext uri="{FF2B5EF4-FFF2-40B4-BE49-F238E27FC236}">
                  <a16:creationId xmlns:a16="http://schemas.microsoft.com/office/drawing/2014/main" id="{F692BF71-7738-AB64-49BC-E651802775CE}"/>
                </a:ext>
              </a:extLst>
            </p:cNvPr>
            <p:cNvSpPr/>
            <p:nvPr/>
          </p:nvSpPr>
          <p:spPr>
            <a:xfrm>
              <a:off x="4906775" y="116867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8458;p118">
              <a:extLst>
                <a:ext uri="{FF2B5EF4-FFF2-40B4-BE49-F238E27FC236}">
                  <a16:creationId xmlns:a16="http://schemas.microsoft.com/office/drawing/2014/main" id="{F992FA5F-F5AC-67E1-67B5-AB25FD777487}"/>
                </a:ext>
              </a:extLst>
            </p:cNvPr>
            <p:cNvSpPr/>
            <p:nvPr/>
          </p:nvSpPr>
          <p:spPr>
            <a:xfrm>
              <a:off x="4966900" y="1168675"/>
              <a:ext cx="33500" cy="33525"/>
            </a:xfrm>
            <a:custGeom>
              <a:avLst/>
              <a:gdLst/>
              <a:ahLst/>
              <a:cxnLst/>
              <a:rect l="l" t="t" r="r" b="b"/>
              <a:pathLst>
                <a:path w="1340" h="1341" extrusionOk="0">
                  <a:moveTo>
                    <a:pt x="0" y="1"/>
                  </a:moveTo>
                  <a:lnTo>
                    <a:pt x="0" y="1341"/>
                  </a:lnTo>
                  <a:lnTo>
                    <a:pt x="1339" y="1341"/>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8459;p118">
              <a:extLst>
                <a:ext uri="{FF2B5EF4-FFF2-40B4-BE49-F238E27FC236}">
                  <a16:creationId xmlns:a16="http://schemas.microsoft.com/office/drawing/2014/main" id="{A23B1D5F-320B-9946-8EFA-0AF1404F07D4}"/>
                </a:ext>
              </a:extLst>
            </p:cNvPr>
            <p:cNvSpPr/>
            <p:nvPr/>
          </p:nvSpPr>
          <p:spPr>
            <a:xfrm>
              <a:off x="5026775" y="116867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8460;p118">
              <a:extLst>
                <a:ext uri="{FF2B5EF4-FFF2-40B4-BE49-F238E27FC236}">
                  <a16:creationId xmlns:a16="http://schemas.microsoft.com/office/drawing/2014/main" id="{DC3B7697-AFC3-FB96-3EFF-A090092919F1}"/>
                </a:ext>
              </a:extLst>
            </p:cNvPr>
            <p:cNvSpPr/>
            <p:nvPr/>
          </p:nvSpPr>
          <p:spPr>
            <a:xfrm>
              <a:off x="5086875" y="116867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8461;p118">
              <a:extLst>
                <a:ext uri="{FF2B5EF4-FFF2-40B4-BE49-F238E27FC236}">
                  <a16:creationId xmlns:a16="http://schemas.microsoft.com/office/drawing/2014/main" id="{276EA85B-2161-0E93-7A1B-5A83D05F661D}"/>
                </a:ext>
              </a:extLst>
            </p:cNvPr>
            <p:cNvSpPr/>
            <p:nvPr/>
          </p:nvSpPr>
          <p:spPr>
            <a:xfrm>
              <a:off x="4846900" y="1228575"/>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8462;p118">
              <a:extLst>
                <a:ext uri="{FF2B5EF4-FFF2-40B4-BE49-F238E27FC236}">
                  <a16:creationId xmlns:a16="http://schemas.microsoft.com/office/drawing/2014/main" id="{C9925445-7097-6929-612F-5AFD58C35591}"/>
                </a:ext>
              </a:extLst>
            </p:cNvPr>
            <p:cNvSpPr/>
            <p:nvPr/>
          </p:nvSpPr>
          <p:spPr>
            <a:xfrm>
              <a:off x="4906775" y="1228575"/>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8463;p118">
              <a:extLst>
                <a:ext uri="{FF2B5EF4-FFF2-40B4-BE49-F238E27FC236}">
                  <a16:creationId xmlns:a16="http://schemas.microsoft.com/office/drawing/2014/main" id="{D24D6F40-5EA5-8B49-96AC-C1AD19332CFE}"/>
                </a:ext>
              </a:extLst>
            </p:cNvPr>
            <p:cNvSpPr/>
            <p:nvPr/>
          </p:nvSpPr>
          <p:spPr>
            <a:xfrm>
              <a:off x="4966900" y="1228575"/>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8464;p118">
              <a:extLst>
                <a:ext uri="{FF2B5EF4-FFF2-40B4-BE49-F238E27FC236}">
                  <a16:creationId xmlns:a16="http://schemas.microsoft.com/office/drawing/2014/main" id="{742466CA-7E93-88E3-4414-F0DD5FB641D1}"/>
                </a:ext>
              </a:extLst>
            </p:cNvPr>
            <p:cNvSpPr/>
            <p:nvPr/>
          </p:nvSpPr>
          <p:spPr>
            <a:xfrm>
              <a:off x="5086875" y="1228575"/>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8465;p118">
              <a:extLst>
                <a:ext uri="{FF2B5EF4-FFF2-40B4-BE49-F238E27FC236}">
                  <a16:creationId xmlns:a16="http://schemas.microsoft.com/office/drawing/2014/main" id="{B014D165-F12E-F8B8-1D1D-DA74D26856DB}"/>
                </a:ext>
              </a:extLst>
            </p:cNvPr>
            <p:cNvSpPr/>
            <p:nvPr/>
          </p:nvSpPr>
          <p:spPr>
            <a:xfrm>
              <a:off x="4846900" y="1288675"/>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466;p118">
              <a:extLst>
                <a:ext uri="{FF2B5EF4-FFF2-40B4-BE49-F238E27FC236}">
                  <a16:creationId xmlns:a16="http://schemas.microsoft.com/office/drawing/2014/main" id="{98D54557-13B9-EE21-4C42-F39D96436AE1}"/>
                </a:ext>
              </a:extLst>
            </p:cNvPr>
            <p:cNvSpPr/>
            <p:nvPr/>
          </p:nvSpPr>
          <p:spPr>
            <a:xfrm>
              <a:off x="4906775" y="1288675"/>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467;p118">
              <a:extLst>
                <a:ext uri="{FF2B5EF4-FFF2-40B4-BE49-F238E27FC236}">
                  <a16:creationId xmlns:a16="http://schemas.microsoft.com/office/drawing/2014/main" id="{E1DACC8D-4C6F-D000-385C-5780976D6680}"/>
                </a:ext>
              </a:extLst>
            </p:cNvPr>
            <p:cNvSpPr/>
            <p:nvPr/>
          </p:nvSpPr>
          <p:spPr>
            <a:xfrm>
              <a:off x="4966900" y="1288675"/>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468;p118">
              <a:extLst>
                <a:ext uri="{FF2B5EF4-FFF2-40B4-BE49-F238E27FC236}">
                  <a16:creationId xmlns:a16="http://schemas.microsoft.com/office/drawing/2014/main" id="{39F54DB9-1194-C428-AB7E-E3F480C7E848}"/>
                </a:ext>
              </a:extLst>
            </p:cNvPr>
            <p:cNvSpPr/>
            <p:nvPr/>
          </p:nvSpPr>
          <p:spPr>
            <a:xfrm>
              <a:off x="5026775" y="1288675"/>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469;p118">
              <a:extLst>
                <a:ext uri="{FF2B5EF4-FFF2-40B4-BE49-F238E27FC236}">
                  <a16:creationId xmlns:a16="http://schemas.microsoft.com/office/drawing/2014/main" id="{D3DD3501-AA8F-8CFA-F162-B481262AD078}"/>
                </a:ext>
              </a:extLst>
            </p:cNvPr>
            <p:cNvSpPr/>
            <p:nvPr/>
          </p:nvSpPr>
          <p:spPr>
            <a:xfrm>
              <a:off x="5086875" y="1288675"/>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470;p118">
              <a:extLst>
                <a:ext uri="{FF2B5EF4-FFF2-40B4-BE49-F238E27FC236}">
                  <a16:creationId xmlns:a16="http://schemas.microsoft.com/office/drawing/2014/main" id="{E09DDF9B-46B1-595F-A463-8EC86248B136}"/>
                </a:ext>
              </a:extLst>
            </p:cNvPr>
            <p:cNvSpPr/>
            <p:nvPr/>
          </p:nvSpPr>
          <p:spPr>
            <a:xfrm>
              <a:off x="4906775" y="1348550"/>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471;p118">
              <a:extLst>
                <a:ext uri="{FF2B5EF4-FFF2-40B4-BE49-F238E27FC236}">
                  <a16:creationId xmlns:a16="http://schemas.microsoft.com/office/drawing/2014/main" id="{48E41347-CDBB-779F-A7CC-0CBA9C093056}"/>
                </a:ext>
              </a:extLst>
            </p:cNvPr>
            <p:cNvSpPr/>
            <p:nvPr/>
          </p:nvSpPr>
          <p:spPr>
            <a:xfrm>
              <a:off x="4966900" y="1348550"/>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472;p118">
              <a:extLst>
                <a:ext uri="{FF2B5EF4-FFF2-40B4-BE49-F238E27FC236}">
                  <a16:creationId xmlns:a16="http://schemas.microsoft.com/office/drawing/2014/main" id="{6ECB2929-79ED-004D-E2BE-31613BDBF7C8}"/>
                </a:ext>
              </a:extLst>
            </p:cNvPr>
            <p:cNvSpPr/>
            <p:nvPr/>
          </p:nvSpPr>
          <p:spPr>
            <a:xfrm>
              <a:off x="5026775" y="134855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473;p118">
              <a:extLst>
                <a:ext uri="{FF2B5EF4-FFF2-40B4-BE49-F238E27FC236}">
                  <a16:creationId xmlns:a16="http://schemas.microsoft.com/office/drawing/2014/main" id="{9F0EAB83-1F5C-34F2-0764-0B4BEE260629}"/>
                </a:ext>
              </a:extLst>
            </p:cNvPr>
            <p:cNvSpPr/>
            <p:nvPr/>
          </p:nvSpPr>
          <p:spPr>
            <a:xfrm>
              <a:off x="5086875" y="134855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8474;p118">
              <a:extLst>
                <a:ext uri="{FF2B5EF4-FFF2-40B4-BE49-F238E27FC236}">
                  <a16:creationId xmlns:a16="http://schemas.microsoft.com/office/drawing/2014/main" id="{3D4A816C-E309-E57F-720C-771DF8D90C8B}"/>
                </a:ext>
              </a:extLst>
            </p:cNvPr>
            <p:cNvSpPr/>
            <p:nvPr/>
          </p:nvSpPr>
          <p:spPr>
            <a:xfrm>
              <a:off x="4846900" y="1408650"/>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8475;p118">
              <a:extLst>
                <a:ext uri="{FF2B5EF4-FFF2-40B4-BE49-F238E27FC236}">
                  <a16:creationId xmlns:a16="http://schemas.microsoft.com/office/drawing/2014/main" id="{107A00A3-9C86-DAFA-A448-9070787BC9B3}"/>
                </a:ext>
              </a:extLst>
            </p:cNvPr>
            <p:cNvSpPr/>
            <p:nvPr/>
          </p:nvSpPr>
          <p:spPr>
            <a:xfrm>
              <a:off x="4906775" y="1408650"/>
              <a:ext cx="33525" cy="33525"/>
            </a:xfrm>
            <a:custGeom>
              <a:avLst/>
              <a:gdLst/>
              <a:ahLst/>
              <a:cxnLst/>
              <a:rect l="l" t="t" r="r" b="b"/>
              <a:pathLst>
                <a:path w="1341" h="1341"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8476;p118">
              <a:extLst>
                <a:ext uri="{FF2B5EF4-FFF2-40B4-BE49-F238E27FC236}">
                  <a16:creationId xmlns:a16="http://schemas.microsoft.com/office/drawing/2014/main" id="{96CE8819-A7F9-3DCF-DB26-74A24A4234CE}"/>
                </a:ext>
              </a:extLst>
            </p:cNvPr>
            <p:cNvSpPr/>
            <p:nvPr/>
          </p:nvSpPr>
          <p:spPr>
            <a:xfrm>
              <a:off x="4966900" y="1408650"/>
              <a:ext cx="33500" cy="33525"/>
            </a:xfrm>
            <a:custGeom>
              <a:avLst/>
              <a:gdLst/>
              <a:ahLst/>
              <a:cxnLst/>
              <a:rect l="l" t="t" r="r" b="b"/>
              <a:pathLst>
                <a:path w="1340" h="1341"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8477;p118">
              <a:extLst>
                <a:ext uri="{FF2B5EF4-FFF2-40B4-BE49-F238E27FC236}">
                  <a16:creationId xmlns:a16="http://schemas.microsoft.com/office/drawing/2014/main" id="{2639CA73-56F3-C529-3D44-0D9AA9B731AF}"/>
                </a:ext>
              </a:extLst>
            </p:cNvPr>
            <p:cNvSpPr/>
            <p:nvPr/>
          </p:nvSpPr>
          <p:spPr>
            <a:xfrm>
              <a:off x="5026775" y="14086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8478;p118">
              <a:extLst>
                <a:ext uri="{FF2B5EF4-FFF2-40B4-BE49-F238E27FC236}">
                  <a16:creationId xmlns:a16="http://schemas.microsoft.com/office/drawing/2014/main" id="{896163BD-C365-98FF-D885-3EB2C95D824B}"/>
                </a:ext>
              </a:extLst>
            </p:cNvPr>
            <p:cNvSpPr/>
            <p:nvPr/>
          </p:nvSpPr>
          <p:spPr>
            <a:xfrm>
              <a:off x="5086875" y="14086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8479;p118">
              <a:extLst>
                <a:ext uri="{FF2B5EF4-FFF2-40B4-BE49-F238E27FC236}">
                  <a16:creationId xmlns:a16="http://schemas.microsoft.com/office/drawing/2014/main" id="{E7DB6D16-6C40-0E33-FF34-562DC3B036FD}"/>
                </a:ext>
              </a:extLst>
            </p:cNvPr>
            <p:cNvSpPr/>
            <p:nvPr/>
          </p:nvSpPr>
          <p:spPr>
            <a:xfrm>
              <a:off x="4846900" y="146852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8480;p118">
              <a:extLst>
                <a:ext uri="{FF2B5EF4-FFF2-40B4-BE49-F238E27FC236}">
                  <a16:creationId xmlns:a16="http://schemas.microsoft.com/office/drawing/2014/main" id="{5B475D2A-C8E3-E36D-89C1-026C089075D4}"/>
                </a:ext>
              </a:extLst>
            </p:cNvPr>
            <p:cNvSpPr/>
            <p:nvPr/>
          </p:nvSpPr>
          <p:spPr>
            <a:xfrm>
              <a:off x="4906775" y="146852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8481;p118">
              <a:extLst>
                <a:ext uri="{FF2B5EF4-FFF2-40B4-BE49-F238E27FC236}">
                  <a16:creationId xmlns:a16="http://schemas.microsoft.com/office/drawing/2014/main" id="{7BDC0CD4-DEC4-7C6F-4904-3E8453D5EFF6}"/>
                </a:ext>
              </a:extLst>
            </p:cNvPr>
            <p:cNvSpPr/>
            <p:nvPr/>
          </p:nvSpPr>
          <p:spPr>
            <a:xfrm>
              <a:off x="5026775" y="146852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8482;p118">
              <a:extLst>
                <a:ext uri="{FF2B5EF4-FFF2-40B4-BE49-F238E27FC236}">
                  <a16:creationId xmlns:a16="http://schemas.microsoft.com/office/drawing/2014/main" id="{9FAEE718-5141-9FE1-841B-954FF7CF28E7}"/>
                </a:ext>
              </a:extLst>
            </p:cNvPr>
            <p:cNvSpPr/>
            <p:nvPr/>
          </p:nvSpPr>
          <p:spPr>
            <a:xfrm>
              <a:off x="5086875" y="146852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8483;p118">
              <a:extLst>
                <a:ext uri="{FF2B5EF4-FFF2-40B4-BE49-F238E27FC236}">
                  <a16:creationId xmlns:a16="http://schemas.microsoft.com/office/drawing/2014/main" id="{6E6D8740-1946-6748-F032-E66151B750DC}"/>
                </a:ext>
              </a:extLst>
            </p:cNvPr>
            <p:cNvSpPr/>
            <p:nvPr/>
          </p:nvSpPr>
          <p:spPr>
            <a:xfrm>
              <a:off x="4846900" y="1528650"/>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8484;p118">
              <a:extLst>
                <a:ext uri="{FF2B5EF4-FFF2-40B4-BE49-F238E27FC236}">
                  <a16:creationId xmlns:a16="http://schemas.microsoft.com/office/drawing/2014/main" id="{DA657816-168A-D85D-AE2F-8F21E5FB40D9}"/>
                </a:ext>
              </a:extLst>
            </p:cNvPr>
            <p:cNvSpPr/>
            <p:nvPr/>
          </p:nvSpPr>
          <p:spPr>
            <a:xfrm>
              <a:off x="4966900" y="152865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8485;p118">
              <a:extLst>
                <a:ext uri="{FF2B5EF4-FFF2-40B4-BE49-F238E27FC236}">
                  <a16:creationId xmlns:a16="http://schemas.microsoft.com/office/drawing/2014/main" id="{0880848D-E363-09D4-8D98-ADAE165E9A41}"/>
                </a:ext>
              </a:extLst>
            </p:cNvPr>
            <p:cNvSpPr/>
            <p:nvPr/>
          </p:nvSpPr>
          <p:spPr>
            <a:xfrm>
              <a:off x="5026775" y="1528650"/>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8486;p118">
              <a:extLst>
                <a:ext uri="{FF2B5EF4-FFF2-40B4-BE49-F238E27FC236}">
                  <a16:creationId xmlns:a16="http://schemas.microsoft.com/office/drawing/2014/main" id="{F7720C88-80A2-E28E-A3F0-41C242C7B0D6}"/>
                </a:ext>
              </a:extLst>
            </p:cNvPr>
            <p:cNvSpPr/>
            <p:nvPr/>
          </p:nvSpPr>
          <p:spPr>
            <a:xfrm>
              <a:off x="5086875" y="1528650"/>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8487;p118">
              <a:extLst>
                <a:ext uri="{FF2B5EF4-FFF2-40B4-BE49-F238E27FC236}">
                  <a16:creationId xmlns:a16="http://schemas.microsoft.com/office/drawing/2014/main" id="{9627BAC8-CFAC-97FB-98B3-53A90D8ED178}"/>
                </a:ext>
              </a:extLst>
            </p:cNvPr>
            <p:cNvSpPr/>
            <p:nvPr/>
          </p:nvSpPr>
          <p:spPr>
            <a:xfrm>
              <a:off x="4846900" y="15885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8488;p118">
              <a:extLst>
                <a:ext uri="{FF2B5EF4-FFF2-40B4-BE49-F238E27FC236}">
                  <a16:creationId xmlns:a16="http://schemas.microsoft.com/office/drawing/2014/main" id="{2211D3D2-105E-753A-01C5-4D708DEB0A51}"/>
                </a:ext>
              </a:extLst>
            </p:cNvPr>
            <p:cNvSpPr/>
            <p:nvPr/>
          </p:nvSpPr>
          <p:spPr>
            <a:xfrm>
              <a:off x="4906775" y="15885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8489;p118">
              <a:extLst>
                <a:ext uri="{FF2B5EF4-FFF2-40B4-BE49-F238E27FC236}">
                  <a16:creationId xmlns:a16="http://schemas.microsoft.com/office/drawing/2014/main" id="{6D12E713-6E1F-0AA6-4A95-0AF88B091E86}"/>
                </a:ext>
              </a:extLst>
            </p:cNvPr>
            <p:cNvSpPr/>
            <p:nvPr/>
          </p:nvSpPr>
          <p:spPr>
            <a:xfrm>
              <a:off x="5026775" y="15885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8490;p118">
              <a:extLst>
                <a:ext uri="{FF2B5EF4-FFF2-40B4-BE49-F238E27FC236}">
                  <a16:creationId xmlns:a16="http://schemas.microsoft.com/office/drawing/2014/main" id="{A54D6ED6-442A-0C03-0015-75B6B1405C69}"/>
                </a:ext>
              </a:extLst>
            </p:cNvPr>
            <p:cNvSpPr/>
            <p:nvPr/>
          </p:nvSpPr>
          <p:spPr>
            <a:xfrm>
              <a:off x="5086875" y="15885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8491;p118">
              <a:extLst>
                <a:ext uri="{FF2B5EF4-FFF2-40B4-BE49-F238E27FC236}">
                  <a16:creationId xmlns:a16="http://schemas.microsoft.com/office/drawing/2014/main" id="{8D22A2D2-3CE4-D332-E267-DA1294365B0C}"/>
                </a:ext>
              </a:extLst>
            </p:cNvPr>
            <p:cNvSpPr/>
            <p:nvPr/>
          </p:nvSpPr>
          <p:spPr>
            <a:xfrm>
              <a:off x="4846900" y="1648600"/>
              <a:ext cx="33525" cy="33300"/>
            </a:xfrm>
            <a:custGeom>
              <a:avLst/>
              <a:gdLst/>
              <a:ahLst/>
              <a:cxnLst/>
              <a:rect l="l" t="t" r="r" b="b"/>
              <a:pathLst>
                <a:path w="1341" h="1332" extrusionOk="0">
                  <a:moveTo>
                    <a:pt x="1" y="1"/>
                  </a:moveTo>
                  <a:lnTo>
                    <a:pt x="1" y="1332"/>
                  </a:lnTo>
                  <a:lnTo>
                    <a:pt x="1341" y="1332"/>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8492;p118">
              <a:extLst>
                <a:ext uri="{FF2B5EF4-FFF2-40B4-BE49-F238E27FC236}">
                  <a16:creationId xmlns:a16="http://schemas.microsoft.com/office/drawing/2014/main" id="{9F005550-58CC-BEB0-A78D-39EC52F4F486}"/>
                </a:ext>
              </a:extLst>
            </p:cNvPr>
            <p:cNvSpPr/>
            <p:nvPr/>
          </p:nvSpPr>
          <p:spPr>
            <a:xfrm>
              <a:off x="4906775" y="1648600"/>
              <a:ext cx="33525" cy="33300"/>
            </a:xfrm>
            <a:custGeom>
              <a:avLst/>
              <a:gdLst/>
              <a:ahLst/>
              <a:cxnLst/>
              <a:rect l="l" t="t" r="r" b="b"/>
              <a:pathLst>
                <a:path w="1341" h="1332" extrusionOk="0">
                  <a:moveTo>
                    <a:pt x="1" y="1"/>
                  </a:moveTo>
                  <a:lnTo>
                    <a:pt x="1" y="1332"/>
                  </a:lnTo>
                  <a:lnTo>
                    <a:pt x="1341" y="1332"/>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8493;p118">
              <a:extLst>
                <a:ext uri="{FF2B5EF4-FFF2-40B4-BE49-F238E27FC236}">
                  <a16:creationId xmlns:a16="http://schemas.microsoft.com/office/drawing/2014/main" id="{50047968-D73E-93E3-0F0F-CA1AFBE5A464}"/>
                </a:ext>
              </a:extLst>
            </p:cNvPr>
            <p:cNvSpPr/>
            <p:nvPr/>
          </p:nvSpPr>
          <p:spPr>
            <a:xfrm>
              <a:off x="4966900" y="1648600"/>
              <a:ext cx="33500" cy="33300"/>
            </a:xfrm>
            <a:custGeom>
              <a:avLst/>
              <a:gdLst/>
              <a:ahLst/>
              <a:cxnLst/>
              <a:rect l="l" t="t" r="r" b="b"/>
              <a:pathLst>
                <a:path w="1340" h="1332" extrusionOk="0">
                  <a:moveTo>
                    <a:pt x="0" y="1"/>
                  </a:moveTo>
                  <a:lnTo>
                    <a:pt x="0" y="1332"/>
                  </a:lnTo>
                  <a:lnTo>
                    <a:pt x="1339" y="1332"/>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8494;p118">
              <a:extLst>
                <a:ext uri="{FF2B5EF4-FFF2-40B4-BE49-F238E27FC236}">
                  <a16:creationId xmlns:a16="http://schemas.microsoft.com/office/drawing/2014/main" id="{94666F62-8AE3-8296-AEE1-CB0361147434}"/>
                </a:ext>
              </a:extLst>
            </p:cNvPr>
            <p:cNvSpPr/>
            <p:nvPr/>
          </p:nvSpPr>
          <p:spPr>
            <a:xfrm>
              <a:off x="5086875" y="1648600"/>
              <a:ext cx="33500" cy="33300"/>
            </a:xfrm>
            <a:custGeom>
              <a:avLst/>
              <a:gdLst/>
              <a:ahLst/>
              <a:cxnLst/>
              <a:rect l="l" t="t" r="r" b="b"/>
              <a:pathLst>
                <a:path w="1340" h="1332" extrusionOk="0">
                  <a:moveTo>
                    <a:pt x="0" y="1"/>
                  </a:moveTo>
                  <a:lnTo>
                    <a:pt x="0" y="1332"/>
                  </a:lnTo>
                  <a:lnTo>
                    <a:pt x="1340" y="1332"/>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8495;p118">
              <a:extLst>
                <a:ext uri="{FF2B5EF4-FFF2-40B4-BE49-F238E27FC236}">
                  <a16:creationId xmlns:a16="http://schemas.microsoft.com/office/drawing/2014/main" id="{956D2D1C-9F9E-81E6-E177-2A2F3C82EFD4}"/>
                </a:ext>
              </a:extLst>
            </p:cNvPr>
            <p:cNvSpPr/>
            <p:nvPr/>
          </p:nvSpPr>
          <p:spPr>
            <a:xfrm>
              <a:off x="4547725" y="1705625"/>
              <a:ext cx="33525" cy="33500"/>
            </a:xfrm>
            <a:custGeom>
              <a:avLst/>
              <a:gdLst/>
              <a:ahLst/>
              <a:cxnLst/>
              <a:rect l="l" t="t" r="r" b="b"/>
              <a:pathLst>
                <a:path w="1341" h="1340" extrusionOk="0">
                  <a:moveTo>
                    <a:pt x="1" y="0"/>
                  </a:moveTo>
                  <a:lnTo>
                    <a:pt x="1"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8496;p118">
              <a:extLst>
                <a:ext uri="{FF2B5EF4-FFF2-40B4-BE49-F238E27FC236}">
                  <a16:creationId xmlns:a16="http://schemas.microsoft.com/office/drawing/2014/main" id="{96086FD0-D312-4372-4120-7A62B2314783}"/>
                </a:ext>
              </a:extLst>
            </p:cNvPr>
            <p:cNvSpPr/>
            <p:nvPr/>
          </p:nvSpPr>
          <p:spPr>
            <a:xfrm>
              <a:off x="4607625" y="17056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8497;p118">
              <a:extLst>
                <a:ext uri="{FF2B5EF4-FFF2-40B4-BE49-F238E27FC236}">
                  <a16:creationId xmlns:a16="http://schemas.microsoft.com/office/drawing/2014/main" id="{659BEF7F-B603-9BC7-C1F6-D962F1844DA1}"/>
                </a:ext>
              </a:extLst>
            </p:cNvPr>
            <p:cNvSpPr/>
            <p:nvPr/>
          </p:nvSpPr>
          <p:spPr>
            <a:xfrm>
              <a:off x="4667700" y="17056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8498;p118">
              <a:extLst>
                <a:ext uri="{FF2B5EF4-FFF2-40B4-BE49-F238E27FC236}">
                  <a16:creationId xmlns:a16="http://schemas.microsoft.com/office/drawing/2014/main" id="{99CD4CE1-4F14-279A-9DDA-0F08951B9205}"/>
                </a:ext>
              </a:extLst>
            </p:cNvPr>
            <p:cNvSpPr/>
            <p:nvPr/>
          </p:nvSpPr>
          <p:spPr>
            <a:xfrm>
              <a:off x="4787700" y="1705625"/>
              <a:ext cx="33300" cy="33500"/>
            </a:xfrm>
            <a:custGeom>
              <a:avLst/>
              <a:gdLst/>
              <a:ahLst/>
              <a:cxnLst/>
              <a:rect l="l" t="t" r="r" b="b"/>
              <a:pathLst>
                <a:path w="1332" h="1340" extrusionOk="0">
                  <a:moveTo>
                    <a:pt x="0" y="0"/>
                  </a:moveTo>
                  <a:lnTo>
                    <a:pt x="0" y="1339"/>
                  </a:lnTo>
                  <a:lnTo>
                    <a:pt x="1331" y="1339"/>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8499;p118">
              <a:extLst>
                <a:ext uri="{FF2B5EF4-FFF2-40B4-BE49-F238E27FC236}">
                  <a16:creationId xmlns:a16="http://schemas.microsoft.com/office/drawing/2014/main" id="{BDD6DC81-1323-AF03-34B5-95AE39E9EE28}"/>
                </a:ext>
              </a:extLst>
            </p:cNvPr>
            <p:cNvSpPr/>
            <p:nvPr/>
          </p:nvSpPr>
          <p:spPr>
            <a:xfrm>
              <a:off x="4846900" y="17056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8500;p118">
              <a:extLst>
                <a:ext uri="{FF2B5EF4-FFF2-40B4-BE49-F238E27FC236}">
                  <a16:creationId xmlns:a16="http://schemas.microsoft.com/office/drawing/2014/main" id="{ACC989C0-2A91-9DA4-9F41-586B8D3DB7E1}"/>
                </a:ext>
              </a:extLst>
            </p:cNvPr>
            <p:cNvSpPr/>
            <p:nvPr/>
          </p:nvSpPr>
          <p:spPr>
            <a:xfrm>
              <a:off x="4966900" y="17056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8501;p118">
              <a:extLst>
                <a:ext uri="{FF2B5EF4-FFF2-40B4-BE49-F238E27FC236}">
                  <a16:creationId xmlns:a16="http://schemas.microsoft.com/office/drawing/2014/main" id="{0004F0ED-AE54-396D-0971-7C395E8F5AE5}"/>
                </a:ext>
              </a:extLst>
            </p:cNvPr>
            <p:cNvSpPr/>
            <p:nvPr/>
          </p:nvSpPr>
          <p:spPr>
            <a:xfrm>
              <a:off x="5026775" y="17056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8502;p118">
              <a:extLst>
                <a:ext uri="{FF2B5EF4-FFF2-40B4-BE49-F238E27FC236}">
                  <a16:creationId xmlns:a16="http://schemas.microsoft.com/office/drawing/2014/main" id="{BF60F69D-25D7-321E-2BA5-BDA49265F8D2}"/>
                </a:ext>
              </a:extLst>
            </p:cNvPr>
            <p:cNvSpPr/>
            <p:nvPr/>
          </p:nvSpPr>
          <p:spPr>
            <a:xfrm>
              <a:off x="5086875" y="1705625"/>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8503;p118">
              <a:extLst>
                <a:ext uri="{FF2B5EF4-FFF2-40B4-BE49-F238E27FC236}">
                  <a16:creationId xmlns:a16="http://schemas.microsoft.com/office/drawing/2014/main" id="{C35A894E-0029-B54C-1A67-B7A5CA06628F}"/>
                </a:ext>
              </a:extLst>
            </p:cNvPr>
            <p:cNvSpPr/>
            <p:nvPr/>
          </p:nvSpPr>
          <p:spPr>
            <a:xfrm>
              <a:off x="4607625" y="17628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8504;p118">
              <a:extLst>
                <a:ext uri="{FF2B5EF4-FFF2-40B4-BE49-F238E27FC236}">
                  <a16:creationId xmlns:a16="http://schemas.microsoft.com/office/drawing/2014/main" id="{897F3825-1E7D-DA5F-A276-0FA0E3996494}"/>
                </a:ext>
              </a:extLst>
            </p:cNvPr>
            <p:cNvSpPr/>
            <p:nvPr/>
          </p:nvSpPr>
          <p:spPr>
            <a:xfrm>
              <a:off x="4667700" y="1762825"/>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8505;p118">
              <a:extLst>
                <a:ext uri="{FF2B5EF4-FFF2-40B4-BE49-F238E27FC236}">
                  <a16:creationId xmlns:a16="http://schemas.microsoft.com/office/drawing/2014/main" id="{016D5811-FD2B-F595-CEB0-863B4AFB1413}"/>
                </a:ext>
              </a:extLst>
            </p:cNvPr>
            <p:cNvSpPr/>
            <p:nvPr/>
          </p:nvSpPr>
          <p:spPr>
            <a:xfrm>
              <a:off x="4727600" y="17628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8506;p118">
              <a:extLst>
                <a:ext uri="{FF2B5EF4-FFF2-40B4-BE49-F238E27FC236}">
                  <a16:creationId xmlns:a16="http://schemas.microsoft.com/office/drawing/2014/main" id="{CB9D8173-7B5D-9BA4-B2CC-E9923F9DADA9}"/>
                </a:ext>
              </a:extLst>
            </p:cNvPr>
            <p:cNvSpPr/>
            <p:nvPr/>
          </p:nvSpPr>
          <p:spPr>
            <a:xfrm>
              <a:off x="4846900" y="1762825"/>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8507;p118">
              <a:extLst>
                <a:ext uri="{FF2B5EF4-FFF2-40B4-BE49-F238E27FC236}">
                  <a16:creationId xmlns:a16="http://schemas.microsoft.com/office/drawing/2014/main" id="{35553E7C-4B67-C9C0-36FB-F1FA4202BEE6}"/>
                </a:ext>
              </a:extLst>
            </p:cNvPr>
            <p:cNvSpPr/>
            <p:nvPr/>
          </p:nvSpPr>
          <p:spPr>
            <a:xfrm>
              <a:off x="4906775" y="1762825"/>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8508;p118">
              <a:extLst>
                <a:ext uri="{FF2B5EF4-FFF2-40B4-BE49-F238E27FC236}">
                  <a16:creationId xmlns:a16="http://schemas.microsoft.com/office/drawing/2014/main" id="{89AF588D-19AE-B3A9-6BEE-9A231F1FBB25}"/>
                </a:ext>
              </a:extLst>
            </p:cNvPr>
            <p:cNvSpPr/>
            <p:nvPr/>
          </p:nvSpPr>
          <p:spPr>
            <a:xfrm>
              <a:off x="4966900" y="1762825"/>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8509;p118">
              <a:extLst>
                <a:ext uri="{FF2B5EF4-FFF2-40B4-BE49-F238E27FC236}">
                  <a16:creationId xmlns:a16="http://schemas.microsoft.com/office/drawing/2014/main" id="{FD130DA7-92D5-D863-0C9F-5C850C33BF62}"/>
                </a:ext>
              </a:extLst>
            </p:cNvPr>
            <p:cNvSpPr/>
            <p:nvPr/>
          </p:nvSpPr>
          <p:spPr>
            <a:xfrm>
              <a:off x="5026775" y="17628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8510;p118">
              <a:extLst>
                <a:ext uri="{FF2B5EF4-FFF2-40B4-BE49-F238E27FC236}">
                  <a16:creationId xmlns:a16="http://schemas.microsoft.com/office/drawing/2014/main" id="{9FE92032-0980-AA8E-C90B-43A93884A4D5}"/>
                </a:ext>
              </a:extLst>
            </p:cNvPr>
            <p:cNvSpPr/>
            <p:nvPr/>
          </p:nvSpPr>
          <p:spPr>
            <a:xfrm>
              <a:off x="5086875" y="1762825"/>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8511;p118">
              <a:extLst>
                <a:ext uri="{FF2B5EF4-FFF2-40B4-BE49-F238E27FC236}">
                  <a16:creationId xmlns:a16="http://schemas.microsoft.com/office/drawing/2014/main" id="{301F0BAC-AF3E-E31A-086A-2A2E9F99D74D}"/>
                </a:ext>
              </a:extLst>
            </p:cNvPr>
            <p:cNvSpPr/>
            <p:nvPr/>
          </p:nvSpPr>
          <p:spPr>
            <a:xfrm>
              <a:off x="4547725" y="1820050"/>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8512;p118">
              <a:extLst>
                <a:ext uri="{FF2B5EF4-FFF2-40B4-BE49-F238E27FC236}">
                  <a16:creationId xmlns:a16="http://schemas.microsoft.com/office/drawing/2014/main" id="{119495A4-DF41-F367-9179-BC63F18C6BDE}"/>
                </a:ext>
              </a:extLst>
            </p:cNvPr>
            <p:cNvSpPr/>
            <p:nvPr/>
          </p:nvSpPr>
          <p:spPr>
            <a:xfrm>
              <a:off x="4607625" y="1820050"/>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8513;p118">
              <a:extLst>
                <a:ext uri="{FF2B5EF4-FFF2-40B4-BE49-F238E27FC236}">
                  <a16:creationId xmlns:a16="http://schemas.microsoft.com/office/drawing/2014/main" id="{493F5D65-1DE5-9DEA-4EA4-366479FAD087}"/>
                </a:ext>
              </a:extLst>
            </p:cNvPr>
            <p:cNvSpPr/>
            <p:nvPr/>
          </p:nvSpPr>
          <p:spPr>
            <a:xfrm>
              <a:off x="4727600" y="182005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8514;p118">
              <a:extLst>
                <a:ext uri="{FF2B5EF4-FFF2-40B4-BE49-F238E27FC236}">
                  <a16:creationId xmlns:a16="http://schemas.microsoft.com/office/drawing/2014/main" id="{80C8A6A1-6213-DF9D-A294-F6A9924FD280}"/>
                </a:ext>
              </a:extLst>
            </p:cNvPr>
            <p:cNvSpPr/>
            <p:nvPr/>
          </p:nvSpPr>
          <p:spPr>
            <a:xfrm>
              <a:off x="4787700" y="1820050"/>
              <a:ext cx="33300" cy="33500"/>
            </a:xfrm>
            <a:custGeom>
              <a:avLst/>
              <a:gdLst/>
              <a:ahLst/>
              <a:cxnLst/>
              <a:rect l="l" t="t" r="r" b="b"/>
              <a:pathLst>
                <a:path w="1332" h="1340"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8515;p118">
              <a:extLst>
                <a:ext uri="{FF2B5EF4-FFF2-40B4-BE49-F238E27FC236}">
                  <a16:creationId xmlns:a16="http://schemas.microsoft.com/office/drawing/2014/main" id="{0C5B01FC-B9FD-E591-C47C-E1DA394D2676}"/>
                </a:ext>
              </a:extLst>
            </p:cNvPr>
            <p:cNvSpPr/>
            <p:nvPr/>
          </p:nvSpPr>
          <p:spPr>
            <a:xfrm>
              <a:off x="4846900" y="1820050"/>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8516;p118">
              <a:extLst>
                <a:ext uri="{FF2B5EF4-FFF2-40B4-BE49-F238E27FC236}">
                  <a16:creationId xmlns:a16="http://schemas.microsoft.com/office/drawing/2014/main" id="{CA51EEE2-268B-BA46-9908-7B798ABFE2D7}"/>
                </a:ext>
              </a:extLst>
            </p:cNvPr>
            <p:cNvSpPr/>
            <p:nvPr/>
          </p:nvSpPr>
          <p:spPr>
            <a:xfrm>
              <a:off x="4906775" y="1820050"/>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8517;p118">
              <a:extLst>
                <a:ext uri="{FF2B5EF4-FFF2-40B4-BE49-F238E27FC236}">
                  <a16:creationId xmlns:a16="http://schemas.microsoft.com/office/drawing/2014/main" id="{5E82BE57-17AF-CF48-6150-EC075A528BFE}"/>
                </a:ext>
              </a:extLst>
            </p:cNvPr>
            <p:cNvSpPr/>
            <p:nvPr/>
          </p:nvSpPr>
          <p:spPr>
            <a:xfrm>
              <a:off x="5026775" y="182005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8518;p118">
              <a:extLst>
                <a:ext uri="{FF2B5EF4-FFF2-40B4-BE49-F238E27FC236}">
                  <a16:creationId xmlns:a16="http://schemas.microsoft.com/office/drawing/2014/main" id="{A3FD74C1-2D12-F3D0-F7EF-695F248B9F60}"/>
                </a:ext>
              </a:extLst>
            </p:cNvPr>
            <p:cNvSpPr/>
            <p:nvPr/>
          </p:nvSpPr>
          <p:spPr>
            <a:xfrm>
              <a:off x="5086875" y="182005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8519;p118">
              <a:extLst>
                <a:ext uri="{FF2B5EF4-FFF2-40B4-BE49-F238E27FC236}">
                  <a16:creationId xmlns:a16="http://schemas.microsoft.com/office/drawing/2014/main" id="{FEBBC596-A3D0-8504-7511-CD90DF5D9B4F}"/>
                </a:ext>
              </a:extLst>
            </p:cNvPr>
            <p:cNvSpPr/>
            <p:nvPr/>
          </p:nvSpPr>
          <p:spPr>
            <a:xfrm>
              <a:off x="4547725" y="1877275"/>
              <a:ext cx="33525" cy="33500"/>
            </a:xfrm>
            <a:custGeom>
              <a:avLst/>
              <a:gdLst/>
              <a:ahLst/>
              <a:cxnLst/>
              <a:rect l="l" t="t" r="r" b="b"/>
              <a:pathLst>
                <a:path w="1341" h="1340"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8520;p118">
              <a:extLst>
                <a:ext uri="{FF2B5EF4-FFF2-40B4-BE49-F238E27FC236}">
                  <a16:creationId xmlns:a16="http://schemas.microsoft.com/office/drawing/2014/main" id="{897EDD65-4F28-7077-2E78-BD6D5B32E928}"/>
                </a:ext>
              </a:extLst>
            </p:cNvPr>
            <p:cNvSpPr/>
            <p:nvPr/>
          </p:nvSpPr>
          <p:spPr>
            <a:xfrm>
              <a:off x="4667700" y="1877275"/>
              <a:ext cx="33525" cy="33500"/>
            </a:xfrm>
            <a:custGeom>
              <a:avLst/>
              <a:gdLst/>
              <a:ahLst/>
              <a:cxnLst/>
              <a:rect l="l" t="t" r="r" b="b"/>
              <a:pathLst>
                <a:path w="1341" h="1340"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8521;p118">
              <a:extLst>
                <a:ext uri="{FF2B5EF4-FFF2-40B4-BE49-F238E27FC236}">
                  <a16:creationId xmlns:a16="http://schemas.microsoft.com/office/drawing/2014/main" id="{2795FDD6-84BB-6E18-E89A-876FB140711F}"/>
                </a:ext>
              </a:extLst>
            </p:cNvPr>
            <p:cNvSpPr/>
            <p:nvPr/>
          </p:nvSpPr>
          <p:spPr>
            <a:xfrm>
              <a:off x="4727600" y="1877275"/>
              <a:ext cx="33500" cy="33500"/>
            </a:xfrm>
            <a:custGeom>
              <a:avLst/>
              <a:gdLst/>
              <a:ahLst/>
              <a:cxnLst/>
              <a:rect l="l" t="t" r="r" b="b"/>
              <a:pathLst>
                <a:path w="1340" h="1340"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8522;p118">
              <a:extLst>
                <a:ext uri="{FF2B5EF4-FFF2-40B4-BE49-F238E27FC236}">
                  <a16:creationId xmlns:a16="http://schemas.microsoft.com/office/drawing/2014/main" id="{5BB7DD42-D7F7-AB3A-5C34-093998F6585C}"/>
                </a:ext>
              </a:extLst>
            </p:cNvPr>
            <p:cNvSpPr/>
            <p:nvPr/>
          </p:nvSpPr>
          <p:spPr>
            <a:xfrm>
              <a:off x="4787700" y="1877275"/>
              <a:ext cx="33300" cy="33500"/>
            </a:xfrm>
            <a:custGeom>
              <a:avLst/>
              <a:gdLst/>
              <a:ahLst/>
              <a:cxnLst/>
              <a:rect l="l" t="t" r="r" b="b"/>
              <a:pathLst>
                <a:path w="1332" h="1340" extrusionOk="0">
                  <a:moveTo>
                    <a:pt x="0" y="0"/>
                  </a:moveTo>
                  <a:lnTo>
                    <a:pt x="0" y="1340"/>
                  </a:lnTo>
                  <a:lnTo>
                    <a:pt x="1331" y="1340"/>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8523;p118">
              <a:extLst>
                <a:ext uri="{FF2B5EF4-FFF2-40B4-BE49-F238E27FC236}">
                  <a16:creationId xmlns:a16="http://schemas.microsoft.com/office/drawing/2014/main" id="{E89561FF-1BD0-2908-B54F-3E0068A98CFE}"/>
                </a:ext>
              </a:extLst>
            </p:cNvPr>
            <p:cNvSpPr/>
            <p:nvPr/>
          </p:nvSpPr>
          <p:spPr>
            <a:xfrm>
              <a:off x="4906775" y="1877275"/>
              <a:ext cx="33525" cy="33500"/>
            </a:xfrm>
            <a:custGeom>
              <a:avLst/>
              <a:gdLst/>
              <a:ahLst/>
              <a:cxnLst/>
              <a:rect l="l" t="t" r="r" b="b"/>
              <a:pathLst>
                <a:path w="1341" h="1340"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8524;p118">
              <a:extLst>
                <a:ext uri="{FF2B5EF4-FFF2-40B4-BE49-F238E27FC236}">
                  <a16:creationId xmlns:a16="http://schemas.microsoft.com/office/drawing/2014/main" id="{6F4447A5-199F-E084-1D60-A77E3AB05EA9}"/>
                </a:ext>
              </a:extLst>
            </p:cNvPr>
            <p:cNvSpPr/>
            <p:nvPr/>
          </p:nvSpPr>
          <p:spPr>
            <a:xfrm>
              <a:off x="4966900" y="1877275"/>
              <a:ext cx="33500" cy="33500"/>
            </a:xfrm>
            <a:custGeom>
              <a:avLst/>
              <a:gdLst/>
              <a:ahLst/>
              <a:cxnLst/>
              <a:rect l="l" t="t" r="r" b="b"/>
              <a:pathLst>
                <a:path w="1340" h="1340"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8525;p118">
              <a:extLst>
                <a:ext uri="{FF2B5EF4-FFF2-40B4-BE49-F238E27FC236}">
                  <a16:creationId xmlns:a16="http://schemas.microsoft.com/office/drawing/2014/main" id="{5A619BD6-54DD-765E-0169-DC5AD370FD60}"/>
                </a:ext>
              </a:extLst>
            </p:cNvPr>
            <p:cNvSpPr/>
            <p:nvPr/>
          </p:nvSpPr>
          <p:spPr>
            <a:xfrm>
              <a:off x="4607625" y="193450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8526;p118">
              <a:extLst>
                <a:ext uri="{FF2B5EF4-FFF2-40B4-BE49-F238E27FC236}">
                  <a16:creationId xmlns:a16="http://schemas.microsoft.com/office/drawing/2014/main" id="{397C8744-D429-C126-9807-8EF4D3F9E6DD}"/>
                </a:ext>
              </a:extLst>
            </p:cNvPr>
            <p:cNvSpPr/>
            <p:nvPr/>
          </p:nvSpPr>
          <p:spPr>
            <a:xfrm>
              <a:off x="4667700" y="1934500"/>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8527;p118">
              <a:extLst>
                <a:ext uri="{FF2B5EF4-FFF2-40B4-BE49-F238E27FC236}">
                  <a16:creationId xmlns:a16="http://schemas.microsoft.com/office/drawing/2014/main" id="{839BF7B9-ECEA-BEC1-33F2-564519301AC9}"/>
                </a:ext>
              </a:extLst>
            </p:cNvPr>
            <p:cNvSpPr/>
            <p:nvPr/>
          </p:nvSpPr>
          <p:spPr>
            <a:xfrm>
              <a:off x="4787700" y="1934500"/>
              <a:ext cx="33300" cy="33500"/>
            </a:xfrm>
            <a:custGeom>
              <a:avLst/>
              <a:gdLst/>
              <a:ahLst/>
              <a:cxnLst/>
              <a:rect l="l" t="t" r="r" b="b"/>
              <a:pathLst>
                <a:path w="1332" h="1340" extrusionOk="0">
                  <a:moveTo>
                    <a:pt x="0" y="0"/>
                  </a:moveTo>
                  <a:lnTo>
                    <a:pt x="0" y="1339"/>
                  </a:lnTo>
                  <a:lnTo>
                    <a:pt x="1331" y="1339"/>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8528;p118">
              <a:extLst>
                <a:ext uri="{FF2B5EF4-FFF2-40B4-BE49-F238E27FC236}">
                  <a16:creationId xmlns:a16="http://schemas.microsoft.com/office/drawing/2014/main" id="{F34303A3-03D7-B550-DEE1-90C03F7100EB}"/>
                </a:ext>
              </a:extLst>
            </p:cNvPr>
            <p:cNvSpPr/>
            <p:nvPr/>
          </p:nvSpPr>
          <p:spPr>
            <a:xfrm>
              <a:off x="4846900" y="1934500"/>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8529;p118">
              <a:extLst>
                <a:ext uri="{FF2B5EF4-FFF2-40B4-BE49-F238E27FC236}">
                  <a16:creationId xmlns:a16="http://schemas.microsoft.com/office/drawing/2014/main" id="{F23AEB6A-C616-FEDE-CFDC-48293248EDA6}"/>
                </a:ext>
              </a:extLst>
            </p:cNvPr>
            <p:cNvSpPr/>
            <p:nvPr/>
          </p:nvSpPr>
          <p:spPr>
            <a:xfrm>
              <a:off x="4966900" y="193450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8530;p118">
              <a:extLst>
                <a:ext uri="{FF2B5EF4-FFF2-40B4-BE49-F238E27FC236}">
                  <a16:creationId xmlns:a16="http://schemas.microsoft.com/office/drawing/2014/main" id="{BEC7F71F-CCF7-DBF8-E439-46320BFB4B3B}"/>
                </a:ext>
              </a:extLst>
            </p:cNvPr>
            <p:cNvSpPr/>
            <p:nvPr/>
          </p:nvSpPr>
          <p:spPr>
            <a:xfrm>
              <a:off x="5026775" y="1934500"/>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8531;p118">
              <a:extLst>
                <a:ext uri="{FF2B5EF4-FFF2-40B4-BE49-F238E27FC236}">
                  <a16:creationId xmlns:a16="http://schemas.microsoft.com/office/drawing/2014/main" id="{7CF451FA-C936-7272-1982-7DFE4F535511}"/>
                </a:ext>
              </a:extLst>
            </p:cNvPr>
            <p:cNvSpPr/>
            <p:nvPr/>
          </p:nvSpPr>
          <p:spPr>
            <a:xfrm>
              <a:off x="5086875" y="1934500"/>
              <a:ext cx="33500" cy="33500"/>
            </a:xfrm>
            <a:custGeom>
              <a:avLst/>
              <a:gdLst/>
              <a:ahLst/>
              <a:cxnLst/>
              <a:rect l="l" t="t" r="r" b="b"/>
              <a:pathLst>
                <a:path w="1340" h="1340" extrusionOk="0">
                  <a:moveTo>
                    <a:pt x="0" y="0"/>
                  </a:moveTo>
                  <a:lnTo>
                    <a:pt x="0" y="1339"/>
                  </a:lnTo>
                  <a:lnTo>
                    <a:pt x="1340" y="1339"/>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8532;p118">
              <a:extLst>
                <a:ext uri="{FF2B5EF4-FFF2-40B4-BE49-F238E27FC236}">
                  <a16:creationId xmlns:a16="http://schemas.microsoft.com/office/drawing/2014/main" id="{A6199E0F-114A-451B-962E-51BBDBA99042}"/>
                </a:ext>
              </a:extLst>
            </p:cNvPr>
            <p:cNvSpPr/>
            <p:nvPr/>
          </p:nvSpPr>
          <p:spPr>
            <a:xfrm>
              <a:off x="4547725" y="1991700"/>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8533;p118">
              <a:extLst>
                <a:ext uri="{FF2B5EF4-FFF2-40B4-BE49-F238E27FC236}">
                  <a16:creationId xmlns:a16="http://schemas.microsoft.com/office/drawing/2014/main" id="{A220F80A-1469-0CC4-737E-8471233DCAE9}"/>
                </a:ext>
              </a:extLst>
            </p:cNvPr>
            <p:cNvSpPr/>
            <p:nvPr/>
          </p:nvSpPr>
          <p:spPr>
            <a:xfrm>
              <a:off x="4607625" y="1991700"/>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8534;p118">
              <a:extLst>
                <a:ext uri="{FF2B5EF4-FFF2-40B4-BE49-F238E27FC236}">
                  <a16:creationId xmlns:a16="http://schemas.microsoft.com/office/drawing/2014/main" id="{C4DC18BB-F3B6-9389-5FDE-9968D060CE80}"/>
                </a:ext>
              </a:extLst>
            </p:cNvPr>
            <p:cNvSpPr/>
            <p:nvPr/>
          </p:nvSpPr>
          <p:spPr>
            <a:xfrm>
              <a:off x="4727600" y="199170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8535;p118">
              <a:extLst>
                <a:ext uri="{FF2B5EF4-FFF2-40B4-BE49-F238E27FC236}">
                  <a16:creationId xmlns:a16="http://schemas.microsoft.com/office/drawing/2014/main" id="{A75242EE-B353-7369-4E85-1564A8A2E64F}"/>
                </a:ext>
              </a:extLst>
            </p:cNvPr>
            <p:cNvSpPr/>
            <p:nvPr/>
          </p:nvSpPr>
          <p:spPr>
            <a:xfrm>
              <a:off x="4846900" y="1991700"/>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8536;p118">
              <a:extLst>
                <a:ext uri="{FF2B5EF4-FFF2-40B4-BE49-F238E27FC236}">
                  <a16:creationId xmlns:a16="http://schemas.microsoft.com/office/drawing/2014/main" id="{6AF4EB6F-E711-DA67-CBE2-38221164BB04}"/>
                </a:ext>
              </a:extLst>
            </p:cNvPr>
            <p:cNvSpPr/>
            <p:nvPr/>
          </p:nvSpPr>
          <p:spPr>
            <a:xfrm>
              <a:off x="4906775" y="1991700"/>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8537;p118">
              <a:extLst>
                <a:ext uri="{FF2B5EF4-FFF2-40B4-BE49-F238E27FC236}">
                  <a16:creationId xmlns:a16="http://schemas.microsoft.com/office/drawing/2014/main" id="{26CEE1A5-EAAD-113B-9B26-0A83FDF1F823}"/>
                </a:ext>
              </a:extLst>
            </p:cNvPr>
            <p:cNvSpPr/>
            <p:nvPr/>
          </p:nvSpPr>
          <p:spPr>
            <a:xfrm>
              <a:off x="5026775" y="1991700"/>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8538;p118">
              <a:extLst>
                <a:ext uri="{FF2B5EF4-FFF2-40B4-BE49-F238E27FC236}">
                  <a16:creationId xmlns:a16="http://schemas.microsoft.com/office/drawing/2014/main" id="{36B0687F-433B-E57F-5C40-6F1455A92706}"/>
                </a:ext>
              </a:extLst>
            </p:cNvPr>
            <p:cNvSpPr/>
            <p:nvPr/>
          </p:nvSpPr>
          <p:spPr>
            <a:xfrm>
              <a:off x="4547725" y="2048925"/>
              <a:ext cx="33525" cy="33500"/>
            </a:xfrm>
            <a:custGeom>
              <a:avLst/>
              <a:gdLst/>
              <a:ahLst/>
              <a:cxnLst/>
              <a:rect l="l" t="t" r="r" b="b"/>
              <a:pathLst>
                <a:path w="1341" h="1340"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8539;p118">
              <a:extLst>
                <a:ext uri="{FF2B5EF4-FFF2-40B4-BE49-F238E27FC236}">
                  <a16:creationId xmlns:a16="http://schemas.microsoft.com/office/drawing/2014/main" id="{AE27479C-2CFE-373E-A335-F34DFECB74AD}"/>
                </a:ext>
              </a:extLst>
            </p:cNvPr>
            <p:cNvSpPr/>
            <p:nvPr/>
          </p:nvSpPr>
          <p:spPr>
            <a:xfrm>
              <a:off x="4667700" y="2048925"/>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8540;p118">
              <a:extLst>
                <a:ext uri="{FF2B5EF4-FFF2-40B4-BE49-F238E27FC236}">
                  <a16:creationId xmlns:a16="http://schemas.microsoft.com/office/drawing/2014/main" id="{C4B698C6-5901-15F3-74F9-2E462E2E9794}"/>
                </a:ext>
              </a:extLst>
            </p:cNvPr>
            <p:cNvSpPr/>
            <p:nvPr/>
          </p:nvSpPr>
          <p:spPr>
            <a:xfrm>
              <a:off x="4787700" y="2048925"/>
              <a:ext cx="33300" cy="33500"/>
            </a:xfrm>
            <a:custGeom>
              <a:avLst/>
              <a:gdLst/>
              <a:ahLst/>
              <a:cxnLst/>
              <a:rect l="l" t="t" r="r" b="b"/>
              <a:pathLst>
                <a:path w="1332" h="1340"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8541;p118">
              <a:extLst>
                <a:ext uri="{FF2B5EF4-FFF2-40B4-BE49-F238E27FC236}">
                  <a16:creationId xmlns:a16="http://schemas.microsoft.com/office/drawing/2014/main" id="{8555C6ED-20A0-BCEC-C1B9-79AB2BC1DC43}"/>
                </a:ext>
              </a:extLst>
            </p:cNvPr>
            <p:cNvSpPr/>
            <p:nvPr/>
          </p:nvSpPr>
          <p:spPr>
            <a:xfrm>
              <a:off x="4846900" y="2048925"/>
              <a:ext cx="33525" cy="33500"/>
            </a:xfrm>
            <a:custGeom>
              <a:avLst/>
              <a:gdLst/>
              <a:ahLst/>
              <a:cxnLst/>
              <a:rect l="l" t="t" r="r" b="b"/>
              <a:pathLst>
                <a:path w="1341" h="1340"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8542;p118">
              <a:extLst>
                <a:ext uri="{FF2B5EF4-FFF2-40B4-BE49-F238E27FC236}">
                  <a16:creationId xmlns:a16="http://schemas.microsoft.com/office/drawing/2014/main" id="{C98248F6-2EE0-E381-516B-7BF8D507874F}"/>
                </a:ext>
              </a:extLst>
            </p:cNvPr>
            <p:cNvSpPr/>
            <p:nvPr/>
          </p:nvSpPr>
          <p:spPr>
            <a:xfrm>
              <a:off x="4966900" y="2048925"/>
              <a:ext cx="33500" cy="33500"/>
            </a:xfrm>
            <a:custGeom>
              <a:avLst/>
              <a:gdLst/>
              <a:ahLst/>
              <a:cxnLst/>
              <a:rect l="l" t="t" r="r" b="b"/>
              <a:pathLst>
                <a:path w="1340" h="1340"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8543;p118">
              <a:extLst>
                <a:ext uri="{FF2B5EF4-FFF2-40B4-BE49-F238E27FC236}">
                  <a16:creationId xmlns:a16="http://schemas.microsoft.com/office/drawing/2014/main" id="{F1B6A840-F336-0285-ADC7-F04C364B1905}"/>
                </a:ext>
              </a:extLst>
            </p:cNvPr>
            <p:cNvSpPr/>
            <p:nvPr/>
          </p:nvSpPr>
          <p:spPr>
            <a:xfrm>
              <a:off x="5086875" y="2048925"/>
              <a:ext cx="33500" cy="33500"/>
            </a:xfrm>
            <a:custGeom>
              <a:avLst/>
              <a:gdLst/>
              <a:ahLst/>
              <a:cxnLst/>
              <a:rect l="l" t="t" r="r" b="b"/>
              <a:pathLst>
                <a:path w="1340" h="1340"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8544;p118">
              <a:extLst>
                <a:ext uri="{FF2B5EF4-FFF2-40B4-BE49-F238E27FC236}">
                  <a16:creationId xmlns:a16="http://schemas.microsoft.com/office/drawing/2014/main" id="{B2FF5DA5-E99E-D498-9507-DC6261362090}"/>
                </a:ext>
              </a:extLst>
            </p:cNvPr>
            <p:cNvSpPr/>
            <p:nvPr/>
          </p:nvSpPr>
          <p:spPr>
            <a:xfrm>
              <a:off x="4607625" y="2105925"/>
              <a:ext cx="33500" cy="33500"/>
            </a:xfrm>
            <a:custGeom>
              <a:avLst/>
              <a:gdLst/>
              <a:ahLst/>
              <a:cxnLst/>
              <a:rect l="l" t="t" r="r" b="b"/>
              <a:pathLst>
                <a:path w="1340" h="1340"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8545;p118">
              <a:extLst>
                <a:ext uri="{FF2B5EF4-FFF2-40B4-BE49-F238E27FC236}">
                  <a16:creationId xmlns:a16="http://schemas.microsoft.com/office/drawing/2014/main" id="{888C7D98-4B9D-4B11-C2AB-6DDC4659B7A9}"/>
                </a:ext>
              </a:extLst>
            </p:cNvPr>
            <p:cNvSpPr/>
            <p:nvPr/>
          </p:nvSpPr>
          <p:spPr>
            <a:xfrm>
              <a:off x="4727600" y="2105925"/>
              <a:ext cx="33500" cy="33500"/>
            </a:xfrm>
            <a:custGeom>
              <a:avLst/>
              <a:gdLst/>
              <a:ahLst/>
              <a:cxnLst/>
              <a:rect l="l" t="t" r="r" b="b"/>
              <a:pathLst>
                <a:path w="1340" h="1340"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8546;p118">
              <a:extLst>
                <a:ext uri="{FF2B5EF4-FFF2-40B4-BE49-F238E27FC236}">
                  <a16:creationId xmlns:a16="http://schemas.microsoft.com/office/drawing/2014/main" id="{3C28AFAF-AEE0-F1DA-1928-1A0AB9F6B376}"/>
                </a:ext>
              </a:extLst>
            </p:cNvPr>
            <p:cNvSpPr/>
            <p:nvPr/>
          </p:nvSpPr>
          <p:spPr>
            <a:xfrm>
              <a:off x="4787700" y="2105925"/>
              <a:ext cx="33300" cy="33500"/>
            </a:xfrm>
            <a:custGeom>
              <a:avLst/>
              <a:gdLst/>
              <a:ahLst/>
              <a:cxnLst/>
              <a:rect l="l" t="t" r="r" b="b"/>
              <a:pathLst>
                <a:path w="1332" h="1340" extrusionOk="0">
                  <a:moveTo>
                    <a:pt x="0" y="0"/>
                  </a:moveTo>
                  <a:lnTo>
                    <a:pt x="0" y="1340"/>
                  </a:lnTo>
                  <a:lnTo>
                    <a:pt x="1331" y="1340"/>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8547;p118">
              <a:extLst>
                <a:ext uri="{FF2B5EF4-FFF2-40B4-BE49-F238E27FC236}">
                  <a16:creationId xmlns:a16="http://schemas.microsoft.com/office/drawing/2014/main" id="{80F4C8FD-71AE-D9FA-825F-2DB42B58CEEB}"/>
                </a:ext>
              </a:extLst>
            </p:cNvPr>
            <p:cNvSpPr/>
            <p:nvPr/>
          </p:nvSpPr>
          <p:spPr>
            <a:xfrm>
              <a:off x="4906775" y="2105925"/>
              <a:ext cx="33525" cy="33500"/>
            </a:xfrm>
            <a:custGeom>
              <a:avLst/>
              <a:gdLst/>
              <a:ahLst/>
              <a:cxnLst/>
              <a:rect l="l" t="t" r="r" b="b"/>
              <a:pathLst>
                <a:path w="1341" h="1340" extrusionOk="0">
                  <a:moveTo>
                    <a:pt x="1" y="0"/>
                  </a:moveTo>
                  <a:lnTo>
                    <a:pt x="1" y="1340"/>
                  </a:lnTo>
                  <a:lnTo>
                    <a:pt x="1341" y="1340"/>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8548;p118">
              <a:extLst>
                <a:ext uri="{FF2B5EF4-FFF2-40B4-BE49-F238E27FC236}">
                  <a16:creationId xmlns:a16="http://schemas.microsoft.com/office/drawing/2014/main" id="{181D52DE-0BAE-A550-5D18-1F8F36476349}"/>
                </a:ext>
              </a:extLst>
            </p:cNvPr>
            <p:cNvSpPr/>
            <p:nvPr/>
          </p:nvSpPr>
          <p:spPr>
            <a:xfrm>
              <a:off x="5026775" y="2105925"/>
              <a:ext cx="33500" cy="33500"/>
            </a:xfrm>
            <a:custGeom>
              <a:avLst/>
              <a:gdLst/>
              <a:ahLst/>
              <a:cxnLst/>
              <a:rect l="l" t="t" r="r" b="b"/>
              <a:pathLst>
                <a:path w="1340" h="1340"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8549;p118">
              <a:extLst>
                <a:ext uri="{FF2B5EF4-FFF2-40B4-BE49-F238E27FC236}">
                  <a16:creationId xmlns:a16="http://schemas.microsoft.com/office/drawing/2014/main" id="{E92830C1-3A15-D644-0FFE-F2FB69E79ACB}"/>
                </a:ext>
              </a:extLst>
            </p:cNvPr>
            <p:cNvSpPr/>
            <p:nvPr/>
          </p:nvSpPr>
          <p:spPr>
            <a:xfrm>
              <a:off x="5086875" y="2105925"/>
              <a:ext cx="33500" cy="33500"/>
            </a:xfrm>
            <a:custGeom>
              <a:avLst/>
              <a:gdLst/>
              <a:ahLst/>
              <a:cxnLst/>
              <a:rect l="l" t="t" r="r" b="b"/>
              <a:pathLst>
                <a:path w="1340" h="1340"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8550;p118">
              <a:extLst>
                <a:ext uri="{FF2B5EF4-FFF2-40B4-BE49-F238E27FC236}">
                  <a16:creationId xmlns:a16="http://schemas.microsoft.com/office/drawing/2014/main" id="{FC17DD05-B40A-E0B2-5D61-46AAD336CE7A}"/>
                </a:ext>
              </a:extLst>
            </p:cNvPr>
            <p:cNvSpPr/>
            <p:nvPr/>
          </p:nvSpPr>
          <p:spPr>
            <a:xfrm>
              <a:off x="4547725" y="2163125"/>
              <a:ext cx="33525" cy="33525"/>
            </a:xfrm>
            <a:custGeom>
              <a:avLst/>
              <a:gdLst/>
              <a:ahLst/>
              <a:cxnLst/>
              <a:rect l="l" t="t" r="r" b="b"/>
              <a:pathLst>
                <a:path w="1341" h="1341" extrusionOk="0">
                  <a:moveTo>
                    <a:pt x="1" y="1"/>
                  </a:moveTo>
                  <a:lnTo>
                    <a:pt x="1"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8551;p118">
              <a:extLst>
                <a:ext uri="{FF2B5EF4-FFF2-40B4-BE49-F238E27FC236}">
                  <a16:creationId xmlns:a16="http://schemas.microsoft.com/office/drawing/2014/main" id="{E34072D7-EE53-ADEB-CE08-9C5D814C1E16}"/>
                </a:ext>
              </a:extLst>
            </p:cNvPr>
            <p:cNvSpPr/>
            <p:nvPr/>
          </p:nvSpPr>
          <p:spPr>
            <a:xfrm>
              <a:off x="4607625" y="2163125"/>
              <a:ext cx="33500" cy="33525"/>
            </a:xfrm>
            <a:custGeom>
              <a:avLst/>
              <a:gdLst/>
              <a:ahLst/>
              <a:cxnLst/>
              <a:rect l="l" t="t" r="r" b="b"/>
              <a:pathLst>
                <a:path w="1340" h="1341" extrusionOk="0">
                  <a:moveTo>
                    <a:pt x="0" y="1"/>
                  </a:moveTo>
                  <a:lnTo>
                    <a:pt x="0" y="1341"/>
                  </a:lnTo>
                  <a:lnTo>
                    <a:pt x="1339" y="1341"/>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8552;p118">
              <a:extLst>
                <a:ext uri="{FF2B5EF4-FFF2-40B4-BE49-F238E27FC236}">
                  <a16:creationId xmlns:a16="http://schemas.microsoft.com/office/drawing/2014/main" id="{41B6A79E-AB7E-30CC-8560-FD05493E8895}"/>
                </a:ext>
              </a:extLst>
            </p:cNvPr>
            <p:cNvSpPr/>
            <p:nvPr/>
          </p:nvSpPr>
          <p:spPr>
            <a:xfrm>
              <a:off x="4727600" y="216312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8553;p118">
              <a:extLst>
                <a:ext uri="{FF2B5EF4-FFF2-40B4-BE49-F238E27FC236}">
                  <a16:creationId xmlns:a16="http://schemas.microsoft.com/office/drawing/2014/main" id="{2917E713-EF9A-ACBC-DDE2-70E9F1BC3B32}"/>
                </a:ext>
              </a:extLst>
            </p:cNvPr>
            <p:cNvSpPr/>
            <p:nvPr/>
          </p:nvSpPr>
          <p:spPr>
            <a:xfrm>
              <a:off x="4846900" y="216312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8554;p118">
              <a:extLst>
                <a:ext uri="{FF2B5EF4-FFF2-40B4-BE49-F238E27FC236}">
                  <a16:creationId xmlns:a16="http://schemas.microsoft.com/office/drawing/2014/main" id="{74C5AFD1-2269-D69C-FFA7-AFD2D14B6DCD}"/>
                </a:ext>
              </a:extLst>
            </p:cNvPr>
            <p:cNvSpPr/>
            <p:nvPr/>
          </p:nvSpPr>
          <p:spPr>
            <a:xfrm>
              <a:off x="4906775" y="2163125"/>
              <a:ext cx="33525" cy="33525"/>
            </a:xfrm>
            <a:custGeom>
              <a:avLst/>
              <a:gdLst/>
              <a:ahLst/>
              <a:cxnLst/>
              <a:rect l="l" t="t" r="r" b="b"/>
              <a:pathLst>
                <a:path w="1341" h="1341" extrusionOk="0">
                  <a:moveTo>
                    <a:pt x="1" y="1"/>
                  </a:moveTo>
                  <a:lnTo>
                    <a:pt x="1" y="1341"/>
                  </a:lnTo>
                  <a:lnTo>
                    <a:pt x="1341" y="1341"/>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8555;p118">
              <a:extLst>
                <a:ext uri="{FF2B5EF4-FFF2-40B4-BE49-F238E27FC236}">
                  <a16:creationId xmlns:a16="http://schemas.microsoft.com/office/drawing/2014/main" id="{3EFFF97B-9225-65A2-82F9-737C25067D4E}"/>
                </a:ext>
              </a:extLst>
            </p:cNvPr>
            <p:cNvSpPr/>
            <p:nvPr/>
          </p:nvSpPr>
          <p:spPr>
            <a:xfrm>
              <a:off x="5026775" y="2163125"/>
              <a:ext cx="33500" cy="33525"/>
            </a:xfrm>
            <a:custGeom>
              <a:avLst/>
              <a:gdLst/>
              <a:ahLst/>
              <a:cxnLst/>
              <a:rect l="l" t="t" r="r" b="b"/>
              <a:pathLst>
                <a:path w="1340" h="1341" extrusionOk="0">
                  <a:moveTo>
                    <a:pt x="0" y="1"/>
                  </a:moveTo>
                  <a:lnTo>
                    <a:pt x="0" y="1341"/>
                  </a:lnTo>
                  <a:lnTo>
                    <a:pt x="1340" y="1341"/>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8556;p118">
              <a:extLst>
                <a:ext uri="{FF2B5EF4-FFF2-40B4-BE49-F238E27FC236}">
                  <a16:creationId xmlns:a16="http://schemas.microsoft.com/office/drawing/2014/main" id="{05C0E57A-5725-BB70-5E46-0311781DA202}"/>
                </a:ext>
              </a:extLst>
            </p:cNvPr>
            <p:cNvSpPr/>
            <p:nvPr/>
          </p:nvSpPr>
          <p:spPr>
            <a:xfrm>
              <a:off x="4667700" y="2220350"/>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8557;p118">
              <a:extLst>
                <a:ext uri="{FF2B5EF4-FFF2-40B4-BE49-F238E27FC236}">
                  <a16:creationId xmlns:a16="http://schemas.microsoft.com/office/drawing/2014/main" id="{675D41A9-1EAC-74F6-C7F6-D2DEB5545217}"/>
                </a:ext>
              </a:extLst>
            </p:cNvPr>
            <p:cNvSpPr/>
            <p:nvPr/>
          </p:nvSpPr>
          <p:spPr>
            <a:xfrm>
              <a:off x="4787700" y="2220350"/>
              <a:ext cx="33300" cy="33525"/>
            </a:xfrm>
            <a:custGeom>
              <a:avLst/>
              <a:gdLst/>
              <a:ahLst/>
              <a:cxnLst/>
              <a:rect l="l" t="t" r="r" b="b"/>
              <a:pathLst>
                <a:path w="1332" h="1341"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8558;p118">
              <a:extLst>
                <a:ext uri="{FF2B5EF4-FFF2-40B4-BE49-F238E27FC236}">
                  <a16:creationId xmlns:a16="http://schemas.microsoft.com/office/drawing/2014/main" id="{12FDBC27-BFC9-E1DF-C15C-E7B2FDD0626F}"/>
                </a:ext>
              </a:extLst>
            </p:cNvPr>
            <p:cNvSpPr/>
            <p:nvPr/>
          </p:nvSpPr>
          <p:spPr>
            <a:xfrm>
              <a:off x="4846900" y="2220350"/>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8559;p118">
              <a:extLst>
                <a:ext uri="{FF2B5EF4-FFF2-40B4-BE49-F238E27FC236}">
                  <a16:creationId xmlns:a16="http://schemas.microsoft.com/office/drawing/2014/main" id="{6FBB7084-E4E7-0630-827C-5B4DDD995D25}"/>
                </a:ext>
              </a:extLst>
            </p:cNvPr>
            <p:cNvSpPr/>
            <p:nvPr/>
          </p:nvSpPr>
          <p:spPr>
            <a:xfrm>
              <a:off x="4966900" y="2220350"/>
              <a:ext cx="33500" cy="33525"/>
            </a:xfrm>
            <a:custGeom>
              <a:avLst/>
              <a:gdLst/>
              <a:ahLst/>
              <a:cxnLst/>
              <a:rect l="l" t="t" r="r" b="b"/>
              <a:pathLst>
                <a:path w="1340" h="1341" extrusionOk="0">
                  <a:moveTo>
                    <a:pt x="0" y="1"/>
                  </a:moveTo>
                  <a:lnTo>
                    <a:pt x="0" y="1340"/>
                  </a:lnTo>
                  <a:lnTo>
                    <a:pt x="1339" y="1340"/>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8560;p118">
              <a:extLst>
                <a:ext uri="{FF2B5EF4-FFF2-40B4-BE49-F238E27FC236}">
                  <a16:creationId xmlns:a16="http://schemas.microsoft.com/office/drawing/2014/main" id="{E4E0E789-1C5A-8E3D-3547-14C48D85BF0B}"/>
                </a:ext>
              </a:extLst>
            </p:cNvPr>
            <p:cNvSpPr/>
            <p:nvPr/>
          </p:nvSpPr>
          <p:spPr>
            <a:xfrm>
              <a:off x="5086875" y="2220350"/>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8561;p118">
              <a:extLst>
                <a:ext uri="{FF2B5EF4-FFF2-40B4-BE49-F238E27FC236}">
                  <a16:creationId xmlns:a16="http://schemas.microsoft.com/office/drawing/2014/main" id="{D21F5D3B-BBB5-1AAE-200D-125121BC8511}"/>
                </a:ext>
              </a:extLst>
            </p:cNvPr>
            <p:cNvSpPr/>
            <p:nvPr/>
          </p:nvSpPr>
          <p:spPr>
            <a:xfrm>
              <a:off x="4667700" y="2280025"/>
              <a:ext cx="33525" cy="33500"/>
            </a:xfrm>
            <a:custGeom>
              <a:avLst/>
              <a:gdLst/>
              <a:ahLst/>
              <a:cxnLst/>
              <a:rect l="l" t="t" r="r" b="b"/>
              <a:pathLst>
                <a:path w="1341" h="1340" extrusionOk="0">
                  <a:moveTo>
                    <a:pt x="1" y="0"/>
                  </a:moveTo>
                  <a:lnTo>
                    <a:pt x="1" y="1339"/>
                  </a:lnTo>
                  <a:lnTo>
                    <a:pt x="1341" y="1339"/>
                  </a:lnTo>
                  <a:lnTo>
                    <a:pt x="1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8562;p118">
              <a:extLst>
                <a:ext uri="{FF2B5EF4-FFF2-40B4-BE49-F238E27FC236}">
                  <a16:creationId xmlns:a16="http://schemas.microsoft.com/office/drawing/2014/main" id="{45C6D711-EA01-FAAE-E118-36DBADAAB0FA}"/>
                </a:ext>
              </a:extLst>
            </p:cNvPr>
            <p:cNvSpPr/>
            <p:nvPr/>
          </p:nvSpPr>
          <p:spPr>
            <a:xfrm>
              <a:off x="4787700" y="2280025"/>
              <a:ext cx="33300" cy="33500"/>
            </a:xfrm>
            <a:custGeom>
              <a:avLst/>
              <a:gdLst/>
              <a:ahLst/>
              <a:cxnLst/>
              <a:rect l="l" t="t" r="r" b="b"/>
              <a:pathLst>
                <a:path w="1332" h="1340" extrusionOk="0">
                  <a:moveTo>
                    <a:pt x="0" y="0"/>
                  </a:moveTo>
                  <a:lnTo>
                    <a:pt x="0" y="1339"/>
                  </a:lnTo>
                  <a:lnTo>
                    <a:pt x="1331" y="1339"/>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8563;p118">
              <a:extLst>
                <a:ext uri="{FF2B5EF4-FFF2-40B4-BE49-F238E27FC236}">
                  <a16:creationId xmlns:a16="http://schemas.microsoft.com/office/drawing/2014/main" id="{F2AB29D9-B74A-D7A0-28E5-1EF90010A826}"/>
                </a:ext>
              </a:extLst>
            </p:cNvPr>
            <p:cNvSpPr/>
            <p:nvPr/>
          </p:nvSpPr>
          <p:spPr>
            <a:xfrm>
              <a:off x="4966900" y="2280025"/>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8564;p118">
              <a:extLst>
                <a:ext uri="{FF2B5EF4-FFF2-40B4-BE49-F238E27FC236}">
                  <a16:creationId xmlns:a16="http://schemas.microsoft.com/office/drawing/2014/main" id="{73E7E962-C7F7-A349-F2A3-48305924949C}"/>
                </a:ext>
              </a:extLst>
            </p:cNvPr>
            <p:cNvSpPr/>
            <p:nvPr/>
          </p:nvSpPr>
          <p:spPr>
            <a:xfrm>
              <a:off x="4727600" y="2336350"/>
              <a:ext cx="33500" cy="33500"/>
            </a:xfrm>
            <a:custGeom>
              <a:avLst/>
              <a:gdLst/>
              <a:ahLst/>
              <a:cxnLst/>
              <a:rect l="l" t="t" r="r" b="b"/>
              <a:pathLst>
                <a:path w="1340" h="1340"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8565;p118">
              <a:extLst>
                <a:ext uri="{FF2B5EF4-FFF2-40B4-BE49-F238E27FC236}">
                  <a16:creationId xmlns:a16="http://schemas.microsoft.com/office/drawing/2014/main" id="{6658752E-F853-8676-BB4A-49E269BEC82F}"/>
                </a:ext>
              </a:extLst>
            </p:cNvPr>
            <p:cNvSpPr/>
            <p:nvPr/>
          </p:nvSpPr>
          <p:spPr>
            <a:xfrm>
              <a:off x="4607625" y="2336350"/>
              <a:ext cx="33500" cy="33500"/>
            </a:xfrm>
            <a:custGeom>
              <a:avLst/>
              <a:gdLst/>
              <a:ahLst/>
              <a:cxnLst/>
              <a:rect l="l" t="t" r="r" b="b"/>
              <a:pathLst>
                <a:path w="1340" h="1340" extrusionOk="0">
                  <a:moveTo>
                    <a:pt x="0" y="0"/>
                  </a:moveTo>
                  <a:lnTo>
                    <a:pt x="0" y="1340"/>
                  </a:lnTo>
                  <a:lnTo>
                    <a:pt x="1339" y="1340"/>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8566;p118">
              <a:extLst>
                <a:ext uri="{FF2B5EF4-FFF2-40B4-BE49-F238E27FC236}">
                  <a16:creationId xmlns:a16="http://schemas.microsoft.com/office/drawing/2014/main" id="{52BB4447-BA1B-B531-0E99-F891E23DBC85}"/>
                </a:ext>
              </a:extLst>
            </p:cNvPr>
            <p:cNvSpPr/>
            <p:nvPr/>
          </p:nvSpPr>
          <p:spPr>
            <a:xfrm>
              <a:off x="4607625" y="2477850"/>
              <a:ext cx="33500" cy="33500"/>
            </a:xfrm>
            <a:custGeom>
              <a:avLst/>
              <a:gdLst/>
              <a:ahLst/>
              <a:cxnLst/>
              <a:rect l="l" t="t" r="r" b="b"/>
              <a:pathLst>
                <a:path w="1340" h="1340" extrusionOk="0">
                  <a:moveTo>
                    <a:pt x="0" y="0"/>
                  </a:moveTo>
                  <a:lnTo>
                    <a:pt x="0" y="1339"/>
                  </a:lnTo>
                  <a:lnTo>
                    <a:pt x="1339" y="1339"/>
                  </a:lnTo>
                  <a:lnTo>
                    <a:pt x="13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8567;p118">
              <a:extLst>
                <a:ext uri="{FF2B5EF4-FFF2-40B4-BE49-F238E27FC236}">
                  <a16:creationId xmlns:a16="http://schemas.microsoft.com/office/drawing/2014/main" id="{B55CF22D-8678-2A98-A173-9235544600ED}"/>
                </a:ext>
              </a:extLst>
            </p:cNvPr>
            <p:cNvSpPr/>
            <p:nvPr/>
          </p:nvSpPr>
          <p:spPr>
            <a:xfrm>
              <a:off x="4547725" y="2404200"/>
              <a:ext cx="33525" cy="33525"/>
            </a:xfrm>
            <a:custGeom>
              <a:avLst/>
              <a:gdLst/>
              <a:ahLst/>
              <a:cxnLst/>
              <a:rect l="l" t="t" r="r" b="b"/>
              <a:pathLst>
                <a:path w="1341" h="1341"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8568;p118">
              <a:extLst>
                <a:ext uri="{FF2B5EF4-FFF2-40B4-BE49-F238E27FC236}">
                  <a16:creationId xmlns:a16="http://schemas.microsoft.com/office/drawing/2014/main" id="{EECEC07D-A9D4-979B-F105-5447B31E9F1C}"/>
                </a:ext>
              </a:extLst>
            </p:cNvPr>
            <p:cNvSpPr/>
            <p:nvPr/>
          </p:nvSpPr>
          <p:spPr>
            <a:xfrm>
              <a:off x="5086875" y="2404200"/>
              <a:ext cx="33500" cy="33525"/>
            </a:xfrm>
            <a:custGeom>
              <a:avLst/>
              <a:gdLst/>
              <a:ahLst/>
              <a:cxnLst/>
              <a:rect l="l" t="t" r="r" b="b"/>
              <a:pathLst>
                <a:path w="1340" h="1341" extrusionOk="0">
                  <a:moveTo>
                    <a:pt x="0" y="1"/>
                  </a:moveTo>
                  <a:lnTo>
                    <a:pt x="0"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8569;p118">
              <a:extLst>
                <a:ext uri="{FF2B5EF4-FFF2-40B4-BE49-F238E27FC236}">
                  <a16:creationId xmlns:a16="http://schemas.microsoft.com/office/drawing/2014/main" id="{A83C3A48-E392-F743-562E-67EAA0E006B4}"/>
                </a:ext>
              </a:extLst>
            </p:cNvPr>
            <p:cNvSpPr/>
            <p:nvPr/>
          </p:nvSpPr>
          <p:spPr>
            <a:xfrm>
              <a:off x="4847575" y="2336350"/>
              <a:ext cx="33500" cy="33500"/>
            </a:xfrm>
            <a:custGeom>
              <a:avLst/>
              <a:gdLst/>
              <a:ahLst/>
              <a:cxnLst/>
              <a:rect l="l" t="t" r="r" b="b"/>
              <a:pathLst>
                <a:path w="1340" h="1340"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8570;p118">
              <a:extLst>
                <a:ext uri="{FF2B5EF4-FFF2-40B4-BE49-F238E27FC236}">
                  <a16:creationId xmlns:a16="http://schemas.microsoft.com/office/drawing/2014/main" id="{C773355C-E15D-9D03-0422-B7268BEC1F85}"/>
                </a:ext>
              </a:extLst>
            </p:cNvPr>
            <p:cNvSpPr/>
            <p:nvPr/>
          </p:nvSpPr>
          <p:spPr>
            <a:xfrm>
              <a:off x="4787700" y="2404200"/>
              <a:ext cx="33300" cy="33525"/>
            </a:xfrm>
            <a:custGeom>
              <a:avLst/>
              <a:gdLst/>
              <a:ahLst/>
              <a:cxnLst/>
              <a:rect l="l" t="t" r="r" b="b"/>
              <a:pathLst>
                <a:path w="1332" h="1341" extrusionOk="0">
                  <a:moveTo>
                    <a:pt x="0" y="1"/>
                  </a:moveTo>
                  <a:lnTo>
                    <a:pt x="0" y="1340"/>
                  </a:lnTo>
                  <a:lnTo>
                    <a:pt x="1331" y="1340"/>
                  </a:lnTo>
                  <a:lnTo>
                    <a:pt x="13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8571;p118">
              <a:extLst>
                <a:ext uri="{FF2B5EF4-FFF2-40B4-BE49-F238E27FC236}">
                  <a16:creationId xmlns:a16="http://schemas.microsoft.com/office/drawing/2014/main" id="{90C6E2A4-68D6-C39A-0474-74D47E07971E}"/>
                </a:ext>
              </a:extLst>
            </p:cNvPr>
            <p:cNvSpPr/>
            <p:nvPr/>
          </p:nvSpPr>
          <p:spPr>
            <a:xfrm>
              <a:off x="4907450" y="2404200"/>
              <a:ext cx="33500" cy="33525"/>
            </a:xfrm>
            <a:custGeom>
              <a:avLst/>
              <a:gdLst/>
              <a:ahLst/>
              <a:cxnLst/>
              <a:rect l="l" t="t" r="r" b="b"/>
              <a:pathLst>
                <a:path w="1340" h="1341" extrusionOk="0">
                  <a:moveTo>
                    <a:pt x="1" y="1"/>
                  </a:moveTo>
                  <a:lnTo>
                    <a:pt x="1" y="1340"/>
                  </a:lnTo>
                  <a:lnTo>
                    <a:pt x="1340" y="1340"/>
                  </a:lnTo>
                  <a:lnTo>
                    <a:pt x="13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8572;p118">
              <a:extLst>
                <a:ext uri="{FF2B5EF4-FFF2-40B4-BE49-F238E27FC236}">
                  <a16:creationId xmlns:a16="http://schemas.microsoft.com/office/drawing/2014/main" id="{FC83AD5E-4119-644C-223B-5A4537EA2B2F}"/>
                </a:ext>
              </a:extLst>
            </p:cNvPr>
            <p:cNvSpPr/>
            <p:nvPr/>
          </p:nvSpPr>
          <p:spPr>
            <a:xfrm>
              <a:off x="4847575" y="2525525"/>
              <a:ext cx="33500" cy="33500"/>
            </a:xfrm>
            <a:custGeom>
              <a:avLst/>
              <a:gdLst/>
              <a:ahLst/>
              <a:cxnLst/>
              <a:rect l="l" t="t" r="r" b="b"/>
              <a:pathLst>
                <a:path w="1340" h="1340" extrusionOk="0">
                  <a:moveTo>
                    <a:pt x="1" y="0"/>
                  </a:moveTo>
                  <a:lnTo>
                    <a:pt x="1"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8573;p118">
              <a:extLst>
                <a:ext uri="{FF2B5EF4-FFF2-40B4-BE49-F238E27FC236}">
                  <a16:creationId xmlns:a16="http://schemas.microsoft.com/office/drawing/2014/main" id="{8BF80EC6-EAE9-2627-A403-27F8F2C042AA}"/>
                </a:ext>
              </a:extLst>
            </p:cNvPr>
            <p:cNvSpPr/>
            <p:nvPr/>
          </p:nvSpPr>
          <p:spPr>
            <a:xfrm>
              <a:off x="4906775" y="2598700"/>
              <a:ext cx="33525" cy="33525"/>
            </a:xfrm>
            <a:custGeom>
              <a:avLst/>
              <a:gdLst/>
              <a:ahLst/>
              <a:cxnLst/>
              <a:rect l="l" t="t" r="r" b="b"/>
              <a:pathLst>
                <a:path w="1341" h="1341" extrusionOk="0">
                  <a:moveTo>
                    <a:pt x="1" y="1"/>
                  </a:moveTo>
                  <a:lnTo>
                    <a:pt x="1" y="1340"/>
                  </a:lnTo>
                  <a:lnTo>
                    <a:pt x="1341" y="1340"/>
                  </a:lnTo>
                  <a:lnTo>
                    <a:pt x="13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8574;p118">
              <a:extLst>
                <a:ext uri="{FF2B5EF4-FFF2-40B4-BE49-F238E27FC236}">
                  <a16:creationId xmlns:a16="http://schemas.microsoft.com/office/drawing/2014/main" id="{7F549FCA-F2F7-470C-867B-75D21D6E1250}"/>
                </a:ext>
              </a:extLst>
            </p:cNvPr>
            <p:cNvSpPr/>
            <p:nvPr/>
          </p:nvSpPr>
          <p:spPr>
            <a:xfrm>
              <a:off x="5026775" y="2336350"/>
              <a:ext cx="33500" cy="33500"/>
            </a:xfrm>
            <a:custGeom>
              <a:avLst/>
              <a:gdLst/>
              <a:ahLst/>
              <a:cxnLst/>
              <a:rect l="l" t="t" r="r" b="b"/>
              <a:pathLst>
                <a:path w="1340" h="1340"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8575;p118">
              <a:extLst>
                <a:ext uri="{FF2B5EF4-FFF2-40B4-BE49-F238E27FC236}">
                  <a16:creationId xmlns:a16="http://schemas.microsoft.com/office/drawing/2014/main" id="{9F900E7C-54D2-9291-43DA-3B44B49EC7D7}"/>
                </a:ext>
              </a:extLst>
            </p:cNvPr>
            <p:cNvSpPr/>
            <p:nvPr/>
          </p:nvSpPr>
          <p:spPr>
            <a:xfrm>
              <a:off x="5086875" y="868850"/>
              <a:ext cx="33500" cy="33525"/>
            </a:xfrm>
            <a:custGeom>
              <a:avLst/>
              <a:gdLst/>
              <a:ahLst/>
              <a:cxnLst/>
              <a:rect l="l" t="t" r="r" b="b"/>
              <a:pathLst>
                <a:path w="1340" h="1341" extrusionOk="0">
                  <a:moveTo>
                    <a:pt x="0" y="0"/>
                  </a:moveTo>
                  <a:lnTo>
                    <a:pt x="0" y="1340"/>
                  </a:lnTo>
                  <a:lnTo>
                    <a:pt x="1340" y="1340"/>
                  </a:lnTo>
                  <a:lnTo>
                    <a:pt x="13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8576;p118">
              <a:extLst>
                <a:ext uri="{FF2B5EF4-FFF2-40B4-BE49-F238E27FC236}">
                  <a16:creationId xmlns:a16="http://schemas.microsoft.com/office/drawing/2014/main" id="{B6C5E458-AC83-CBC0-ABE8-D13C913300C2}"/>
                </a:ext>
              </a:extLst>
            </p:cNvPr>
            <p:cNvSpPr/>
            <p:nvPr/>
          </p:nvSpPr>
          <p:spPr>
            <a:xfrm>
              <a:off x="5139875" y="868850"/>
              <a:ext cx="144850" cy="328250"/>
            </a:xfrm>
            <a:custGeom>
              <a:avLst/>
              <a:gdLst/>
              <a:ahLst/>
              <a:cxnLst/>
              <a:rect l="l" t="t" r="r" b="b"/>
              <a:pathLst>
                <a:path w="5794" h="13130" extrusionOk="0">
                  <a:moveTo>
                    <a:pt x="1" y="0"/>
                  </a:moveTo>
                  <a:lnTo>
                    <a:pt x="1" y="1180"/>
                  </a:lnTo>
                  <a:lnTo>
                    <a:pt x="5793" y="13129"/>
                  </a:lnTo>
                  <a:lnTo>
                    <a:pt x="5793" y="12544"/>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8577;p118">
              <a:extLst>
                <a:ext uri="{FF2B5EF4-FFF2-40B4-BE49-F238E27FC236}">
                  <a16:creationId xmlns:a16="http://schemas.microsoft.com/office/drawing/2014/main" id="{4145BBB8-0335-BCAF-2CA2-EFB7F1D986B8}"/>
                </a:ext>
              </a:extLst>
            </p:cNvPr>
            <p:cNvSpPr/>
            <p:nvPr/>
          </p:nvSpPr>
          <p:spPr>
            <a:xfrm>
              <a:off x="5139875" y="921625"/>
              <a:ext cx="51475" cy="128450"/>
            </a:xfrm>
            <a:custGeom>
              <a:avLst/>
              <a:gdLst/>
              <a:ahLst/>
              <a:cxnLst/>
              <a:rect l="l" t="t" r="r" b="b"/>
              <a:pathLst>
                <a:path w="2059" h="5138" extrusionOk="0">
                  <a:moveTo>
                    <a:pt x="1" y="1"/>
                  </a:moveTo>
                  <a:lnTo>
                    <a:pt x="1" y="1181"/>
                  </a:lnTo>
                  <a:lnTo>
                    <a:pt x="2059" y="5137"/>
                  </a:lnTo>
                  <a:lnTo>
                    <a:pt x="2059" y="417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8578;p118">
              <a:extLst>
                <a:ext uri="{FF2B5EF4-FFF2-40B4-BE49-F238E27FC236}">
                  <a16:creationId xmlns:a16="http://schemas.microsoft.com/office/drawing/2014/main" id="{E600D527-DCA5-856D-B311-47E00C560B2B}"/>
                </a:ext>
              </a:extLst>
            </p:cNvPr>
            <p:cNvSpPr/>
            <p:nvPr/>
          </p:nvSpPr>
          <p:spPr>
            <a:xfrm>
              <a:off x="5205525" y="1054475"/>
              <a:ext cx="46150" cy="111575"/>
            </a:xfrm>
            <a:custGeom>
              <a:avLst/>
              <a:gdLst/>
              <a:ahLst/>
              <a:cxnLst/>
              <a:rect l="l" t="t" r="r" b="b"/>
              <a:pathLst>
                <a:path w="1846" h="4463" extrusionOk="0">
                  <a:moveTo>
                    <a:pt x="0" y="1"/>
                  </a:moveTo>
                  <a:lnTo>
                    <a:pt x="0" y="914"/>
                  </a:lnTo>
                  <a:lnTo>
                    <a:pt x="1846" y="4463"/>
                  </a:lnTo>
                  <a:lnTo>
                    <a:pt x="1846" y="374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8579;p118">
              <a:extLst>
                <a:ext uri="{FF2B5EF4-FFF2-40B4-BE49-F238E27FC236}">
                  <a16:creationId xmlns:a16="http://schemas.microsoft.com/office/drawing/2014/main" id="{F03922B4-DDA6-88F5-B68D-8EB82A76CE64}"/>
                </a:ext>
              </a:extLst>
            </p:cNvPr>
            <p:cNvSpPr/>
            <p:nvPr/>
          </p:nvSpPr>
          <p:spPr>
            <a:xfrm>
              <a:off x="5265850" y="1176900"/>
              <a:ext cx="18875" cy="52375"/>
            </a:xfrm>
            <a:custGeom>
              <a:avLst/>
              <a:gdLst/>
              <a:ahLst/>
              <a:cxnLst/>
              <a:rect l="l" t="t" r="r" b="b"/>
              <a:pathLst>
                <a:path w="755" h="2095" extrusionOk="0">
                  <a:moveTo>
                    <a:pt x="0" y="1"/>
                  </a:moveTo>
                  <a:lnTo>
                    <a:pt x="0" y="657"/>
                  </a:lnTo>
                  <a:lnTo>
                    <a:pt x="754" y="2094"/>
                  </a:lnTo>
                  <a:lnTo>
                    <a:pt x="754" y="150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8580;p118">
              <a:extLst>
                <a:ext uri="{FF2B5EF4-FFF2-40B4-BE49-F238E27FC236}">
                  <a16:creationId xmlns:a16="http://schemas.microsoft.com/office/drawing/2014/main" id="{DF75968C-41E7-8B67-F2CC-FB87FD139D1A}"/>
                </a:ext>
              </a:extLst>
            </p:cNvPr>
            <p:cNvSpPr/>
            <p:nvPr/>
          </p:nvSpPr>
          <p:spPr>
            <a:xfrm>
              <a:off x="5139875" y="974400"/>
              <a:ext cx="144850" cy="287250"/>
            </a:xfrm>
            <a:custGeom>
              <a:avLst/>
              <a:gdLst/>
              <a:ahLst/>
              <a:cxnLst/>
              <a:rect l="l" t="t" r="r" b="b"/>
              <a:pathLst>
                <a:path w="5794" h="11490" extrusionOk="0">
                  <a:moveTo>
                    <a:pt x="1" y="1"/>
                  </a:moveTo>
                  <a:lnTo>
                    <a:pt x="1" y="1181"/>
                  </a:lnTo>
                  <a:lnTo>
                    <a:pt x="5793" y="11489"/>
                  </a:lnTo>
                  <a:lnTo>
                    <a:pt x="5793" y="1089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8581;p118">
              <a:extLst>
                <a:ext uri="{FF2B5EF4-FFF2-40B4-BE49-F238E27FC236}">
                  <a16:creationId xmlns:a16="http://schemas.microsoft.com/office/drawing/2014/main" id="{1B37D1F2-58F8-CBA0-64FD-478BA9F220F4}"/>
                </a:ext>
              </a:extLst>
            </p:cNvPr>
            <p:cNvSpPr/>
            <p:nvPr/>
          </p:nvSpPr>
          <p:spPr>
            <a:xfrm>
              <a:off x="5139875" y="1027200"/>
              <a:ext cx="16000" cy="56125"/>
            </a:xfrm>
            <a:custGeom>
              <a:avLst/>
              <a:gdLst/>
              <a:ahLst/>
              <a:cxnLst/>
              <a:rect l="l" t="t" r="r" b="b"/>
              <a:pathLst>
                <a:path w="640" h="2245" extrusionOk="0">
                  <a:moveTo>
                    <a:pt x="1" y="0"/>
                  </a:moveTo>
                  <a:lnTo>
                    <a:pt x="1" y="1180"/>
                  </a:lnTo>
                  <a:lnTo>
                    <a:pt x="639" y="2245"/>
                  </a:lnTo>
                  <a:lnTo>
                    <a:pt x="639" y="113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8582;p118">
              <a:extLst>
                <a:ext uri="{FF2B5EF4-FFF2-40B4-BE49-F238E27FC236}">
                  <a16:creationId xmlns:a16="http://schemas.microsoft.com/office/drawing/2014/main" id="{A7F4BE5C-18C9-E786-ADDC-765B67B5EF85}"/>
                </a:ext>
              </a:extLst>
            </p:cNvPr>
            <p:cNvSpPr/>
            <p:nvPr/>
          </p:nvSpPr>
          <p:spPr>
            <a:xfrm>
              <a:off x="5170050" y="1080650"/>
              <a:ext cx="32175" cy="79875"/>
            </a:xfrm>
            <a:custGeom>
              <a:avLst/>
              <a:gdLst/>
              <a:ahLst/>
              <a:cxnLst/>
              <a:rect l="l" t="t" r="r" b="b"/>
              <a:pathLst>
                <a:path w="1287" h="3195" extrusionOk="0">
                  <a:moveTo>
                    <a:pt x="0" y="1"/>
                  </a:moveTo>
                  <a:lnTo>
                    <a:pt x="0" y="1056"/>
                  </a:lnTo>
                  <a:lnTo>
                    <a:pt x="1286" y="3194"/>
                  </a:lnTo>
                  <a:lnTo>
                    <a:pt x="1286" y="227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8583;p118">
              <a:extLst>
                <a:ext uri="{FF2B5EF4-FFF2-40B4-BE49-F238E27FC236}">
                  <a16:creationId xmlns:a16="http://schemas.microsoft.com/office/drawing/2014/main" id="{50E59143-C84A-209A-2CD8-930C14D0504A}"/>
                </a:ext>
              </a:extLst>
            </p:cNvPr>
            <p:cNvSpPr/>
            <p:nvPr/>
          </p:nvSpPr>
          <p:spPr>
            <a:xfrm>
              <a:off x="5216375" y="1162475"/>
              <a:ext cx="22875" cy="59700"/>
            </a:xfrm>
            <a:custGeom>
              <a:avLst/>
              <a:gdLst/>
              <a:ahLst/>
              <a:cxnLst/>
              <a:rect l="l" t="t" r="r" b="b"/>
              <a:pathLst>
                <a:path w="915" h="2388" extrusionOk="0">
                  <a:moveTo>
                    <a:pt x="1" y="1"/>
                  </a:moveTo>
                  <a:lnTo>
                    <a:pt x="1" y="870"/>
                  </a:lnTo>
                  <a:lnTo>
                    <a:pt x="915" y="2387"/>
                  </a:lnTo>
                  <a:lnTo>
                    <a:pt x="915" y="1607"/>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8584;p118">
              <a:extLst>
                <a:ext uri="{FF2B5EF4-FFF2-40B4-BE49-F238E27FC236}">
                  <a16:creationId xmlns:a16="http://schemas.microsoft.com/office/drawing/2014/main" id="{DF1BD9BF-1409-B73D-6EAF-1385A2BC2D4E}"/>
                </a:ext>
              </a:extLst>
            </p:cNvPr>
            <p:cNvSpPr/>
            <p:nvPr/>
          </p:nvSpPr>
          <p:spPr>
            <a:xfrm>
              <a:off x="5253425" y="1227900"/>
              <a:ext cx="9100" cy="33075"/>
            </a:xfrm>
            <a:custGeom>
              <a:avLst/>
              <a:gdLst/>
              <a:ahLst/>
              <a:cxnLst/>
              <a:rect l="l" t="t" r="r" b="b"/>
              <a:pathLst>
                <a:path w="364" h="1323" extrusionOk="0">
                  <a:moveTo>
                    <a:pt x="1" y="1"/>
                  </a:moveTo>
                  <a:lnTo>
                    <a:pt x="1" y="711"/>
                  </a:lnTo>
                  <a:lnTo>
                    <a:pt x="364" y="1322"/>
                  </a:lnTo>
                  <a:lnTo>
                    <a:pt x="364" y="64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8585;p118">
              <a:extLst>
                <a:ext uri="{FF2B5EF4-FFF2-40B4-BE49-F238E27FC236}">
                  <a16:creationId xmlns:a16="http://schemas.microsoft.com/office/drawing/2014/main" id="{5314A828-0837-5EE2-DFBD-ADE78C257DE4}"/>
                </a:ext>
              </a:extLst>
            </p:cNvPr>
            <p:cNvSpPr/>
            <p:nvPr/>
          </p:nvSpPr>
          <p:spPr>
            <a:xfrm>
              <a:off x="5276700" y="1268925"/>
              <a:ext cx="8025" cy="28850"/>
            </a:xfrm>
            <a:custGeom>
              <a:avLst/>
              <a:gdLst/>
              <a:ahLst/>
              <a:cxnLst/>
              <a:rect l="l" t="t" r="r" b="b"/>
              <a:pathLst>
                <a:path w="321" h="1154" extrusionOk="0">
                  <a:moveTo>
                    <a:pt x="1" y="1"/>
                  </a:moveTo>
                  <a:lnTo>
                    <a:pt x="1" y="622"/>
                  </a:lnTo>
                  <a:lnTo>
                    <a:pt x="320" y="1154"/>
                  </a:lnTo>
                  <a:lnTo>
                    <a:pt x="320" y="56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8586;p118">
              <a:extLst>
                <a:ext uri="{FF2B5EF4-FFF2-40B4-BE49-F238E27FC236}">
                  <a16:creationId xmlns:a16="http://schemas.microsoft.com/office/drawing/2014/main" id="{14DED170-6494-E63E-3A7B-10AE992E4346}"/>
                </a:ext>
              </a:extLst>
            </p:cNvPr>
            <p:cNvSpPr/>
            <p:nvPr/>
          </p:nvSpPr>
          <p:spPr>
            <a:xfrm>
              <a:off x="5139875" y="1079975"/>
              <a:ext cx="33075" cy="80750"/>
            </a:xfrm>
            <a:custGeom>
              <a:avLst/>
              <a:gdLst/>
              <a:ahLst/>
              <a:cxnLst/>
              <a:rect l="l" t="t" r="r" b="b"/>
              <a:pathLst>
                <a:path w="1323" h="3230" extrusionOk="0">
                  <a:moveTo>
                    <a:pt x="1" y="1"/>
                  </a:moveTo>
                  <a:lnTo>
                    <a:pt x="1" y="1181"/>
                  </a:lnTo>
                  <a:lnTo>
                    <a:pt x="1322" y="3230"/>
                  </a:lnTo>
                  <a:lnTo>
                    <a:pt x="1322" y="218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8587;p118">
              <a:extLst>
                <a:ext uri="{FF2B5EF4-FFF2-40B4-BE49-F238E27FC236}">
                  <a16:creationId xmlns:a16="http://schemas.microsoft.com/office/drawing/2014/main" id="{57E6CD06-90B3-5A84-B627-4A87EEC82C39}"/>
                </a:ext>
              </a:extLst>
            </p:cNvPr>
            <p:cNvSpPr/>
            <p:nvPr/>
          </p:nvSpPr>
          <p:spPr>
            <a:xfrm>
              <a:off x="5187100" y="1157825"/>
              <a:ext cx="97625" cy="175675"/>
            </a:xfrm>
            <a:custGeom>
              <a:avLst/>
              <a:gdLst/>
              <a:ahLst/>
              <a:cxnLst/>
              <a:rect l="l" t="t" r="r" b="b"/>
              <a:pathLst>
                <a:path w="3905" h="7027" extrusionOk="0">
                  <a:moveTo>
                    <a:pt x="1" y="1"/>
                  </a:moveTo>
                  <a:lnTo>
                    <a:pt x="1" y="985"/>
                  </a:lnTo>
                  <a:lnTo>
                    <a:pt x="3904" y="7027"/>
                  </a:lnTo>
                  <a:lnTo>
                    <a:pt x="3904" y="643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8588;p118">
              <a:extLst>
                <a:ext uri="{FF2B5EF4-FFF2-40B4-BE49-F238E27FC236}">
                  <a16:creationId xmlns:a16="http://schemas.microsoft.com/office/drawing/2014/main" id="{C3A3A036-0B1D-7BAC-E112-A6A8BE6D2AE0}"/>
                </a:ext>
              </a:extLst>
            </p:cNvPr>
            <p:cNvSpPr/>
            <p:nvPr/>
          </p:nvSpPr>
          <p:spPr>
            <a:xfrm>
              <a:off x="5139875" y="1135875"/>
              <a:ext cx="55250" cy="106900"/>
            </a:xfrm>
            <a:custGeom>
              <a:avLst/>
              <a:gdLst/>
              <a:ahLst/>
              <a:cxnLst/>
              <a:rect l="l" t="t" r="r" b="b"/>
              <a:pathLst>
                <a:path w="2210" h="4276" extrusionOk="0">
                  <a:moveTo>
                    <a:pt x="1" y="0"/>
                  </a:moveTo>
                  <a:lnTo>
                    <a:pt x="1" y="1180"/>
                  </a:lnTo>
                  <a:lnTo>
                    <a:pt x="2209" y="4276"/>
                  </a:lnTo>
                  <a:lnTo>
                    <a:pt x="2209" y="3318"/>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8589;p118">
              <a:extLst>
                <a:ext uri="{FF2B5EF4-FFF2-40B4-BE49-F238E27FC236}">
                  <a16:creationId xmlns:a16="http://schemas.microsoft.com/office/drawing/2014/main" id="{30A5B0E6-1F88-11D4-B5D4-163E2FA94754}"/>
                </a:ext>
              </a:extLst>
            </p:cNvPr>
            <p:cNvSpPr/>
            <p:nvPr/>
          </p:nvSpPr>
          <p:spPr>
            <a:xfrm>
              <a:off x="5209275" y="1240100"/>
              <a:ext cx="26425" cy="59450"/>
            </a:xfrm>
            <a:custGeom>
              <a:avLst/>
              <a:gdLst/>
              <a:ahLst/>
              <a:cxnLst/>
              <a:rect l="l" t="t" r="r" b="b"/>
              <a:pathLst>
                <a:path w="1057" h="2378" extrusionOk="0">
                  <a:moveTo>
                    <a:pt x="1" y="0"/>
                  </a:moveTo>
                  <a:lnTo>
                    <a:pt x="1" y="897"/>
                  </a:lnTo>
                  <a:lnTo>
                    <a:pt x="1057" y="2378"/>
                  </a:lnTo>
                  <a:lnTo>
                    <a:pt x="1057" y="158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8590;p118">
              <a:extLst>
                <a:ext uri="{FF2B5EF4-FFF2-40B4-BE49-F238E27FC236}">
                  <a16:creationId xmlns:a16="http://schemas.microsoft.com/office/drawing/2014/main" id="{988EFF78-185D-0A15-8A29-7B86401BB637}"/>
                </a:ext>
              </a:extLst>
            </p:cNvPr>
            <p:cNvSpPr/>
            <p:nvPr/>
          </p:nvSpPr>
          <p:spPr>
            <a:xfrm>
              <a:off x="5249875" y="1300875"/>
              <a:ext cx="34850" cy="67000"/>
            </a:xfrm>
            <a:custGeom>
              <a:avLst/>
              <a:gdLst/>
              <a:ahLst/>
              <a:cxnLst/>
              <a:rect l="l" t="t" r="r" b="b"/>
              <a:pathLst>
                <a:path w="1394" h="2680" extrusionOk="0">
                  <a:moveTo>
                    <a:pt x="1" y="0"/>
                  </a:moveTo>
                  <a:lnTo>
                    <a:pt x="1" y="737"/>
                  </a:lnTo>
                  <a:lnTo>
                    <a:pt x="1393" y="2679"/>
                  </a:lnTo>
                  <a:lnTo>
                    <a:pt x="1393" y="208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8591;p118">
              <a:extLst>
                <a:ext uri="{FF2B5EF4-FFF2-40B4-BE49-F238E27FC236}">
                  <a16:creationId xmlns:a16="http://schemas.microsoft.com/office/drawing/2014/main" id="{B3159AF5-F33E-05E0-B1E0-B96A534E0FD5}"/>
                </a:ext>
              </a:extLst>
            </p:cNvPr>
            <p:cNvSpPr/>
            <p:nvPr/>
          </p:nvSpPr>
          <p:spPr>
            <a:xfrm>
              <a:off x="5139875" y="1185550"/>
              <a:ext cx="16000" cy="50375"/>
            </a:xfrm>
            <a:custGeom>
              <a:avLst/>
              <a:gdLst/>
              <a:ahLst/>
              <a:cxnLst/>
              <a:rect l="l" t="t" r="r" b="b"/>
              <a:pathLst>
                <a:path w="640" h="2015" extrusionOk="0">
                  <a:moveTo>
                    <a:pt x="1" y="0"/>
                  </a:moveTo>
                  <a:lnTo>
                    <a:pt x="1" y="1180"/>
                  </a:lnTo>
                  <a:lnTo>
                    <a:pt x="639" y="2014"/>
                  </a:lnTo>
                  <a:lnTo>
                    <a:pt x="639" y="89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8592;p118">
              <a:extLst>
                <a:ext uri="{FF2B5EF4-FFF2-40B4-BE49-F238E27FC236}">
                  <a16:creationId xmlns:a16="http://schemas.microsoft.com/office/drawing/2014/main" id="{2DF37B05-B38B-4F49-B332-3A6B63666052}"/>
                </a:ext>
              </a:extLst>
            </p:cNvPr>
            <p:cNvSpPr/>
            <p:nvPr/>
          </p:nvSpPr>
          <p:spPr>
            <a:xfrm>
              <a:off x="5170050" y="1227900"/>
              <a:ext cx="53250" cy="95175"/>
            </a:xfrm>
            <a:custGeom>
              <a:avLst/>
              <a:gdLst/>
              <a:ahLst/>
              <a:cxnLst/>
              <a:rect l="l" t="t" r="r" b="b"/>
              <a:pathLst>
                <a:path w="2130" h="3807" extrusionOk="0">
                  <a:moveTo>
                    <a:pt x="0" y="1"/>
                  </a:moveTo>
                  <a:lnTo>
                    <a:pt x="0" y="1056"/>
                  </a:lnTo>
                  <a:lnTo>
                    <a:pt x="2129" y="3806"/>
                  </a:lnTo>
                  <a:lnTo>
                    <a:pt x="2129" y="297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8593;p118">
              <a:extLst>
                <a:ext uri="{FF2B5EF4-FFF2-40B4-BE49-F238E27FC236}">
                  <a16:creationId xmlns:a16="http://schemas.microsoft.com/office/drawing/2014/main" id="{55756445-89FD-00B8-2D5F-0371E5E7EE2C}"/>
                </a:ext>
              </a:extLst>
            </p:cNvPr>
            <p:cNvSpPr/>
            <p:nvPr/>
          </p:nvSpPr>
          <p:spPr>
            <a:xfrm>
              <a:off x="5237225" y="1321950"/>
              <a:ext cx="9125" cy="31075"/>
            </a:xfrm>
            <a:custGeom>
              <a:avLst/>
              <a:gdLst/>
              <a:ahLst/>
              <a:cxnLst/>
              <a:rect l="l" t="t" r="r" b="b"/>
              <a:pathLst>
                <a:path w="365" h="1243" extrusionOk="0">
                  <a:moveTo>
                    <a:pt x="1" y="0"/>
                  </a:moveTo>
                  <a:lnTo>
                    <a:pt x="1" y="781"/>
                  </a:lnTo>
                  <a:lnTo>
                    <a:pt x="365" y="1242"/>
                  </a:lnTo>
                  <a:lnTo>
                    <a:pt x="365" y="50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8594;p118">
              <a:extLst>
                <a:ext uri="{FF2B5EF4-FFF2-40B4-BE49-F238E27FC236}">
                  <a16:creationId xmlns:a16="http://schemas.microsoft.com/office/drawing/2014/main" id="{06D081B2-8749-984C-061D-0D829276D606}"/>
                </a:ext>
              </a:extLst>
            </p:cNvPr>
            <p:cNvSpPr/>
            <p:nvPr/>
          </p:nvSpPr>
          <p:spPr>
            <a:xfrm>
              <a:off x="5260525" y="1354325"/>
              <a:ext cx="24200" cy="48375"/>
            </a:xfrm>
            <a:custGeom>
              <a:avLst/>
              <a:gdLst/>
              <a:ahLst/>
              <a:cxnLst/>
              <a:rect l="l" t="t" r="r" b="b"/>
              <a:pathLst>
                <a:path w="968" h="1935" extrusionOk="0">
                  <a:moveTo>
                    <a:pt x="1" y="0"/>
                  </a:moveTo>
                  <a:lnTo>
                    <a:pt x="1" y="683"/>
                  </a:lnTo>
                  <a:lnTo>
                    <a:pt x="967" y="1934"/>
                  </a:lnTo>
                  <a:lnTo>
                    <a:pt x="967" y="134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8595;p118">
              <a:extLst>
                <a:ext uri="{FF2B5EF4-FFF2-40B4-BE49-F238E27FC236}">
                  <a16:creationId xmlns:a16="http://schemas.microsoft.com/office/drawing/2014/main" id="{D9F93113-1F88-E8A7-B310-5322A11ADEFF}"/>
                </a:ext>
              </a:extLst>
            </p:cNvPr>
            <p:cNvSpPr/>
            <p:nvPr/>
          </p:nvSpPr>
          <p:spPr>
            <a:xfrm>
              <a:off x="5139875" y="1238325"/>
              <a:ext cx="45725" cy="82750"/>
            </a:xfrm>
            <a:custGeom>
              <a:avLst/>
              <a:gdLst/>
              <a:ahLst/>
              <a:cxnLst/>
              <a:rect l="l" t="t" r="r" b="b"/>
              <a:pathLst>
                <a:path w="1829" h="3310" extrusionOk="0">
                  <a:moveTo>
                    <a:pt x="1" y="0"/>
                  </a:moveTo>
                  <a:lnTo>
                    <a:pt x="1" y="1181"/>
                  </a:lnTo>
                  <a:lnTo>
                    <a:pt x="1828" y="3310"/>
                  </a:lnTo>
                  <a:lnTo>
                    <a:pt x="1828" y="23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8596;p118">
              <a:extLst>
                <a:ext uri="{FF2B5EF4-FFF2-40B4-BE49-F238E27FC236}">
                  <a16:creationId xmlns:a16="http://schemas.microsoft.com/office/drawing/2014/main" id="{24E84445-728A-3B29-D19C-FFF5774C6B3D}"/>
                </a:ext>
              </a:extLst>
            </p:cNvPr>
            <p:cNvSpPr/>
            <p:nvPr/>
          </p:nvSpPr>
          <p:spPr>
            <a:xfrm>
              <a:off x="5199525" y="1314175"/>
              <a:ext cx="10900" cy="36175"/>
            </a:xfrm>
            <a:custGeom>
              <a:avLst/>
              <a:gdLst/>
              <a:ahLst/>
              <a:cxnLst/>
              <a:rect l="l" t="t" r="r" b="b"/>
              <a:pathLst>
                <a:path w="436" h="1447" extrusionOk="0">
                  <a:moveTo>
                    <a:pt x="1" y="0"/>
                  </a:moveTo>
                  <a:lnTo>
                    <a:pt x="1" y="941"/>
                  </a:lnTo>
                  <a:lnTo>
                    <a:pt x="436" y="1447"/>
                  </a:lnTo>
                  <a:lnTo>
                    <a:pt x="391" y="1376"/>
                  </a:lnTo>
                  <a:lnTo>
                    <a:pt x="391" y="49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8597;p118">
              <a:extLst>
                <a:ext uri="{FF2B5EF4-FFF2-40B4-BE49-F238E27FC236}">
                  <a16:creationId xmlns:a16="http://schemas.microsoft.com/office/drawing/2014/main" id="{46915BD8-FC57-1DE7-0C50-7D934467BF3B}"/>
                </a:ext>
              </a:extLst>
            </p:cNvPr>
            <p:cNvSpPr/>
            <p:nvPr/>
          </p:nvSpPr>
          <p:spPr>
            <a:xfrm>
              <a:off x="5223475" y="1344575"/>
              <a:ext cx="29975" cy="55675"/>
            </a:xfrm>
            <a:custGeom>
              <a:avLst/>
              <a:gdLst/>
              <a:ahLst/>
              <a:cxnLst/>
              <a:rect l="l" t="t" r="r" b="b"/>
              <a:pathLst>
                <a:path w="1199" h="2227" extrusionOk="0">
                  <a:moveTo>
                    <a:pt x="1" y="0"/>
                  </a:moveTo>
                  <a:lnTo>
                    <a:pt x="1" y="842"/>
                  </a:lnTo>
                  <a:lnTo>
                    <a:pt x="1199" y="2226"/>
                  </a:lnTo>
                  <a:lnTo>
                    <a:pt x="1199" y="151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8598;p118">
              <a:extLst>
                <a:ext uri="{FF2B5EF4-FFF2-40B4-BE49-F238E27FC236}">
                  <a16:creationId xmlns:a16="http://schemas.microsoft.com/office/drawing/2014/main" id="{B892249D-9786-59F2-A381-8E076C5BF688}"/>
                </a:ext>
              </a:extLst>
            </p:cNvPr>
            <p:cNvSpPr/>
            <p:nvPr/>
          </p:nvSpPr>
          <p:spPr>
            <a:xfrm>
              <a:off x="5193550" y="1348550"/>
              <a:ext cx="29950" cy="55925"/>
            </a:xfrm>
            <a:custGeom>
              <a:avLst/>
              <a:gdLst/>
              <a:ahLst/>
              <a:cxnLst/>
              <a:rect l="l" t="t" r="r" b="b"/>
              <a:pathLst>
                <a:path w="1198" h="2237" extrusionOk="0">
                  <a:moveTo>
                    <a:pt x="0" y="1"/>
                  </a:moveTo>
                  <a:lnTo>
                    <a:pt x="0" y="843"/>
                  </a:lnTo>
                  <a:lnTo>
                    <a:pt x="1198" y="2236"/>
                  </a:lnTo>
                  <a:lnTo>
                    <a:pt x="1198" y="151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8599;p118">
              <a:extLst>
                <a:ext uri="{FF2B5EF4-FFF2-40B4-BE49-F238E27FC236}">
                  <a16:creationId xmlns:a16="http://schemas.microsoft.com/office/drawing/2014/main" id="{99840597-BBBA-7BF2-90BE-8E530E0C57B4}"/>
                </a:ext>
              </a:extLst>
            </p:cNvPr>
            <p:cNvSpPr/>
            <p:nvPr/>
          </p:nvSpPr>
          <p:spPr>
            <a:xfrm>
              <a:off x="5267625" y="1400225"/>
              <a:ext cx="17100" cy="36625"/>
            </a:xfrm>
            <a:custGeom>
              <a:avLst/>
              <a:gdLst/>
              <a:ahLst/>
              <a:cxnLst/>
              <a:rect l="l" t="t" r="r" b="b"/>
              <a:pathLst>
                <a:path w="684" h="1465" extrusionOk="0">
                  <a:moveTo>
                    <a:pt x="0" y="0"/>
                  </a:moveTo>
                  <a:lnTo>
                    <a:pt x="0" y="666"/>
                  </a:lnTo>
                  <a:lnTo>
                    <a:pt x="683" y="1464"/>
                  </a:lnTo>
                  <a:lnTo>
                    <a:pt x="683" y="87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8600;p118">
              <a:extLst>
                <a:ext uri="{FF2B5EF4-FFF2-40B4-BE49-F238E27FC236}">
                  <a16:creationId xmlns:a16="http://schemas.microsoft.com/office/drawing/2014/main" id="{9248E342-BD21-513F-9DA3-79E6776C1D2E}"/>
                </a:ext>
              </a:extLst>
            </p:cNvPr>
            <p:cNvSpPr/>
            <p:nvPr/>
          </p:nvSpPr>
          <p:spPr>
            <a:xfrm>
              <a:off x="5139875" y="1291100"/>
              <a:ext cx="17975" cy="48375"/>
            </a:xfrm>
            <a:custGeom>
              <a:avLst/>
              <a:gdLst/>
              <a:ahLst/>
              <a:cxnLst/>
              <a:rect l="l" t="t" r="r" b="b"/>
              <a:pathLst>
                <a:path w="719" h="1935" extrusionOk="0">
                  <a:moveTo>
                    <a:pt x="1" y="1"/>
                  </a:moveTo>
                  <a:lnTo>
                    <a:pt x="1" y="1181"/>
                  </a:lnTo>
                  <a:lnTo>
                    <a:pt x="719" y="1935"/>
                  </a:lnTo>
                  <a:lnTo>
                    <a:pt x="719" y="83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8601;p118">
              <a:extLst>
                <a:ext uri="{FF2B5EF4-FFF2-40B4-BE49-F238E27FC236}">
                  <a16:creationId xmlns:a16="http://schemas.microsoft.com/office/drawing/2014/main" id="{52202258-EC16-18C7-78A4-805B42B806EF}"/>
                </a:ext>
              </a:extLst>
            </p:cNvPr>
            <p:cNvSpPr/>
            <p:nvPr/>
          </p:nvSpPr>
          <p:spPr>
            <a:xfrm>
              <a:off x="5267625" y="1437275"/>
              <a:ext cx="17100" cy="34375"/>
            </a:xfrm>
            <a:custGeom>
              <a:avLst/>
              <a:gdLst/>
              <a:ahLst/>
              <a:cxnLst/>
              <a:rect l="l" t="t" r="r" b="b"/>
              <a:pathLst>
                <a:path w="684" h="1375" extrusionOk="0">
                  <a:moveTo>
                    <a:pt x="0" y="0"/>
                  </a:moveTo>
                  <a:lnTo>
                    <a:pt x="0" y="657"/>
                  </a:lnTo>
                  <a:lnTo>
                    <a:pt x="683" y="1375"/>
                  </a:lnTo>
                  <a:lnTo>
                    <a:pt x="683" y="78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8602;p118">
              <a:extLst>
                <a:ext uri="{FF2B5EF4-FFF2-40B4-BE49-F238E27FC236}">
                  <a16:creationId xmlns:a16="http://schemas.microsoft.com/office/drawing/2014/main" id="{6C307CED-B746-CE77-CACD-B8B59E934A44}"/>
                </a:ext>
              </a:extLst>
            </p:cNvPr>
            <p:cNvSpPr/>
            <p:nvPr/>
          </p:nvSpPr>
          <p:spPr>
            <a:xfrm>
              <a:off x="5202200" y="1408425"/>
              <a:ext cx="13775" cy="36175"/>
            </a:xfrm>
            <a:custGeom>
              <a:avLst/>
              <a:gdLst/>
              <a:ahLst/>
              <a:cxnLst/>
              <a:rect l="l" t="t" r="r" b="b"/>
              <a:pathLst>
                <a:path w="551" h="1447" extrusionOk="0">
                  <a:moveTo>
                    <a:pt x="0" y="1"/>
                  </a:moveTo>
                  <a:lnTo>
                    <a:pt x="0" y="932"/>
                  </a:lnTo>
                  <a:lnTo>
                    <a:pt x="550" y="1447"/>
                  </a:lnTo>
                  <a:lnTo>
                    <a:pt x="550" y="57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8603;p118">
              <a:extLst>
                <a:ext uri="{FF2B5EF4-FFF2-40B4-BE49-F238E27FC236}">
                  <a16:creationId xmlns:a16="http://schemas.microsoft.com/office/drawing/2014/main" id="{FEFEEFF0-5D93-1B3C-3EC4-B7B71C31806C}"/>
                </a:ext>
              </a:extLst>
            </p:cNvPr>
            <p:cNvSpPr/>
            <p:nvPr/>
          </p:nvSpPr>
          <p:spPr>
            <a:xfrm>
              <a:off x="5229025" y="1436150"/>
              <a:ext cx="55700" cy="72325"/>
            </a:xfrm>
            <a:custGeom>
              <a:avLst/>
              <a:gdLst/>
              <a:ahLst/>
              <a:cxnLst/>
              <a:rect l="l" t="t" r="r" b="b"/>
              <a:pathLst>
                <a:path w="2228" h="2893" extrusionOk="0">
                  <a:moveTo>
                    <a:pt x="1" y="0"/>
                  </a:moveTo>
                  <a:lnTo>
                    <a:pt x="54" y="98"/>
                  </a:lnTo>
                  <a:lnTo>
                    <a:pt x="54" y="861"/>
                  </a:lnTo>
                  <a:lnTo>
                    <a:pt x="2227" y="2892"/>
                  </a:lnTo>
                  <a:lnTo>
                    <a:pt x="2227" y="2298"/>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8604;p118">
              <a:extLst>
                <a:ext uri="{FF2B5EF4-FFF2-40B4-BE49-F238E27FC236}">
                  <a16:creationId xmlns:a16="http://schemas.microsoft.com/office/drawing/2014/main" id="{BE2044E2-29FF-1F88-6A2E-AD2EDE8C268C}"/>
                </a:ext>
              </a:extLst>
            </p:cNvPr>
            <p:cNvSpPr/>
            <p:nvPr/>
          </p:nvSpPr>
          <p:spPr>
            <a:xfrm>
              <a:off x="5139875" y="1396900"/>
              <a:ext cx="22200" cy="47250"/>
            </a:xfrm>
            <a:custGeom>
              <a:avLst/>
              <a:gdLst/>
              <a:ahLst/>
              <a:cxnLst/>
              <a:rect l="l" t="t" r="r" b="b"/>
              <a:pathLst>
                <a:path w="888" h="1890" extrusionOk="0">
                  <a:moveTo>
                    <a:pt x="1" y="1"/>
                  </a:moveTo>
                  <a:lnTo>
                    <a:pt x="1" y="1172"/>
                  </a:lnTo>
                  <a:lnTo>
                    <a:pt x="888" y="1890"/>
                  </a:lnTo>
                  <a:lnTo>
                    <a:pt x="888" y="80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8605;p118">
              <a:extLst>
                <a:ext uri="{FF2B5EF4-FFF2-40B4-BE49-F238E27FC236}">
                  <a16:creationId xmlns:a16="http://schemas.microsoft.com/office/drawing/2014/main" id="{09C49B8E-933E-60AB-AEB6-E99087E7EC67}"/>
                </a:ext>
              </a:extLst>
            </p:cNvPr>
            <p:cNvSpPr/>
            <p:nvPr/>
          </p:nvSpPr>
          <p:spPr>
            <a:xfrm>
              <a:off x="5270725" y="1515550"/>
              <a:ext cx="14000" cy="27300"/>
            </a:xfrm>
            <a:custGeom>
              <a:avLst/>
              <a:gdLst/>
              <a:ahLst/>
              <a:cxnLst/>
              <a:rect l="l" t="t" r="r" b="b"/>
              <a:pathLst>
                <a:path w="560" h="1092" extrusionOk="0">
                  <a:moveTo>
                    <a:pt x="1" y="0"/>
                  </a:moveTo>
                  <a:lnTo>
                    <a:pt x="1" y="648"/>
                  </a:lnTo>
                  <a:lnTo>
                    <a:pt x="559" y="1092"/>
                  </a:lnTo>
                  <a:lnTo>
                    <a:pt x="559" y="49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8606;p118">
              <a:extLst>
                <a:ext uri="{FF2B5EF4-FFF2-40B4-BE49-F238E27FC236}">
                  <a16:creationId xmlns:a16="http://schemas.microsoft.com/office/drawing/2014/main" id="{8D3845D0-A030-5B1B-7BB8-E1C927685E3F}"/>
                </a:ext>
              </a:extLst>
            </p:cNvPr>
            <p:cNvSpPr/>
            <p:nvPr/>
          </p:nvSpPr>
          <p:spPr>
            <a:xfrm>
              <a:off x="5139875" y="1449675"/>
              <a:ext cx="55250" cy="67025"/>
            </a:xfrm>
            <a:custGeom>
              <a:avLst/>
              <a:gdLst/>
              <a:ahLst/>
              <a:cxnLst/>
              <a:rect l="l" t="t" r="r" b="b"/>
              <a:pathLst>
                <a:path w="2210" h="2681" extrusionOk="0">
                  <a:moveTo>
                    <a:pt x="1" y="1"/>
                  </a:moveTo>
                  <a:lnTo>
                    <a:pt x="1" y="1180"/>
                  </a:lnTo>
                  <a:lnTo>
                    <a:pt x="2209" y="2680"/>
                  </a:lnTo>
                  <a:lnTo>
                    <a:pt x="2209" y="172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8607;p118">
              <a:extLst>
                <a:ext uri="{FF2B5EF4-FFF2-40B4-BE49-F238E27FC236}">
                  <a16:creationId xmlns:a16="http://schemas.microsoft.com/office/drawing/2014/main" id="{C4084FF7-1EEE-8526-4CD2-02291673C817}"/>
                </a:ext>
              </a:extLst>
            </p:cNvPr>
            <p:cNvSpPr/>
            <p:nvPr/>
          </p:nvSpPr>
          <p:spPr>
            <a:xfrm>
              <a:off x="5208400" y="1503125"/>
              <a:ext cx="16675" cy="33725"/>
            </a:xfrm>
            <a:custGeom>
              <a:avLst/>
              <a:gdLst/>
              <a:ahLst/>
              <a:cxnLst/>
              <a:rect l="l" t="t" r="r" b="b"/>
              <a:pathLst>
                <a:path w="667" h="1349" extrusionOk="0">
                  <a:moveTo>
                    <a:pt x="0" y="1"/>
                  </a:moveTo>
                  <a:lnTo>
                    <a:pt x="36" y="71"/>
                  </a:lnTo>
                  <a:lnTo>
                    <a:pt x="36" y="923"/>
                  </a:lnTo>
                  <a:lnTo>
                    <a:pt x="666" y="1349"/>
                  </a:lnTo>
                  <a:lnTo>
                    <a:pt x="666" y="51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8608;p118">
              <a:extLst>
                <a:ext uri="{FF2B5EF4-FFF2-40B4-BE49-F238E27FC236}">
                  <a16:creationId xmlns:a16="http://schemas.microsoft.com/office/drawing/2014/main" id="{00DED503-8CC3-35AC-C157-26382BB92DF9}"/>
                </a:ext>
              </a:extLst>
            </p:cNvPr>
            <p:cNvSpPr/>
            <p:nvPr/>
          </p:nvSpPr>
          <p:spPr>
            <a:xfrm>
              <a:off x="5239225" y="1527075"/>
              <a:ext cx="45500" cy="50150"/>
            </a:xfrm>
            <a:custGeom>
              <a:avLst/>
              <a:gdLst/>
              <a:ahLst/>
              <a:cxnLst/>
              <a:rect l="l" t="t" r="r" b="b"/>
              <a:pathLst>
                <a:path w="1820" h="2006" extrusionOk="0">
                  <a:moveTo>
                    <a:pt x="1" y="1"/>
                  </a:moveTo>
                  <a:lnTo>
                    <a:pt x="1" y="773"/>
                  </a:lnTo>
                  <a:lnTo>
                    <a:pt x="1819" y="2005"/>
                  </a:lnTo>
                  <a:lnTo>
                    <a:pt x="1819" y="141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8609;p118">
              <a:extLst>
                <a:ext uri="{FF2B5EF4-FFF2-40B4-BE49-F238E27FC236}">
                  <a16:creationId xmlns:a16="http://schemas.microsoft.com/office/drawing/2014/main" id="{79B081EB-DC61-5753-62BE-DC6ED1C523F6}"/>
                </a:ext>
              </a:extLst>
            </p:cNvPr>
            <p:cNvSpPr/>
            <p:nvPr/>
          </p:nvSpPr>
          <p:spPr>
            <a:xfrm>
              <a:off x="5139875" y="1502475"/>
              <a:ext cx="17975" cy="39275"/>
            </a:xfrm>
            <a:custGeom>
              <a:avLst/>
              <a:gdLst/>
              <a:ahLst/>
              <a:cxnLst/>
              <a:rect l="l" t="t" r="r" b="b"/>
              <a:pathLst>
                <a:path w="719" h="1571" extrusionOk="0">
                  <a:moveTo>
                    <a:pt x="1" y="0"/>
                  </a:moveTo>
                  <a:lnTo>
                    <a:pt x="1" y="1180"/>
                  </a:lnTo>
                  <a:lnTo>
                    <a:pt x="719" y="1570"/>
                  </a:lnTo>
                  <a:lnTo>
                    <a:pt x="719" y="462"/>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8610;p118">
              <a:extLst>
                <a:ext uri="{FF2B5EF4-FFF2-40B4-BE49-F238E27FC236}">
                  <a16:creationId xmlns:a16="http://schemas.microsoft.com/office/drawing/2014/main" id="{1BAF2C78-078B-17CE-394A-8502AF183212}"/>
                </a:ext>
              </a:extLst>
            </p:cNvPr>
            <p:cNvSpPr/>
            <p:nvPr/>
          </p:nvSpPr>
          <p:spPr>
            <a:xfrm>
              <a:off x="5172025" y="1523325"/>
              <a:ext cx="16000" cy="34825"/>
            </a:xfrm>
            <a:custGeom>
              <a:avLst/>
              <a:gdLst/>
              <a:ahLst/>
              <a:cxnLst/>
              <a:rect l="l" t="t" r="r" b="b"/>
              <a:pathLst>
                <a:path w="640" h="1393" extrusionOk="0">
                  <a:moveTo>
                    <a:pt x="1" y="0"/>
                  </a:moveTo>
                  <a:lnTo>
                    <a:pt x="1" y="1047"/>
                  </a:lnTo>
                  <a:lnTo>
                    <a:pt x="639" y="1393"/>
                  </a:lnTo>
                  <a:lnTo>
                    <a:pt x="639" y="408"/>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8611;p118">
              <a:extLst>
                <a:ext uri="{FF2B5EF4-FFF2-40B4-BE49-F238E27FC236}">
                  <a16:creationId xmlns:a16="http://schemas.microsoft.com/office/drawing/2014/main" id="{AD829960-D678-5CE5-45E4-D3146B8B7B3F}"/>
                </a:ext>
              </a:extLst>
            </p:cNvPr>
            <p:cNvSpPr/>
            <p:nvPr/>
          </p:nvSpPr>
          <p:spPr>
            <a:xfrm>
              <a:off x="5202200" y="1542825"/>
              <a:ext cx="47250" cy="48825"/>
            </a:xfrm>
            <a:custGeom>
              <a:avLst/>
              <a:gdLst/>
              <a:ahLst/>
              <a:cxnLst/>
              <a:rect l="l" t="t" r="r" b="b"/>
              <a:pathLst>
                <a:path w="1890" h="1953" extrusionOk="0">
                  <a:moveTo>
                    <a:pt x="0" y="1"/>
                  </a:moveTo>
                  <a:lnTo>
                    <a:pt x="0" y="923"/>
                  </a:lnTo>
                  <a:lnTo>
                    <a:pt x="1890" y="1952"/>
                  </a:lnTo>
                  <a:lnTo>
                    <a:pt x="1890" y="1216"/>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8612;p118">
              <a:extLst>
                <a:ext uri="{FF2B5EF4-FFF2-40B4-BE49-F238E27FC236}">
                  <a16:creationId xmlns:a16="http://schemas.microsoft.com/office/drawing/2014/main" id="{42F58B54-A743-4BC8-8869-C4AA2C023368}"/>
                </a:ext>
              </a:extLst>
            </p:cNvPr>
            <p:cNvSpPr/>
            <p:nvPr/>
          </p:nvSpPr>
          <p:spPr>
            <a:xfrm>
              <a:off x="5263625" y="1582300"/>
              <a:ext cx="21100" cy="28425"/>
            </a:xfrm>
            <a:custGeom>
              <a:avLst/>
              <a:gdLst/>
              <a:ahLst/>
              <a:cxnLst/>
              <a:rect l="l" t="t" r="r" b="b"/>
              <a:pathLst>
                <a:path w="844" h="1137" extrusionOk="0">
                  <a:moveTo>
                    <a:pt x="1" y="1"/>
                  </a:moveTo>
                  <a:lnTo>
                    <a:pt x="1" y="684"/>
                  </a:lnTo>
                  <a:lnTo>
                    <a:pt x="843" y="1136"/>
                  </a:lnTo>
                  <a:lnTo>
                    <a:pt x="843" y="55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8613;p118">
              <a:extLst>
                <a:ext uri="{FF2B5EF4-FFF2-40B4-BE49-F238E27FC236}">
                  <a16:creationId xmlns:a16="http://schemas.microsoft.com/office/drawing/2014/main" id="{C62D4264-F66E-2819-ED11-DCADF86CEDB7}"/>
                </a:ext>
              </a:extLst>
            </p:cNvPr>
            <p:cNvSpPr/>
            <p:nvPr/>
          </p:nvSpPr>
          <p:spPr>
            <a:xfrm>
              <a:off x="5139875" y="1555250"/>
              <a:ext cx="29300" cy="41725"/>
            </a:xfrm>
            <a:custGeom>
              <a:avLst/>
              <a:gdLst/>
              <a:ahLst/>
              <a:cxnLst/>
              <a:rect l="l" t="t" r="r" b="b"/>
              <a:pathLst>
                <a:path w="1172" h="1669" extrusionOk="0">
                  <a:moveTo>
                    <a:pt x="1" y="1"/>
                  </a:moveTo>
                  <a:lnTo>
                    <a:pt x="1" y="1180"/>
                  </a:lnTo>
                  <a:lnTo>
                    <a:pt x="1172" y="1668"/>
                  </a:lnTo>
                  <a:lnTo>
                    <a:pt x="1172" y="604"/>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8614;p118">
              <a:extLst>
                <a:ext uri="{FF2B5EF4-FFF2-40B4-BE49-F238E27FC236}">
                  <a16:creationId xmlns:a16="http://schemas.microsoft.com/office/drawing/2014/main" id="{675E6098-B165-EC64-564E-CBCF3111D026}"/>
                </a:ext>
              </a:extLst>
            </p:cNvPr>
            <p:cNvSpPr/>
            <p:nvPr/>
          </p:nvSpPr>
          <p:spPr>
            <a:xfrm>
              <a:off x="5183350" y="1577650"/>
              <a:ext cx="30625" cy="37725"/>
            </a:xfrm>
            <a:custGeom>
              <a:avLst/>
              <a:gdLst/>
              <a:ahLst/>
              <a:cxnLst/>
              <a:rect l="l" t="t" r="r" b="b"/>
              <a:pathLst>
                <a:path w="1225" h="1509" extrusionOk="0">
                  <a:moveTo>
                    <a:pt x="0" y="0"/>
                  </a:moveTo>
                  <a:lnTo>
                    <a:pt x="0" y="1003"/>
                  </a:lnTo>
                  <a:lnTo>
                    <a:pt x="1225" y="1508"/>
                  </a:lnTo>
                  <a:lnTo>
                    <a:pt x="1225" y="63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8615;p118">
              <a:extLst>
                <a:ext uri="{FF2B5EF4-FFF2-40B4-BE49-F238E27FC236}">
                  <a16:creationId xmlns:a16="http://schemas.microsoft.com/office/drawing/2014/main" id="{43C6947D-B75E-32DC-D652-2F82424091E6}"/>
                </a:ext>
              </a:extLst>
            </p:cNvPr>
            <p:cNvSpPr/>
            <p:nvPr/>
          </p:nvSpPr>
          <p:spPr>
            <a:xfrm>
              <a:off x="5228150" y="1600700"/>
              <a:ext cx="56575" cy="43950"/>
            </a:xfrm>
            <a:custGeom>
              <a:avLst/>
              <a:gdLst/>
              <a:ahLst/>
              <a:cxnLst/>
              <a:rect l="l" t="t" r="r" b="b"/>
              <a:pathLst>
                <a:path w="2263" h="1758" extrusionOk="0">
                  <a:moveTo>
                    <a:pt x="0" y="1"/>
                  </a:moveTo>
                  <a:lnTo>
                    <a:pt x="0" y="817"/>
                  </a:lnTo>
                  <a:lnTo>
                    <a:pt x="2262" y="1757"/>
                  </a:lnTo>
                  <a:lnTo>
                    <a:pt x="2262" y="117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8616;p118">
              <a:extLst>
                <a:ext uri="{FF2B5EF4-FFF2-40B4-BE49-F238E27FC236}">
                  <a16:creationId xmlns:a16="http://schemas.microsoft.com/office/drawing/2014/main" id="{D856C680-E289-231C-E419-6DA00B2DA025}"/>
                </a:ext>
              </a:extLst>
            </p:cNvPr>
            <p:cNvSpPr/>
            <p:nvPr/>
          </p:nvSpPr>
          <p:spPr>
            <a:xfrm>
              <a:off x="5139875" y="1608025"/>
              <a:ext cx="55250" cy="45050"/>
            </a:xfrm>
            <a:custGeom>
              <a:avLst/>
              <a:gdLst/>
              <a:ahLst/>
              <a:cxnLst/>
              <a:rect l="l" t="t" r="r" b="b"/>
              <a:pathLst>
                <a:path w="2210" h="1802" extrusionOk="0">
                  <a:moveTo>
                    <a:pt x="1" y="1"/>
                  </a:moveTo>
                  <a:lnTo>
                    <a:pt x="1" y="1180"/>
                  </a:lnTo>
                  <a:lnTo>
                    <a:pt x="2209" y="1801"/>
                  </a:lnTo>
                  <a:lnTo>
                    <a:pt x="2209" y="85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8617;p118">
              <a:extLst>
                <a:ext uri="{FF2B5EF4-FFF2-40B4-BE49-F238E27FC236}">
                  <a16:creationId xmlns:a16="http://schemas.microsoft.com/office/drawing/2014/main" id="{2BCD0F8E-7701-0CB5-B3AB-C772C318AAF9}"/>
                </a:ext>
              </a:extLst>
            </p:cNvPr>
            <p:cNvSpPr/>
            <p:nvPr/>
          </p:nvSpPr>
          <p:spPr>
            <a:xfrm>
              <a:off x="5209275" y="1634850"/>
              <a:ext cx="40175" cy="33750"/>
            </a:xfrm>
            <a:custGeom>
              <a:avLst/>
              <a:gdLst/>
              <a:ahLst/>
              <a:cxnLst/>
              <a:rect l="l" t="t" r="r" b="b"/>
              <a:pathLst>
                <a:path w="1607" h="1350" extrusionOk="0">
                  <a:moveTo>
                    <a:pt x="1" y="1"/>
                  </a:moveTo>
                  <a:lnTo>
                    <a:pt x="1" y="897"/>
                  </a:lnTo>
                  <a:lnTo>
                    <a:pt x="1607" y="1349"/>
                  </a:lnTo>
                  <a:lnTo>
                    <a:pt x="1607" y="61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8618;p118">
              <a:extLst>
                <a:ext uri="{FF2B5EF4-FFF2-40B4-BE49-F238E27FC236}">
                  <a16:creationId xmlns:a16="http://schemas.microsoft.com/office/drawing/2014/main" id="{795A0814-2554-C0F3-DA01-8276EFAEC54D}"/>
                </a:ext>
              </a:extLst>
            </p:cNvPr>
            <p:cNvSpPr/>
            <p:nvPr/>
          </p:nvSpPr>
          <p:spPr>
            <a:xfrm>
              <a:off x="5263625" y="1655700"/>
              <a:ext cx="21100" cy="22875"/>
            </a:xfrm>
            <a:custGeom>
              <a:avLst/>
              <a:gdLst/>
              <a:ahLst/>
              <a:cxnLst/>
              <a:rect l="l" t="t" r="r" b="b"/>
              <a:pathLst>
                <a:path w="844" h="915" extrusionOk="0">
                  <a:moveTo>
                    <a:pt x="1" y="1"/>
                  </a:moveTo>
                  <a:lnTo>
                    <a:pt x="1" y="675"/>
                  </a:lnTo>
                  <a:lnTo>
                    <a:pt x="843" y="915"/>
                  </a:lnTo>
                  <a:lnTo>
                    <a:pt x="843" y="32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8619;p118">
              <a:extLst>
                <a:ext uri="{FF2B5EF4-FFF2-40B4-BE49-F238E27FC236}">
                  <a16:creationId xmlns:a16="http://schemas.microsoft.com/office/drawing/2014/main" id="{1127D78A-F4D6-BDFD-67F7-E8F4F5ED453D}"/>
                </a:ext>
              </a:extLst>
            </p:cNvPr>
            <p:cNvSpPr/>
            <p:nvPr/>
          </p:nvSpPr>
          <p:spPr>
            <a:xfrm>
              <a:off x="5139875" y="1660825"/>
              <a:ext cx="22200" cy="32850"/>
            </a:xfrm>
            <a:custGeom>
              <a:avLst/>
              <a:gdLst/>
              <a:ahLst/>
              <a:cxnLst/>
              <a:rect l="l" t="t" r="r" b="b"/>
              <a:pathLst>
                <a:path w="888" h="1314" extrusionOk="0">
                  <a:moveTo>
                    <a:pt x="1" y="0"/>
                  </a:moveTo>
                  <a:lnTo>
                    <a:pt x="1" y="1180"/>
                  </a:lnTo>
                  <a:lnTo>
                    <a:pt x="888" y="1313"/>
                  </a:lnTo>
                  <a:lnTo>
                    <a:pt x="888" y="23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8620;p118">
              <a:extLst>
                <a:ext uri="{FF2B5EF4-FFF2-40B4-BE49-F238E27FC236}">
                  <a16:creationId xmlns:a16="http://schemas.microsoft.com/office/drawing/2014/main" id="{6AC634E1-3730-9A1C-1D2B-CD9D14E1488F}"/>
                </a:ext>
              </a:extLst>
            </p:cNvPr>
            <p:cNvSpPr/>
            <p:nvPr/>
          </p:nvSpPr>
          <p:spPr>
            <a:xfrm>
              <a:off x="5176250" y="1670125"/>
              <a:ext cx="33050" cy="30625"/>
            </a:xfrm>
            <a:custGeom>
              <a:avLst/>
              <a:gdLst/>
              <a:ahLst/>
              <a:cxnLst/>
              <a:rect l="l" t="t" r="r" b="b"/>
              <a:pathLst>
                <a:path w="1322" h="1225" extrusionOk="0">
                  <a:moveTo>
                    <a:pt x="1" y="1"/>
                  </a:moveTo>
                  <a:lnTo>
                    <a:pt x="1" y="1030"/>
                  </a:lnTo>
                  <a:lnTo>
                    <a:pt x="1322" y="1225"/>
                  </a:lnTo>
                  <a:lnTo>
                    <a:pt x="1322" y="33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8621;p118">
              <a:extLst>
                <a:ext uri="{FF2B5EF4-FFF2-40B4-BE49-F238E27FC236}">
                  <a16:creationId xmlns:a16="http://schemas.microsoft.com/office/drawing/2014/main" id="{EBBAD7B3-1D7B-78F4-083D-701FCABF8600}"/>
                </a:ext>
              </a:extLst>
            </p:cNvPr>
            <p:cNvSpPr/>
            <p:nvPr/>
          </p:nvSpPr>
          <p:spPr>
            <a:xfrm>
              <a:off x="5223475" y="1682100"/>
              <a:ext cx="17550" cy="23550"/>
            </a:xfrm>
            <a:custGeom>
              <a:avLst/>
              <a:gdLst/>
              <a:ahLst/>
              <a:cxnLst/>
              <a:rect l="l" t="t" r="r" b="b"/>
              <a:pathLst>
                <a:path w="702" h="942" extrusionOk="0">
                  <a:moveTo>
                    <a:pt x="1" y="1"/>
                  </a:moveTo>
                  <a:lnTo>
                    <a:pt x="1" y="835"/>
                  </a:lnTo>
                  <a:lnTo>
                    <a:pt x="702" y="941"/>
                  </a:lnTo>
                  <a:lnTo>
                    <a:pt x="702" y="17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8622;p118">
              <a:extLst>
                <a:ext uri="{FF2B5EF4-FFF2-40B4-BE49-F238E27FC236}">
                  <a16:creationId xmlns:a16="http://schemas.microsoft.com/office/drawing/2014/main" id="{3751BA86-8929-5D13-41D6-99265EB72655}"/>
                </a:ext>
              </a:extLst>
            </p:cNvPr>
            <p:cNvSpPr/>
            <p:nvPr/>
          </p:nvSpPr>
          <p:spPr>
            <a:xfrm>
              <a:off x="5255200" y="1690100"/>
              <a:ext cx="29525" cy="22200"/>
            </a:xfrm>
            <a:custGeom>
              <a:avLst/>
              <a:gdLst/>
              <a:ahLst/>
              <a:cxnLst/>
              <a:rect l="l" t="t" r="r" b="b"/>
              <a:pathLst>
                <a:path w="1181" h="888" extrusionOk="0">
                  <a:moveTo>
                    <a:pt x="1" y="0"/>
                  </a:moveTo>
                  <a:lnTo>
                    <a:pt x="1" y="710"/>
                  </a:lnTo>
                  <a:lnTo>
                    <a:pt x="1180" y="887"/>
                  </a:lnTo>
                  <a:lnTo>
                    <a:pt x="1180" y="293"/>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8623;p118">
              <a:extLst>
                <a:ext uri="{FF2B5EF4-FFF2-40B4-BE49-F238E27FC236}">
                  <a16:creationId xmlns:a16="http://schemas.microsoft.com/office/drawing/2014/main" id="{858E388D-CE8A-E0B5-CE96-0D0AD9AC5DD3}"/>
                </a:ext>
              </a:extLst>
            </p:cNvPr>
            <p:cNvSpPr/>
            <p:nvPr/>
          </p:nvSpPr>
          <p:spPr>
            <a:xfrm>
              <a:off x="5205750" y="1722925"/>
              <a:ext cx="17750" cy="23300"/>
            </a:xfrm>
            <a:custGeom>
              <a:avLst/>
              <a:gdLst/>
              <a:ahLst/>
              <a:cxnLst/>
              <a:rect l="l" t="t" r="r" b="b"/>
              <a:pathLst>
                <a:path w="710" h="932" extrusionOk="0">
                  <a:moveTo>
                    <a:pt x="0" y="0"/>
                  </a:moveTo>
                  <a:lnTo>
                    <a:pt x="0" y="905"/>
                  </a:lnTo>
                  <a:lnTo>
                    <a:pt x="710" y="931"/>
                  </a:lnTo>
                  <a:lnTo>
                    <a:pt x="710" y="9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8624;p118">
              <a:extLst>
                <a:ext uri="{FF2B5EF4-FFF2-40B4-BE49-F238E27FC236}">
                  <a16:creationId xmlns:a16="http://schemas.microsoft.com/office/drawing/2014/main" id="{9692B476-41AA-865F-7304-7BADFB8F3060}"/>
                </a:ext>
              </a:extLst>
            </p:cNvPr>
            <p:cNvSpPr/>
            <p:nvPr/>
          </p:nvSpPr>
          <p:spPr>
            <a:xfrm>
              <a:off x="5237675" y="1727350"/>
              <a:ext cx="47050" cy="21325"/>
            </a:xfrm>
            <a:custGeom>
              <a:avLst/>
              <a:gdLst/>
              <a:ahLst/>
              <a:cxnLst/>
              <a:rect l="l" t="t" r="r" b="b"/>
              <a:pathLst>
                <a:path w="1882" h="853" extrusionOk="0">
                  <a:moveTo>
                    <a:pt x="0" y="1"/>
                  </a:moveTo>
                  <a:lnTo>
                    <a:pt x="0" y="781"/>
                  </a:lnTo>
                  <a:lnTo>
                    <a:pt x="1881" y="852"/>
                  </a:lnTo>
                  <a:lnTo>
                    <a:pt x="1881" y="25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8625;p118">
              <a:extLst>
                <a:ext uri="{FF2B5EF4-FFF2-40B4-BE49-F238E27FC236}">
                  <a16:creationId xmlns:a16="http://schemas.microsoft.com/office/drawing/2014/main" id="{A1846117-3161-2374-E73D-44FC5534E29F}"/>
                </a:ext>
              </a:extLst>
            </p:cNvPr>
            <p:cNvSpPr/>
            <p:nvPr/>
          </p:nvSpPr>
          <p:spPr>
            <a:xfrm>
              <a:off x="5139875" y="1766375"/>
              <a:ext cx="22200" cy="29525"/>
            </a:xfrm>
            <a:custGeom>
              <a:avLst/>
              <a:gdLst/>
              <a:ahLst/>
              <a:cxnLst/>
              <a:rect l="l" t="t" r="r" b="b"/>
              <a:pathLst>
                <a:path w="888" h="1181" extrusionOk="0">
                  <a:moveTo>
                    <a:pt x="1" y="1"/>
                  </a:moveTo>
                  <a:lnTo>
                    <a:pt x="1" y="1180"/>
                  </a:lnTo>
                  <a:lnTo>
                    <a:pt x="888" y="1101"/>
                  </a:lnTo>
                  <a:lnTo>
                    <a:pt x="888" y="1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8626;p118">
              <a:extLst>
                <a:ext uri="{FF2B5EF4-FFF2-40B4-BE49-F238E27FC236}">
                  <a16:creationId xmlns:a16="http://schemas.microsoft.com/office/drawing/2014/main" id="{7E3C99C5-C073-A8EB-BC08-CC6575E3FB0B}"/>
                </a:ext>
              </a:extLst>
            </p:cNvPr>
            <p:cNvSpPr/>
            <p:nvPr/>
          </p:nvSpPr>
          <p:spPr>
            <a:xfrm>
              <a:off x="5176250" y="1767050"/>
              <a:ext cx="33050" cy="25525"/>
            </a:xfrm>
            <a:custGeom>
              <a:avLst/>
              <a:gdLst/>
              <a:ahLst/>
              <a:cxnLst/>
              <a:rect l="l" t="t" r="r" b="b"/>
              <a:pathLst>
                <a:path w="1322" h="1021" extrusionOk="0">
                  <a:moveTo>
                    <a:pt x="1" y="0"/>
                  </a:moveTo>
                  <a:lnTo>
                    <a:pt x="1" y="1021"/>
                  </a:lnTo>
                  <a:lnTo>
                    <a:pt x="1322" y="905"/>
                  </a:lnTo>
                  <a:lnTo>
                    <a:pt x="1322" y="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8627;p118">
              <a:extLst>
                <a:ext uri="{FF2B5EF4-FFF2-40B4-BE49-F238E27FC236}">
                  <a16:creationId xmlns:a16="http://schemas.microsoft.com/office/drawing/2014/main" id="{0896D870-03D0-2F58-44F6-F9591D18B749}"/>
                </a:ext>
              </a:extLst>
            </p:cNvPr>
            <p:cNvSpPr/>
            <p:nvPr/>
          </p:nvSpPr>
          <p:spPr>
            <a:xfrm>
              <a:off x="5223475" y="1767475"/>
              <a:ext cx="35075" cy="21100"/>
            </a:xfrm>
            <a:custGeom>
              <a:avLst/>
              <a:gdLst/>
              <a:ahLst/>
              <a:cxnLst/>
              <a:rect l="l" t="t" r="r" b="b"/>
              <a:pathLst>
                <a:path w="1403" h="844" extrusionOk="0">
                  <a:moveTo>
                    <a:pt x="1" y="1"/>
                  </a:moveTo>
                  <a:lnTo>
                    <a:pt x="1" y="844"/>
                  </a:lnTo>
                  <a:lnTo>
                    <a:pt x="1402" y="720"/>
                  </a:lnTo>
                  <a:lnTo>
                    <a:pt x="1402" y="1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8628;p118">
              <a:extLst>
                <a:ext uri="{FF2B5EF4-FFF2-40B4-BE49-F238E27FC236}">
                  <a16:creationId xmlns:a16="http://schemas.microsoft.com/office/drawing/2014/main" id="{709EDEDD-DDBC-D2BF-882A-F2640ADA4D7E}"/>
                </a:ext>
              </a:extLst>
            </p:cNvPr>
            <p:cNvSpPr/>
            <p:nvPr/>
          </p:nvSpPr>
          <p:spPr>
            <a:xfrm>
              <a:off x="5272950" y="1768150"/>
              <a:ext cx="11775" cy="16000"/>
            </a:xfrm>
            <a:custGeom>
              <a:avLst/>
              <a:gdLst/>
              <a:ahLst/>
              <a:cxnLst/>
              <a:rect l="l" t="t" r="r" b="b"/>
              <a:pathLst>
                <a:path w="471" h="640" extrusionOk="0">
                  <a:moveTo>
                    <a:pt x="0" y="1"/>
                  </a:moveTo>
                  <a:lnTo>
                    <a:pt x="0" y="640"/>
                  </a:lnTo>
                  <a:lnTo>
                    <a:pt x="470" y="595"/>
                  </a:lnTo>
                  <a:lnTo>
                    <a:pt x="470" y="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8629;p118">
              <a:extLst>
                <a:ext uri="{FF2B5EF4-FFF2-40B4-BE49-F238E27FC236}">
                  <a16:creationId xmlns:a16="http://schemas.microsoft.com/office/drawing/2014/main" id="{B63D9F1E-755C-2082-E1F1-5110966B14B2}"/>
                </a:ext>
              </a:extLst>
            </p:cNvPr>
            <p:cNvSpPr/>
            <p:nvPr/>
          </p:nvSpPr>
          <p:spPr>
            <a:xfrm>
              <a:off x="5209275" y="1809400"/>
              <a:ext cx="14225" cy="23975"/>
            </a:xfrm>
            <a:custGeom>
              <a:avLst/>
              <a:gdLst/>
              <a:ahLst/>
              <a:cxnLst/>
              <a:rect l="l" t="t" r="r" b="b"/>
              <a:pathLst>
                <a:path w="569" h="959" extrusionOk="0">
                  <a:moveTo>
                    <a:pt x="569" y="1"/>
                  </a:moveTo>
                  <a:lnTo>
                    <a:pt x="1" y="63"/>
                  </a:lnTo>
                  <a:lnTo>
                    <a:pt x="1" y="959"/>
                  </a:lnTo>
                  <a:lnTo>
                    <a:pt x="569" y="835"/>
                  </a:lnTo>
                  <a:lnTo>
                    <a:pt x="5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8630;p118">
              <a:extLst>
                <a:ext uri="{FF2B5EF4-FFF2-40B4-BE49-F238E27FC236}">
                  <a16:creationId xmlns:a16="http://schemas.microsoft.com/office/drawing/2014/main" id="{ACC99A36-14F1-A3E2-320F-D6727699D758}"/>
                </a:ext>
              </a:extLst>
            </p:cNvPr>
            <p:cNvSpPr/>
            <p:nvPr/>
          </p:nvSpPr>
          <p:spPr>
            <a:xfrm>
              <a:off x="5237675" y="1802300"/>
              <a:ext cx="47050" cy="24875"/>
            </a:xfrm>
            <a:custGeom>
              <a:avLst/>
              <a:gdLst/>
              <a:ahLst/>
              <a:cxnLst/>
              <a:rect l="l" t="t" r="r" b="b"/>
              <a:pathLst>
                <a:path w="1882" h="995" extrusionOk="0">
                  <a:moveTo>
                    <a:pt x="1881" y="1"/>
                  </a:moveTo>
                  <a:lnTo>
                    <a:pt x="0" y="222"/>
                  </a:lnTo>
                  <a:lnTo>
                    <a:pt x="0" y="994"/>
                  </a:lnTo>
                  <a:lnTo>
                    <a:pt x="1881" y="586"/>
                  </a:lnTo>
                  <a:lnTo>
                    <a:pt x="18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8631;p118">
              <a:extLst>
                <a:ext uri="{FF2B5EF4-FFF2-40B4-BE49-F238E27FC236}">
                  <a16:creationId xmlns:a16="http://schemas.microsoft.com/office/drawing/2014/main" id="{FDA8AE73-D1C3-DF76-AAD1-1B476C8CCB39}"/>
                </a:ext>
              </a:extLst>
            </p:cNvPr>
            <p:cNvSpPr/>
            <p:nvPr/>
          </p:nvSpPr>
          <p:spPr>
            <a:xfrm>
              <a:off x="5139875" y="1863300"/>
              <a:ext cx="27975" cy="35500"/>
            </a:xfrm>
            <a:custGeom>
              <a:avLst/>
              <a:gdLst/>
              <a:ahLst/>
              <a:cxnLst/>
              <a:rect l="l" t="t" r="r" b="b"/>
              <a:pathLst>
                <a:path w="1119" h="1420" extrusionOk="0">
                  <a:moveTo>
                    <a:pt x="1118" y="0"/>
                  </a:moveTo>
                  <a:lnTo>
                    <a:pt x="1" y="240"/>
                  </a:lnTo>
                  <a:lnTo>
                    <a:pt x="1" y="1419"/>
                  </a:lnTo>
                  <a:lnTo>
                    <a:pt x="1118" y="1065"/>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8632;p118">
              <a:extLst>
                <a:ext uri="{FF2B5EF4-FFF2-40B4-BE49-F238E27FC236}">
                  <a16:creationId xmlns:a16="http://schemas.microsoft.com/office/drawing/2014/main" id="{2632E121-82D7-AD30-4C9D-67BE5AFC0CDA}"/>
                </a:ext>
              </a:extLst>
            </p:cNvPr>
            <p:cNvSpPr/>
            <p:nvPr/>
          </p:nvSpPr>
          <p:spPr>
            <a:xfrm>
              <a:off x="5198650" y="1854425"/>
              <a:ext cx="10650" cy="25750"/>
            </a:xfrm>
            <a:custGeom>
              <a:avLst/>
              <a:gdLst/>
              <a:ahLst/>
              <a:cxnLst/>
              <a:rect l="l" t="t" r="r" b="b"/>
              <a:pathLst>
                <a:path w="426" h="1030" extrusionOk="0">
                  <a:moveTo>
                    <a:pt x="426" y="0"/>
                  </a:moveTo>
                  <a:lnTo>
                    <a:pt x="0" y="98"/>
                  </a:lnTo>
                  <a:lnTo>
                    <a:pt x="0" y="1029"/>
                  </a:lnTo>
                  <a:lnTo>
                    <a:pt x="426" y="897"/>
                  </a:lnTo>
                  <a:lnTo>
                    <a:pt x="4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8633;p118">
              <a:extLst>
                <a:ext uri="{FF2B5EF4-FFF2-40B4-BE49-F238E27FC236}">
                  <a16:creationId xmlns:a16="http://schemas.microsoft.com/office/drawing/2014/main" id="{9BEB3313-FCB0-E8BC-DF72-B7A78191DEFA}"/>
                </a:ext>
              </a:extLst>
            </p:cNvPr>
            <p:cNvSpPr/>
            <p:nvPr/>
          </p:nvSpPr>
          <p:spPr>
            <a:xfrm>
              <a:off x="5223475" y="1844450"/>
              <a:ext cx="33075" cy="27975"/>
            </a:xfrm>
            <a:custGeom>
              <a:avLst/>
              <a:gdLst/>
              <a:ahLst/>
              <a:cxnLst/>
              <a:rect l="l" t="t" r="r" b="b"/>
              <a:pathLst>
                <a:path w="1323" h="1119" extrusionOk="0">
                  <a:moveTo>
                    <a:pt x="1323" y="0"/>
                  </a:moveTo>
                  <a:lnTo>
                    <a:pt x="568" y="160"/>
                  </a:lnTo>
                  <a:lnTo>
                    <a:pt x="568" y="169"/>
                  </a:lnTo>
                  <a:lnTo>
                    <a:pt x="560" y="160"/>
                  </a:lnTo>
                  <a:lnTo>
                    <a:pt x="1" y="284"/>
                  </a:lnTo>
                  <a:lnTo>
                    <a:pt x="1" y="1118"/>
                  </a:lnTo>
                  <a:lnTo>
                    <a:pt x="1323" y="701"/>
                  </a:lnTo>
                  <a:lnTo>
                    <a:pt x="1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8634;p118">
              <a:extLst>
                <a:ext uri="{FF2B5EF4-FFF2-40B4-BE49-F238E27FC236}">
                  <a16:creationId xmlns:a16="http://schemas.microsoft.com/office/drawing/2014/main" id="{391D07A3-7A7A-A6B8-F13F-BB064D9AC977}"/>
                </a:ext>
              </a:extLst>
            </p:cNvPr>
            <p:cNvSpPr/>
            <p:nvPr/>
          </p:nvSpPr>
          <p:spPr>
            <a:xfrm>
              <a:off x="5270725" y="1838450"/>
              <a:ext cx="14000" cy="19100"/>
            </a:xfrm>
            <a:custGeom>
              <a:avLst/>
              <a:gdLst/>
              <a:ahLst/>
              <a:cxnLst/>
              <a:rect l="l" t="t" r="r" b="b"/>
              <a:pathLst>
                <a:path w="560" h="764" extrusionOk="0">
                  <a:moveTo>
                    <a:pt x="559" y="1"/>
                  </a:moveTo>
                  <a:lnTo>
                    <a:pt x="1" y="116"/>
                  </a:lnTo>
                  <a:lnTo>
                    <a:pt x="1" y="763"/>
                  </a:lnTo>
                  <a:lnTo>
                    <a:pt x="559" y="595"/>
                  </a:lnTo>
                  <a:lnTo>
                    <a:pt x="5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8635;p118">
              <a:extLst>
                <a:ext uri="{FF2B5EF4-FFF2-40B4-BE49-F238E27FC236}">
                  <a16:creationId xmlns:a16="http://schemas.microsoft.com/office/drawing/2014/main" id="{01457550-93E2-DDE9-354A-A3C8B2CD8AE2}"/>
                </a:ext>
              </a:extLst>
            </p:cNvPr>
            <p:cNvSpPr/>
            <p:nvPr/>
          </p:nvSpPr>
          <p:spPr>
            <a:xfrm>
              <a:off x="5139875" y="1917400"/>
              <a:ext cx="20875" cy="36850"/>
            </a:xfrm>
            <a:custGeom>
              <a:avLst/>
              <a:gdLst/>
              <a:ahLst/>
              <a:cxnLst/>
              <a:rect l="l" t="t" r="r" b="b"/>
              <a:pathLst>
                <a:path w="835" h="1474" extrusionOk="0">
                  <a:moveTo>
                    <a:pt x="835" y="1"/>
                  </a:moveTo>
                  <a:lnTo>
                    <a:pt x="1" y="294"/>
                  </a:lnTo>
                  <a:lnTo>
                    <a:pt x="1" y="1473"/>
                  </a:lnTo>
                  <a:lnTo>
                    <a:pt x="835" y="1101"/>
                  </a:lnTo>
                  <a:lnTo>
                    <a:pt x="8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8636;p118">
              <a:extLst>
                <a:ext uri="{FF2B5EF4-FFF2-40B4-BE49-F238E27FC236}">
                  <a16:creationId xmlns:a16="http://schemas.microsoft.com/office/drawing/2014/main" id="{F4BC720F-6D67-C1DF-D556-E3A8D8BBEA0D}"/>
                </a:ext>
              </a:extLst>
            </p:cNvPr>
            <p:cNvSpPr/>
            <p:nvPr/>
          </p:nvSpPr>
          <p:spPr>
            <a:xfrm>
              <a:off x="5174925" y="1891475"/>
              <a:ext cx="61000" cy="47025"/>
            </a:xfrm>
            <a:custGeom>
              <a:avLst/>
              <a:gdLst/>
              <a:ahLst/>
              <a:cxnLst/>
              <a:rect l="l" t="t" r="r" b="b"/>
              <a:pathLst>
                <a:path w="2440" h="1881" extrusionOk="0">
                  <a:moveTo>
                    <a:pt x="2439" y="0"/>
                  </a:moveTo>
                  <a:lnTo>
                    <a:pt x="0" y="842"/>
                  </a:lnTo>
                  <a:lnTo>
                    <a:pt x="0" y="1881"/>
                  </a:lnTo>
                  <a:lnTo>
                    <a:pt x="2439" y="789"/>
                  </a:lnTo>
                  <a:lnTo>
                    <a:pt x="24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637;p118">
              <a:extLst>
                <a:ext uri="{FF2B5EF4-FFF2-40B4-BE49-F238E27FC236}">
                  <a16:creationId xmlns:a16="http://schemas.microsoft.com/office/drawing/2014/main" id="{48A2F08E-1E32-F95E-AF91-9B375388FE58}"/>
                </a:ext>
              </a:extLst>
            </p:cNvPr>
            <p:cNvSpPr/>
            <p:nvPr/>
          </p:nvSpPr>
          <p:spPr>
            <a:xfrm>
              <a:off x="5250100" y="1874600"/>
              <a:ext cx="34625" cy="30200"/>
            </a:xfrm>
            <a:custGeom>
              <a:avLst/>
              <a:gdLst/>
              <a:ahLst/>
              <a:cxnLst/>
              <a:rect l="l" t="t" r="r" b="b"/>
              <a:pathLst>
                <a:path w="1385" h="1208" extrusionOk="0">
                  <a:moveTo>
                    <a:pt x="1384" y="1"/>
                  </a:moveTo>
                  <a:lnTo>
                    <a:pt x="0" y="480"/>
                  </a:lnTo>
                  <a:lnTo>
                    <a:pt x="0" y="1207"/>
                  </a:lnTo>
                  <a:lnTo>
                    <a:pt x="1384" y="586"/>
                  </a:lnTo>
                  <a:lnTo>
                    <a:pt x="13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638;p118">
              <a:extLst>
                <a:ext uri="{FF2B5EF4-FFF2-40B4-BE49-F238E27FC236}">
                  <a16:creationId xmlns:a16="http://schemas.microsoft.com/office/drawing/2014/main" id="{0E7B8769-1DC8-5D80-6C46-438662EFD98B}"/>
                </a:ext>
              </a:extLst>
            </p:cNvPr>
            <p:cNvSpPr/>
            <p:nvPr/>
          </p:nvSpPr>
          <p:spPr>
            <a:xfrm>
              <a:off x="5139875" y="1951800"/>
              <a:ext cx="55250" cy="53250"/>
            </a:xfrm>
            <a:custGeom>
              <a:avLst/>
              <a:gdLst/>
              <a:ahLst/>
              <a:cxnLst/>
              <a:rect l="l" t="t" r="r" b="b"/>
              <a:pathLst>
                <a:path w="2210" h="2130" extrusionOk="0">
                  <a:moveTo>
                    <a:pt x="2209" y="0"/>
                  </a:moveTo>
                  <a:lnTo>
                    <a:pt x="1" y="958"/>
                  </a:lnTo>
                  <a:lnTo>
                    <a:pt x="1" y="2129"/>
                  </a:lnTo>
                  <a:lnTo>
                    <a:pt x="2209" y="958"/>
                  </a:lnTo>
                  <a:lnTo>
                    <a:pt x="22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639;p118">
              <a:extLst>
                <a:ext uri="{FF2B5EF4-FFF2-40B4-BE49-F238E27FC236}">
                  <a16:creationId xmlns:a16="http://schemas.microsoft.com/office/drawing/2014/main" id="{3D36F660-407D-6FE1-43AE-236C3EF3102D}"/>
                </a:ext>
              </a:extLst>
            </p:cNvPr>
            <p:cNvSpPr/>
            <p:nvPr/>
          </p:nvSpPr>
          <p:spPr>
            <a:xfrm>
              <a:off x="5209275" y="1926500"/>
              <a:ext cx="44825" cy="41725"/>
            </a:xfrm>
            <a:custGeom>
              <a:avLst/>
              <a:gdLst/>
              <a:ahLst/>
              <a:cxnLst/>
              <a:rect l="l" t="t" r="r" b="b"/>
              <a:pathLst>
                <a:path w="1793" h="1669" extrusionOk="0">
                  <a:moveTo>
                    <a:pt x="1793" y="1"/>
                  </a:moveTo>
                  <a:lnTo>
                    <a:pt x="1" y="772"/>
                  </a:lnTo>
                  <a:lnTo>
                    <a:pt x="1" y="1668"/>
                  </a:lnTo>
                  <a:lnTo>
                    <a:pt x="1793" y="719"/>
                  </a:lnTo>
                  <a:lnTo>
                    <a:pt x="17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640;p118">
              <a:extLst>
                <a:ext uri="{FF2B5EF4-FFF2-40B4-BE49-F238E27FC236}">
                  <a16:creationId xmlns:a16="http://schemas.microsoft.com/office/drawing/2014/main" id="{21B3E298-7940-8783-87D0-669E4505C114}"/>
                </a:ext>
              </a:extLst>
            </p:cNvPr>
            <p:cNvSpPr/>
            <p:nvPr/>
          </p:nvSpPr>
          <p:spPr>
            <a:xfrm>
              <a:off x="5268275" y="1913400"/>
              <a:ext cx="16450" cy="23550"/>
            </a:xfrm>
            <a:custGeom>
              <a:avLst/>
              <a:gdLst/>
              <a:ahLst/>
              <a:cxnLst/>
              <a:rect l="l" t="t" r="r" b="b"/>
              <a:pathLst>
                <a:path w="658" h="942" extrusionOk="0">
                  <a:moveTo>
                    <a:pt x="657" y="1"/>
                  </a:moveTo>
                  <a:lnTo>
                    <a:pt x="1" y="285"/>
                  </a:lnTo>
                  <a:lnTo>
                    <a:pt x="1" y="941"/>
                  </a:lnTo>
                  <a:lnTo>
                    <a:pt x="657" y="596"/>
                  </a:lnTo>
                  <a:lnTo>
                    <a:pt x="6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641;p118">
              <a:extLst>
                <a:ext uri="{FF2B5EF4-FFF2-40B4-BE49-F238E27FC236}">
                  <a16:creationId xmlns:a16="http://schemas.microsoft.com/office/drawing/2014/main" id="{C2CBF1A8-EF8E-8247-45A1-800A4A18C023}"/>
                </a:ext>
              </a:extLst>
            </p:cNvPr>
            <p:cNvSpPr/>
            <p:nvPr/>
          </p:nvSpPr>
          <p:spPr>
            <a:xfrm>
              <a:off x="5139875" y="2016550"/>
              <a:ext cx="23100" cy="41725"/>
            </a:xfrm>
            <a:custGeom>
              <a:avLst/>
              <a:gdLst/>
              <a:ahLst/>
              <a:cxnLst/>
              <a:rect l="l" t="t" r="r" b="b"/>
              <a:pathLst>
                <a:path w="924" h="1669" extrusionOk="0">
                  <a:moveTo>
                    <a:pt x="923" y="0"/>
                  </a:moveTo>
                  <a:lnTo>
                    <a:pt x="1" y="488"/>
                  </a:lnTo>
                  <a:lnTo>
                    <a:pt x="1" y="1668"/>
                  </a:lnTo>
                  <a:lnTo>
                    <a:pt x="923" y="1083"/>
                  </a:lnTo>
                  <a:lnTo>
                    <a:pt x="9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642;p118">
              <a:extLst>
                <a:ext uri="{FF2B5EF4-FFF2-40B4-BE49-F238E27FC236}">
                  <a16:creationId xmlns:a16="http://schemas.microsoft.com/office/drawing/2014/main" id="{2A27C4BE-C853-E4FB-1829-4EA4850236DD}"/>
                </a:ext>
              </a:extLst>
            </p:cNvPr>
            <p:cNvSpPr/>
            <p:nvPr/>
          </p:nvSpPr>
          <p:spPr>
            <a:xfrm>
              <a:off x="5196650" y="1991700"/>
              <a:ext cx="12650" cy="30400"/>
            </a:xfrm>
            <a:custGeom>
              <a:avLst/>
              <a:gdLst/>
              <a:ahLst/>
              <a:cxnLst/>
              <a:rect l="l" t="t" r="r" b="b"/>
              <a:pathLst>
                <a:path w="506" h="1216" extrusionOk="0">
                  <a:moveTo>
                    <a:pt x="506" y="1"/>
                  </a:moveTo>
                  <a:lnTo>
                    <a:pt x="1" y="275"/>
                  </a:lnTo>
                  <a:lnTo>
                    <a:pt x="1" y="1216"/>
                  </a:lnTo>
                  <a:lnTo>
                    <a:pt x="506" y="896"/>
                  </a:lnTo>
                  <a:lnTo>
                    <a:pt x="5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643;p118">
              <a:extLst>
                <a:ext uri="{FF2B5EF4-FFF2-40B4-BE49-F238E27FC236}">
                  <a16:creationId xmlns:a16="http://schemas.microsoft.com/office/drawing/2014/main" id="{B24BBFE6-DE51-AF64-E271-5E5371AC648A}"/>
                </a:ext>
              </a:extLst>
            </p:cNvPr>
            <p:cNvSpPr/>
            <p:nvPr/>
          </p:nvSpPr>
          <p:spPr>
            <a:xfrm>
              <a:off x="5223475" y="1972850"/>
              <a:ext cx="21550" cy="32400"/>
            </a:xfrm>
            <a:custGeom>
              <a:avLst/>
              <a:gdLst/>
              <a:ahLst/>
              <a:cxnLst/>
              <a:rect l="l" t="t" r="r" b="b"/>
              <a:pathLst>
                <a:path w="862" h="1296" extrusionOk="0">
                  <a:moveTo>
                    <a:pt x="862" y="0"/>
                  </a:moveTo>
                  <a:lnTo>
                    <a:pt x="1" y="462"/>
                  </a:lnTo>
                  <a:lnTo>
                    <a:pt x="1" y="1296"/>
                  </a:lnTo>
                  <a:lnTo>
                    <a:pt x="862" y="755"/>
                  </a:lnTo>
                  <a:lnTo>
                    <a:pt x="8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644;p118">
              <a:extLst>
                <a:ext uri="{FF2B5EF4-FFF2-40B4-BE49-F238E27FC236}">
                  <a16:creationId xmlns:a16="http://schemas.microsoft.com/office/drawing/2014/main" id="{98EDDFE1-1F12-5CF6-93A9-62F9F8CBDB4E}"/>
                </a:ext>
              </a:extLst>
            </p:cNvPr>
            <p:cNvSpPr/>
            <p:nvPr/>
          </p:nvSpPr>
          <p:spPr>
            <a:xfrm>
              <a:off x="5259200" y="1951800"/>
              <a:ext cx="25525" cy="30825"/>
            </a:xfrm>
            <a:custGeom>
              <a:avLst/>
              <a:gdLst/>
              <a:ahLst/>
              <a:cxnLst/>
              <a:rect l="l" t="t" r="r" b="b"/>
              <a:pathLst>
                <a:path w="1021" h="1233" extrusionOk="0">
                  <a:moveTo>
                    <a:pt x="1020" y="0"/>
                  </a:moveTo>
                  <a:lnTo>
                    <a:pt x="0" y="541"/>
                  </a:lnTo>
                  <a:lnTo>
                    <a:pt x="0" y="1233"/>
                  </a:lnTo>
                  <a:lnTo>
                    <a:pt x="1020" y="594"/>
                  </a:lnTo>
                  <a:lnTo>
                    <a:pt x="10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645;p118">
              <a:extLst>
                <a:ext uri="{FF2B5EF4-FFF2-40B4-BE49-F238E27FC236}">
                  <a16:creationId xmlns:a16="http://schemas.microsoft.com/office/drawing/2014/main" id="{C2D8D424-41EC-0DB7-69B2-522B327EA658}"/>
                </a:ext>
              </a:extLst>
            </p:cNvPr>
            <p:cNvSpPr/>
            <p:nvPr/>
          </p:nvSpPr>
          <p:spPr>
            <a:xfrm>
              <a:off x="5139875" y="2054700"/>
              <a:ext cx="37275" cy="51250"/>
            </a:xfrm>
            <a:custGeom>
              <a:avLst/>
              <a:gdLst/>
              <a:ahLst/>
              <a:cxnLst/>
              <a:rect l="l" t="t" r="r" b="b"/>
              <a:pathLst>
                <a:path w="1491" h="2050" extrusionOk="0">
                  <a:moveTo>
                    <a:pt x="1491" y="0"/>
                  </a:moveTo>
                  <a:lnTo>
                    <a:pt x="1" y="870"/>
                  </a:lnTo>
                  <a:lnTo>
                    <a:pt x="1" y="2049"/>
                  </a:lnTo>
                  <a:lnTo>
                    <a:pt x="1491" y="1029"/>
                  </a:lnTo>
                  <a:lnTo>
                    <a:pt x="1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646;p118">
              <a:extLst>
                <a:ext uri="{FF2B5EF4-FFF2-40B4-BE49-F238E27FC236}">
                  <a16:creationId xmlns:a16="http://schemas.microsoft.com/office/drawing/2014/main" id="{15EA95F6-FCA8-FF1D-07D9-0EC6F70C9434}"/>
                </a:ext>
              </a:extLst>
            </p:cNvPr>
            <p:cNvSpPr/>
            <p:nvPr/>
          </p:nvSpPr>
          <p:spPr>
            <a:xfrm>
              <a:off x="5191325" y="2027625"/>
              <a:ext cx="32175" cy="43050"/>
            </a:xfrm>
            <a:custGeom>
              <a:avLst/>
              <a:gdLst/>
              <a:ahLst/>
              <a:cxnLst/>
              <a:rect l="l" t="t" r="r" b="b"/>
              <a:pathLst>
                <a:path w="1287" h="1722" extrusionOk="0">
                  <a:moveTo>
                    <a:pt x="1287" y="1"/>
                  </a:moveTo>
                  <a:lnTo>
                    <a:pt x="1" y="755"/>
                  </a:lnTo>
                  <a:lnTo>
                    <a:pt x="1" y="1722"/>
                  </a:lnTo>
                  <a:lnTo>
                    <a:pt x="1287" y="843"/>
                  </a:lnTo>
                  <a:lnTo>
                    <a:pt x="12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647;p118">
              <a:extLst>
                <a:ext uri="{FF2B5EF4-FFF2-40B4-BE49-F238E27FC236}">
                  <a16:creationId xmlns:a16="http://schemas.microsoft.com/office/drawing/2014/main" id="{D9F7EDC1-11DA-9CE6-F458-964A291E3A03}"/>
                </a:ext>
              </a:extLst>
            </p:cNvPr>
            <p:cNvSpPr/>
            <p:nvPr/>
          </p:nvSpPr>
          <p:spPr>
            <a:xfrm>
              <a:off x="5237675" y="1992150"/>
              <a:ext cx="47050" cy="46800"/>
            </a:xfrm>
            <a:custGeom>
              <a:avLst/>
              <a:gdLst/>
              <a:ahLst/>
              <a:cxnLst/>
              <a:rect l="l" t="t" r="r" b="b"/>
              <a:pathLst>
                <a:path w="1882" h="1872" extrusionOk="0">
                  <a:moveTo>
                    <a:pt x="1881" y="1"/>
                  </a:moveTo>
                  <a:lnTo>
                    <a:pt x="0" y="1091"/>
                  </a:lnTo>
                  <a:lnTo>
                    <a:pt x="0" y="1872"/>
                  </a:lnTo>
                  <a:lnTo>
                    <a:pt x="1881" y="586"/>
                  </a:lnTo>
                  <a:lnTo>
                    <a:pt x="18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648;p118">
              <a:extLst>
                <a:ext uri="{FF2B5EF4-FFF2-40B4-BE49-F238E27FC236}">
                  <a16:creationId xmlns:a16="http://schemas.microsoft.com/office/drawing/2014/main" id="{1D7470DA-1643-5C17-A212-F40567A14DC9}"/>
                </a:ext>
              </a:extLst>
            </p:cNvPr>
            <p:cNvSpPr/>
            <p:nvPr/>
          </p:nvSpPr>
          <p:spPr>
            <a:xfrm>
              <a:off x="5139875" y="2110575"/>
              <a:ext cx="20875" cy="43275"/>
            </a:xfrm>
            <a:custGeom>
              <a:avLst/>
              <a:gdLst/>
              <a:ahLst/>
              <a:cxnLst/>
              <a:rect l="l" t="t" r="r" b="b"/>
              <a:pathLst>
                <a:path w="835" h="1731" extrusionOk="0">
                  <a:moveTo>
                    <a:pt x="835" y="1"/>
                  </a:moveTo>
                  <a:lnTo>
                    <a:pt x="1" y="551"/>
                  </a:lnTo>
                  <a:lnTo>
                    <a:pt x="1" y="1730"/>
                  </a:lnTo>
                  <a:lnTo>
                    <a:pt x="835" y="1101"/>
                  </a:lnTo>
                  <a:lnTo>
                    <a:pt x="8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649;p118">
              <a:extLst>
                <a:ext uri="{FF2B5EF4-FFF2-40B4-BE49-F238E27FC236}">
                  <a16:creationId xmlns:a16="http://schemas.microsoft.com/office/drawing/2014/main" id="{B109A517-AAD5-B13D-5A0A-33BC47F43255}"/>
                </a:ext>
              </a:extLst>
            </p:cNvPr>
            <p:cNvSpPr/>
            <p:nvPr/>
          </p:nvSpPr>
          <p:spPr>
            <a:xfrm>
              <a:off x="5206850" y="2050475"/>
              <a:ext cx="45275" cy="52350"/>
            </a:xfrm>
            <a:custGeom>
              <a:avLst/>
              <a:gdLst/>
              <a:ahLst/>
              <a:cxnLst/>
              <a:rect l="l" t="t" r="r" b="b"/>
              <a:pathLst>
                <a:path w="1811" h="2094" extrusionOk="0">
                  <a:moveTo>
                    <a:pt x="1810" y="0"/>
                  </a:moveTo>
                  <a:lnTo>
                    <a:pt x="1" y="1189"/>
                  </a:lnTo>
                  <a:lnTo>
                    <a:pt x="1" y="2094"/>
                  </a:lnTo>
                  <a:lnTo>
                    <a:pt x="1810" y="719"/>
                  </a:lnTo>
                  <a:lnTo>
                    <a:pt x="18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8650;p118">
              <a:extLst>
                <a:ext uri="{FF2B5EF4-FFF2-40B4-BE49-F238E27FC236}">
                  <a16:creationId xmlns:a16="http://schemas.microsoft.com/office/drawing/2014/main" id="{5AA51D40-56FA-E358-2D4E-81DC7FFDFE53}"/>
                </a:ext>
              </a:extLst>
            </p:cNvPr>
            <p:cNvSpPr/>
            <p:nvPr/>
          </p:nvSpPr>
          <p:spPr>
            <a:xfrm>
              <a:off x="5266300" y="2028975"/>
              <a:ext cx="18425" cy="28625"/>
            </a:xfrm>
            <a:custGeom>
              <a:avLst/>
              <a:gdLst/>
              <a:ahLst/>
              <a:cxnLst/>
              <a:rect l="l" t="t" r="r" b="b"/>
              <a:pathLst>
                <a:path w="737" h="1145" extrusionOk="0">
                  <a:moveTo>
                    <a:pt x="736" y="0"/>
                  </a:moveTo>
                  <a:lnTo>
                    <a:pt x="0" y="488"/>
                  </a:lnTo>
                  <a:lnTo>
                    <a:pt x="0" y="1144"/>
                  </a:lnTo>
                  <a:lnTo>
                    <a:pt x="736" y="594"/>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8651;p118">
              <a:extLst>
                <a:ext uri="{FF2B5EF4-FFF2-40B4-BE49-F238E27FC236}">
                  <a16:creationId xmlns:a16="http://schemas.microsoft.com/office/drawing/2014/main" id="{DFD5A8F5-3CDF-0DC8-57FD-1797852A88D6}"/>
                </a:ext>
              </a:extLst>
            </p:cNvPr>
            <p:cNvSpPr/>
            <p:nvPr/>
          </p:nvSpPr>
          <p:spPr>
            <a:xfrm>
              <a:off x="5139875" y="2132525"/>
              <a:ext cx="54575" cy="68125"/>
            </a:xfrm>
            <a:custGeom>
              <a:avLst/>
              <a:gdLst/>
              <a:ahLst/>
              <a:cxnLst/>
              <a:rect l="l" t="t" r="r" b="b"/>
              <a:pathLst>
                <a:path w="2183" h="2725" extrusionOk="0">
                  <a:moveTo>
                    <a:pt x="2183" y="1"/>
                  </a:moveTo>
                  <a:lnTo>
                    <a:pt x="1" y="1544"/>
                  </a:lnTo>
                  <a:lnTo>
                    <a:pt x="1" y="2724"/>
                  </a:lnTo>
                  <a:lnTo>
                    <a:pt x="2183" y="959"/>
                  </a:lnTo>
                  <a:lnTo>
                    <a:pt x="21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8652;p118">
              <a:extLst>
                <a:ext uri="{FF2B5EF4-FFF2-40B4-BE49-F238E27FC236}">
                  <a16:creationId xmlns:a16="http://schemas.microsoft.com/office/drawing/2014/main" id="{992D9411-C656-00CD-E338-B34B823F92EA}"/>
                </a:ext>
              </a:extLst>
            </p:cNvPr>
            <p:cNvSpPr/>
            <p:nvPr/>
          </p:nvSpPr>
          <p:spPr>
            <a:xfrm>
              <a:off x="5208625" y="2110125"/>
              <a:ext cx="17325" cy="34850"/>
            </a:xfrm>
            <a:custGeom>
              <a:avLst/>
              <a:gdLst/>
              <a:ahLst/>
              <a:cxnLst/>
              <a:rect l="l" t="t" r="r" b="b"/>
              <a:pathLst>
                <a:path w="693" h="1394" extrusionOk="0">
                  <a:moveTo>
                    <a:pt x="693" y="1"/>
                  </a:moveTo>
                  <a:lnTo>
                    <a:pt x="1" y="498"/>
                  </a:lnTo>
                  <a:lnTo>
                    <a:pt x="1" y="1393"/>
                  </a:lnTo>
                  <a:lnTo>
                    <a:pt x="693" y="826"/>
                  </a:lnTo>
                  <a:lnTo>
                    <a:pt x="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8653;p118">
              <a:extLst>
                <a:ext uri="{FF2B5EF4-FFF2-40B4-BE49-F238E27FC236}">
                  <a16:creationId xmlns:a16="http://schemas.microsoft.com/office/drawing/2014/main" id="{591854DE-5761-D2A8-FBB8-46AB3DAEC80E}"/>
                </a:ext>
              </a:extLst>
            </p:cNvPr>
            <p:cNvSpPr/>
            <p:nvPr/>
          </p:nvSpPr>
          <p:spPr>
            <a:xfrm>
              <a:off x="5240125" y="2068450"/>
              <a:ext cx="44600" cy="50800"/>
            </a:xfrm>
            <a:custGeom>
              <a:avLst/>
              <a:gdLst/>
              <a:ahLst/>
              <a:cxnLst/>
              <a:rect l="l" t="t" r="r" b="b"/>
              <a:pathLst>
                <a:path w="1784" h="2032" extrusionOk="0">
                  <a:moveTo>
                    <a:pt x="1783" y="0"/>
                  </a:moveTo>
                  <a:lnTo>
                    <a:pt x="0" y="1260"/>
                  </a:lnTo>
                  <a:lnTo>
                    <a:pt x="0" y="2031"/>
                  </a:lnTo>
                  <a:lnTo>
                    <a:pt x="1783" y="594"/>
                  </a:lnTo>
                  <a:lnTo>
                    <a:pt x="1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8654;p118">
              <a:extLst>
                <a:ext uri="{FF2B5EF4-FFF2-40B4-BE49-F238E27FC236}">
                  <a16:creationId xmlns:a16="http://schemas.microsoft.com/office/drawing/2014/main" id="{5E6622A6-53B3-EB4D-B32B-31CE3D30D311}"/>
                </a:ext>
              </a:extLst>
            </p:cNvPr>
            <p:cNvSpPr/>
            <p:nvPr/>
          </p:nvSpPr>
          <p:spPr>
            <a:xfrm>
              <a:off x="5139875" y="2194625"/>
              <a:ext cx="30200" cy="53050"/>
            </a:xfrm>
            <a:custGeom>
              <a:avLst/>
              <a:gdLst/>
              <a:ahLst/>
              <a:cxnLst/>
              <a:rect l="l" t="t" r="r" b="b"/>
              <a:pathLst>
                <a:path w="1208" h="2122" extrusionOk="0">
                  <a:moveTo>
                    <a:pt x="1207" y="0"/>
                  </a:moveTo>
                  <a:lnTo>
                    <a:pt x="1" y="941"/>
                  </a:lnTo>
                  <a:lnTo>
                    <a:pt x="1" y="2121"/>
                  </a:lnTo>
                  <a:lnTo>
                    <a:pt x="1207" y="1056"/>
                  </a:lnTo>
                  <a:lnTo>
                    <a:pt x="1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8655;p118">
              <a:extLst>
                <a:ext uri="{FF2B5EF4-FFF2-40B4-BE49-F238E27FC236}">
                  <a16:creationId xmlns:a16="http://schemas.microsoft.com/office/drawing/2014/main" id="{FA66EBD1-B6DA-0948-91FD-41862B65CD9F}"/>
                </a:ext>
              </a:extLst>
            </p:cNvPr>
            <p:cNvSpPr/>
            <p:nvPr/>
          </p:nvSpPr>
          <p:spPr>
            <a:xfrm>
              <a:off x="5184225" y="2141850"/>
              <a:ext cx="53475" cy="66550"/>
            </a:xfrm>
            <a:custGeom>
              <a:avLst/>
              <a:gdLst/>
              <a:ahLst/>
              <a:cxnLst/>
              <a:rect l="l" t="t" r="r" b="b"/>
              <a:pathLst>
                <a:path w="2139" h="2662" extrusionOk="0">
                  <a:moveTo>
                    <a:pt x="2138" y="0"/>
                  </a:moveTo>
                  <a:lnTo>
                    <a:pt x="1" y="1668"/>
                  </a:lnTo>
                  <a:lnTo>
                    <a:pt x="1" y="2661"/>
                  </a:lnTo>
                  <a:lnTo>
                    <a:pt x="2138" y="781"/>
                  </a:lnTo>
                  <a:lnTo>
                    <a:pt x="213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8656;p118">
              <a:extLst>
                <a:ext uri="{FF2B5EF4-FFF2-40B4-BE49-F238E27FC236}">
                  <a16:creationId xmlns:a16="http://schemas.microsoft.com/office/drawing/2014/main" id="{5154015B-BA5B-4D40-8D73-485483A6306F}"/>
                </a:ext>
              </a:extLst>
            </p:cNvPr>
            <p:cNvSpPr/>
            <p:nvPr/>
          </p:nvSpPr>
          <p:spPr>
            <a:xfrm>
              <a:off x="5268950" y="2105475"/>
              <a:ext cx="15775" cy="28650"/>
            </a:xfrm>
            <a:custGeom>
              <a:avLst/>
              <a:gdLst/>
              <a:ahLst/>
              <a:cxnLst/>
              <a:rect l="l" t="t" r="r" b="b"/>
              <a:pathLst>
                <a:path w="631" h="1146" extrusionOk="0">
                  <a:moveTo>
                    <a:pt x="630" y="0"/>
                  </a:moveTo>
                  <a:lnTo>
                    <a:pt x="1" y="489"/>
                  </a:lnTo>
                  <a:lnTo>
                    <a:pt x="1" y="1145"/>
                  </a:lnTo>
                  <a:lnTo>
                    <a:pt x="630" y="586"/>
                  </a:lnTo>
                  <a:lnTo>
                    <a:pt x="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8657;p118">
              <a:extLst>
                <a:ext uri="{FF2B5EF4-FFF2-40B4-BE49-F238E27FC236}">
                  <a16:creationId xmlns:a16="http://schemas.microsoft.com/office/drawing/2014/main" id="{8601DA44-657A-A9EA-2F6A-1A1C43400BE0}"/>
                </a:ext>
              </a:extLst>
            </p:cNvPr>
            <p:cNvSpPr/>
            <p:nvPr/>
          </p:nvSpPr>
          <p:spPr>
            <a:xfrm>
              <a:off x="5139875" y="2251400"/>
              <a:ext cx="16000" cy="43050"/>
            </a:xfrm>
            <a:custGeom>
              <a:avLst/>
              <a:gdLst/>
              <a:ahLst/>
              <a:cxnLst/>
              <a:rect l="l" t="t" r="r" b="b"/>
              <a:pathLst>
                <a:path w="640" h="1722" extrusionOk="0">
                  <a:moveTo>
                    <a:pt x="639" y="0"/>
                  </a:moveTo>
                  <a:lnTo>
                    <a:pt x="1" y="542"/>
                  </a:lnTo>
                  <a:lnTo>
                    <a:pt x="1" y="1721"/>
                  </a:lnTo>
                  <a:lnTo>
                    <a:pt x="639" y="1118"/>
                  </a:lnTo>
                  <a:lnTo>
                    <a:pt x="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8658;p118">
              <a:extLst>
                <a:ext uri="{FF2B5EF4-FFF2-40B4-BE49-F238E27FC236}">
                  <a16:creationId xmlns:a16="http://schemas.microsoft.com/office/drawing/2014/main" id="{036B9489-BDEA-6393-C6CB-7891AA043C82}"/>
                </a:ext>
              </a:extLst>
            </p:cNvPr>
            <p:cNvSpPr/>
            <p:nvPr/>
          </p:nvSpPr>
          <p:spPr>
            <a:xfrm>
              <a:off x="5170050" y="2196625"/>
              <a:ext cx="51475" cy="69425"/>
            </a:xfrm>
            <a:custGeom>
              <a:avLst/>
              <a:gdLst/>
              <a:ahLst/>
              <a:cxnLst/>
              <a:rect l="l" t="t" r="r" b="b"/>
              <a:pathLst>
                <a:path w="2059" h="2777" extrusionOk="0">
                  <a:moveTo>
                    <a:pt x="2058" y="1"/>
                  </a:moveTo>
                  <a:lnTo>
                    <a:pt x="0" y="1722"/>
                  </a:lnTo>
                  <a:lnTo>
                    <a:pt x="0" y="2777"/>
                  </a:lnTo>
                  <a:lnTo>
                    <a:pt x="2058" y="843"/>
                  </a:lnTo>
                  <a:lnTo>
                    <a:pt x="205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8659;p118">
              <a:extLst>
                <a:ext uri="{FF2B5EF4-FFF2-40B4-BE49-F238E27FC236}">
                  <a16:creationId xmlns:a16="http://schemas.microsoft.com/office/drawing/2014/main" id="{65C6EF20-DF93-4AD7-F468-00D359FDAA4D}"/>
                </a:ext>
              </a:extLst>
            </p:cNvPr>
            <p:cNvSpPr/>
            <p:nvPr/>
          </p:nvSpPr>
          <p:spPr>
            <a:xfrm>
              <a:off x="5235675" y="2143850"/>
              <a:ext cx="49050" cy="60550"/>
            </a:xfrm>
            <a:custGeom>
              <a:avLst/>
              <a:gdLst/>
              <a:ahLst/>
              <a:cxnLst/>
              <a:rect l="l" t="t" r="r" b="b"/>
              <a:pathLst>
                <a:path w="1962" h="2422" extrusionOk="0">
                  <a:moveTo>
                    <a:pt x="1961" y="0"/>
                  </a:moveTo>
                  <a:lnTo>
                    <a:pt x="1" y="1633"/>
                  </a:lnTo>
                  <a:lnTo>
                    <a:pt x="1" y="2422"/>
                  </a:lnTo>
                  <a:lnTo>
                    <a:pt x="1961" y="586"/>
                  </a:lnTo>
                  <a:lnTo>
                    <a:pt x="19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8660;p118">
              <a:extLst>
                <a:ext uri="{FF2B5EF4-FFF2-40B4-BE49-F238E27FC236}">
                  <a16:creationId xmlns:a16="http://schemas.microsoft.com/office/drawing/2014/main" id="{285B3F00-D1C0-B044-545A-CA45E231B61E}"/>
                </a:ext>
              </a:extLst>
            </p:cNvPr>
            <p:cNvSpPr/>
            <p:nvPr/>
          </p:nvSpPr>
          <p:spPr>
            <a:xfrm>
              <a:off x="5139875" y="2282450"/>
              <a:ext cx="35075" cy="61225"/>
            </a:xfrm>
            <a:custGeom>
              <a:avLst/>
              <a:gdLst/>
              <a:ahLst/>
              <a:cxnLst/>
              <a:rect l="l" t="t" r="r" b="b"/>
              <a:pathLst>
                <a:path w="1403" h="2449" extrusionOk="0">
                  <a:moveTo>
                    <a:pt x="1402" y="0"/>
                  </a:moveTo>
                  <a:lnTo>
                    <a:pt x="1" y="1269"/>
                  </a:lnTo>
                  <a:lnTo>
                    <a:pt x="1" y="2449"/>
                  </a:lnTo>
                  <a:lnTo>
                    <a:pt x="1402" y="1039"/>
                  </a:lnTo>
                  <a:lnTo>
                    <a:pt x="14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8661;p118">
              <a:extLst>
                <a:ext uri="{FF2B5EF4-FFF2-40B4-BE49-F238E27FC236}">
                  <a16:creationId xmlns:a16="http://schemas.microsoft.com/office/drawing/2014/main" id="{19B05789-DC3B-F30E-96A1-25B3374EB4E9}"/>
                </a:ext>
              </a:extLst>
            </p:cNvPr>
            <p:cNvSpPr/>
            <p:nvPr/>
          </p:nvSpPr>
          <p:spPr>
            <a:xfrm>
              <a:off x="5189125" y="2256950"/>
              <a:ext cx="14200" cy="37275"/>
            </a:xfrm>
            <a:custGeom>
              <a:avLst/>
              <a:gdLst/>
              <a:ahLst/>
              <a:cxnLst/>
              <a:rect l="l" t="t" r="r" b="b"/>
              <a:pathLst>
                <a:path w="568" h="1491" extrusionOk="0">
                  <a:moveTo>
                    <a:pt x="568" y="1"/>
                  </a:moveTo>
                  <a:lnTo>
                    <a:pt x="0" y="506"/>
                  </a:lnTo>
                  <a:lnTo>
                    <a:pt x="0" y="1491"/>
                  </a:lnTo>
                  <a:lnTo>
                    <a:pt x="568" y="923"/>
                  </a:lnTo>
                  <a:lnTo>
                    <a:pt x="5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8662;p118">
              <a:extLst>
                <a:ext uri="{FF2B5EF4-FFF2-40B4-BE49-F238E27FC236}">
                  <a16:creationId xmlns:a16="http://schemas.microsoft.com/office/drawing/2014/main" id="{39170B44-CA69-D853-B284-87AE84EBA98E}"/>
                </a:ext>
              </a:extLst>
            </p:cNvPr>
            <p:cNvSpPr/>
            <p:nvPr/>
          </p:nvSpPr>
          <p:spPr>
            <a:xfrm>
              <a:off x="5217500" y="2219250"/>
              <a:ext cx="27525" cy="46600"/>
            </a:xfrm>
            <a:custGeom>
              <a:avLst/>
              <a:gdLst/>
              <a:ahLst/>
              <a:cxnLst/>
              <a:rect l="l" t="t" r="r" b="b"/>
              <a:pathLst>
                <a:path w="1101" h="1864" extrusionOk="0">
                  <a:moveTo>
                    <a:pt x="1101" y="1"/>
                  </a:moveTo>
                  <a:lnTo>
                    <a:pt x="1" y="994"/>
                  </a:lnTo>
                  <a:lnTo>
                    <a:pt x="1" y="1863"/>
                  </a:lnTo>
                  <a:lnTo>
                    <a:pt x="1101" y="754"/>
                  </a:lnTo>
                  <a:lnTo>
                    <a:pt x="11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63;p118">
              <a:extLst>
                <a:ext uri="{FF2B5EF4-FFF2-40B4-BE49-F238E27FC236}">
                  <a16:creationId xmlns:a16="http://schemas.microsoft.com/office/drawing/2014/main" id="{FC29841F-36C7-2924-0B38-0E1530C9A49C}"/>
                </a:ext>
              </a:extLst>
            </p:cNvPr>
            <p:cNvSpPr/>
            <p:nvPr/>
          </p:nvSpPr>
          <p:spPr>
            <a:xfrm>
              <a:off x="5272275" y="2183525"/>
              <a:ext cx="12450" cy="27325"/>
            </a:xfrm>
            <a:custGeom>
              <a:avLst/>
              <a:gdLst/>
              <a:ahLst/>
              <a:cxnLst/>
              <a:rect l="l" t="t" r="r" b="b"/>
              <a:pathLst>
                <a:path w="498" h="1093" extrusionOk="0">
                  <a:moveTo>
                    <a:pt x="497" y="1"/>
                  </a:moveTo>
                  <a:lnTo>
                    <a:pt x="0" y="454"/>
                  </a:lnTo>
                  <a:lnTo>
                    <a:pt x="0" y="1092"/>
                  </a:lnTo>
                  <a:lnTo>
                    <a:pt x="497" y="596"/>
                  </a:lnTo>
                  <a:lnTo>
                    <a:pt x="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664;p118">
              <a:extLst>
                <a:ext uri="{FF2B5EF4-FFF2-40B4-BE49-F238E27FC236}">
                  <a16:creationId xmlns:a16="http://schemas.microsoft.com/office/drawing/2014/main" id="{997554B9-85F4-67B7-8114-CCC5B5E575C8}"/>
                </a:ext>
              </a:extLst>
            </p:cNvPr>
            <p:cNvSpPr/>
            <p:nvPr/>
          </p:nvSpPr>
          <p:spPr>
            <a:xfrm>
              <a:off x="5179125" y="2269575"/>
              <a:ext cx="53925" cy="78100"/>
            </a:xfrm>
            <a:custGeom>
              <a:avLst/>
              <a:gdLst/>
              <a:ahLst/>
              <a:cxnLst/>
              <a:rect l="l" t="t" r="r" b="b"/>
              <a:pathLst>
                <a:path w="2157" h="3124" extrusionOk="0">
                  <a:moveTo>
                    <a:pt x="2157" y="1"/>
                  </a:moveTo>
                  <a:lnTo>
                    <a:pt x="0" y="2104"/>
                  </a:lnTo>
                  <a:lnTo>
                    <a:pt x="0" y="3124"/>
                  </a:lnTo>
                  <a:lnTo>
                    <a:pt x="2157" y="799"/>
                  </a:lnTo>
                  <a:lnTo>
                    <a:pt x="21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665;p118">
              <a:extLst>
                <a:ext uri="{FF2B5EF4-FFF2-40B4-BE49-F238E27FC236}">
                  <a16:creationId xmlns:a16="http://schemas.microsoft.com/office/drawing/2014/main" id="{F754290D-C99E-8A0E-C8D8-1863F331947B}"/>
                </a:ext>
              </a:extLst>
            </p:cNvPr>
            <p:cNvSpPr/>
            <p:nvPr/>
          </p:nvSpPr>
          <p:spPr>
            <a:xfrm>
              <a:off x="5247225" y="2219700"/>
              <a:ext cx="37500" cy="54800"/>
            </a:xfrm>
            <a:custGeom>
              <a:avLst/>
              <a:gdLst/>
              <a:ahLst/>
              <a:cxnLst/>
              <a:rect l="l" t="t" r="r" b="b"/>
              <a:pathLst>
                <a:path w="1500" h="2192" extrusionOk="0">
                  <a:moveTo>
                    <a:pt x="1499" y="0"/>
                  </a:moveTo>
                  <a:lnTo>
                    <a:pt x="0" y="1455"/>
                  </a:lnTo>
                  <a:lnTo>
                    <a:pt x="0" y="2191"/>
                  </a:lnTo>
                  <a:lnTo>
                    <a:pt x="1499" y="586"/>
                  </a:lnTo>
                  <a:lnTo>
                    <a:pt x="14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66;p118">
              <a:extLst>
                <a:ext uri="{FF2B5EF4-FFF2-40B4-BE49-F238E27FC236}">
                  <a16:creationId xmlns:a16="http://schemas.microsoft.com/office/drawing/2014/main" id="{5EB9E7FF-9AAB-DE93-C92A-92D7FE2DD415}"/>
                </a:ext>
              </a:extLst>
            </p:cNvPr>
            <p:cNvSpPr/>
            <p:nvPr/>
          </p:nvSpPr>
          <p:spPr>
            <a:xfrm>
              <a:off x="5164925" y="2326150"/>
              <a:ext cx="53925" cy="81850"/>
            </a:xfrm>
            <a:custGeom>
              <a:avLst/>
              <a:gdLst/>
              <a:ahLst/>
              <a:cxnLst/>
              <a:rect l="l" t="t" r="r" b="b"/>
              <a:pathLst>
                <a:path w="2157" h="3274" extrusionOk="0">
                  <a:moveTo>
                    <a:pt x="2157" y="0"/>
                  </a:moveTo>
                  <a:lnTo>
                    <a:pt x="1" y="2200"/>
                  </a:lnTo>
                  <a:lnTo>
                    <a:pt x="1" y="3273"/>
                  </a:lnTo>
                  <a:lnTo>
                    <a:pt x="2157" y="861"/>
                  </a:lnTo>
                  <a:lnTo>
                    <a:pt x="21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667;p118">
              <a:extLst>
                <a:ext uri="{FF2B5EF4-FFF2-40B4-BE49-F238E27FC236}">
                  <a16:creationId xmlns:a16="http://schemas.microsoft.com/office/drawing/2014/main" id="{AF0DEB4B-F81D-E24F-5B9E-4C3A84D890D9}"/>
                </a:ext>
              </a:extLst>
            </p:cNvPr>
            <p:cNvSpPr/>
            <p:nvPr/>
          </p:nvSpPr>
          <p:spPr>
            <a:xfrm>
              <a:off x="5233025" y="2285100"/>
              <a:ext cx="26200" cy="46600"/>
            </a:xfrm>
            <a:custGeom>
              <a:avLst/>
              <a:gdLst/>
              <a:ahLst/>
              <a:cxnLst/>
              <a:rect l="l" t="t" r="r" b="b"/>
              <a:pathLst>
                <a:path w="1048" h="1864" extrusionOk="0">
                  <a:moveTo>
                    <a:pt x="1047" y="1"/>
                  </a:moveTo>
                  <a:lnTo>
                    <a:pt x="1" y="1065"/>
                  </a:lnTo>
                  <a:lnTo>
                    <a:pt x="1" y="1864"/>
                  </a:lnTo>
                  <a:lnTo>
                    <a:pt x="1047" y="693"/>
                  </a:lnTo>
                  <a:lnTo>
                    <a:pt x="10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668;p118">
              <a:extLst>
                <a:ext uri="{FF2B5EF4-FFF2-40B4-BE49-F238E27FC236}">
                  <a16:creationId xmlns:a16="http://schemas.microsoft.com/office/drawing/2014/main" id="{B1E1BB80-DBE6-0D83-F3B7-A1FE709E5998}"/>
                </a:ext>
              </a:extLst>
            </p:cNvPr>
            <p:cNvSpPr/>
            <p:nvPr/>
          </p:nvSpPr>
          <p:spPr>
            <a:xfrm>
              <a:off x="5279800" y="2259175"/>
              <a:ext cx="4925" cy="20200"/>
            </a:xfrm>
            <a:custGeom>
              <a:avLst/>
              <a:gdLst/>
              <a:ahLst/>
              <a:cxnLst/>
              <a:rect l="l" t="t" r="r" b="b"/>
              <a:pathLst>
                <a:path w="197" h="808" extrusionOk="0">
                  <a:moveTo>
                    <a:pt x="196" y="0"/>
                  </a:moveTo>
                  <a:lnTo>
                    <a:pt x="1" y="195"/>
                  </a:lnTo>
                  <a:lnTo>
                    <a:pt x="1" y="807"/>
                  </a:lnTo>
                  <a:lnTo>
                    <a:pt x="196" y="594"/>
                  </a:lnTo>
                  <a:lnTo>
                    <a:pt x="1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69;p118">
              <a:extLst>
                <a:ext uri="{FF2B5EF4-FFF2-40B4-BE49-F238E27FC236}">
                  <a16:creationId xmlns:a16="http://schemas.microsoft.com/office/drawing/2014/main" id="{89EE2AFA-18B3-6F23-FC02-CA155F856025}"/>
                </a:ext>
              </a:extLst>
            </p:cNvPr>
            <p:cNvSpPr/>
            <p:nvPr/>
          </p:nvSpPr>
          <p:spPr>
            <a:xfrm>
              <a:off x="5167825" y="2399550"/>
              <a:ext cx="21325" cy="49700"/>
            </a:xfrm>
            <a:custGeom>
              <a:avLst/>
              <a:gdLst/>
              <a:ahLst/>
              <a:cxnLst/>
              <a:rect l="l" t="t" r="r" b="b"/>
              <a:pathLst>
                <a:path w="853" h="1988" extrusionOk="0">
                  <a:moveTo>
                    <a:pt x="852" y="0"/>
                  </a:moveTo>
                  <a:lnTo>
                    <a:pt x="0" y="923"/>
                  </a:lnTo>
                  <a:lnTo>
                    <a:pt x="0" y="1987"/>
                  </a:lnTo>
                  <a:lnTo>
                    <a:pt x="852" y="985"/>
                  </a:lnTo>
                  <a:lnTo>
                    <a:pt x="8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70;p118">
              <a:extLst>
                <a:ext uri="{FF2B5EF4-FFF2-40B4-BE49-F238E27FC236}">
                  <a16:creationId xmlns:a16="http://schemas.microsoft.com/office/drawing/2014/main" id="{84977EE9-1A58-387A-9457-8EBE78FA56AD}"/>
                </a:ext>
              </a:extLst>
            </p:cNvPr>
            <p:cNvSpPr/>
            <p:nvPr/>
          </p:nvSpPr>
          <p:spPr>
            <a:xfrm>
              <a:off x="5203300" y="2296425"/>
              <a:ext cx="81425" cy="110925"/>
            </a:xfrm>
            <a:custGeom>
              <a:avLst/>
              <a:gdLst/>
              <a:ahLst/>
              <a:cxnLst/>
              <a:rect l="l" t="t" r="r" b="b"/>
              <a:pathLst>
                <a:path w="3257" h="4437" extrusionOk="0">
                  <a:moveTo>
                    <a:pt x="3256" y="1"/>
                  </a:moveTo>
                  <a:lnTo>
                    <a:pt x="1" y="3514"/>
                  </a:lnTo>
                  <a:lnTo>
                    <a:pt x="1" y="4436"/>
                  </a:lnTo>
                  <a:lnTo>
                    <a:pt x="3256" y="595"/>
                  </a:lnTo>
                  <a:lnTo>
                    <a:pt x="3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671;p118">
              <a:extLst>
                <a:ext uri="{FF2B5EF4-FFF2-40B4-BE49-F238E27FC236}">
                  <a16:creationId xmlns:a16="http://schemas.microsoft.com/office/drawing/2014/main" id="{64FFF402-56E6-D29E-F056-1C5236D2D77A}"/>
                </a:ext>
              </a:extLst>
            </p:cNvPr>
            <p:cNvSpPr/>
            <p:nvPr/>
          </p:nvSpPr>
          <p:spPr>
            <a:xfrm>
              <a:off x="5235250" y="2335675"/>
              <a:ext cx="49475" cy="74975"/>
            </a:xfrm>
            <a:custGeom>
              <a:avLst/>
              <a:gdLst/>
              <a:ahLst/>
              <a:cxnLst/>
              <a:rect l="l" t="t" r="r" b="b"/>
              <a:pathLst>
                <a:path w="1979" h="2999" extrusionOk="0">
                  <a:moveTo>
                    <a:pt x="1978" y="0"/>
                  </a:moveTo>
                  <a:lnTo>
                    <a:pt x="0" y="2210"/>
                  </a:lnTo>
                  <a:lnTo>
                    <a:pt x="0" y="2999"/>
                  </a:lnTo>
                  <a:lnTo>
                    <a:pt x="1978" y="595"/>
                  </a:lnTo>
                  <a:lnTo>
                    <a:pt x="19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672;p118">
              <a:extLst>
                <a:ext uri="{FF2B5EF4-FFF2-40B4-BE49-F238E27FC236}">
                  <a16:creationId xmlns:a16="http://schemas.microsoft.com/office/drawing/2014/main" id="{9159B3B6-C850-D1F7-90AF-2BE4818B777E}"/>
                </a:ext>
              </a:extLst>
            </p:cNvPr>
            <p:cNvSpPr/>
            <p:nvPr/>
          </p:nvSpPr>
          <p:spPr>
            <a:xfrm>
              <a:off x="5237450" y="1848450"/>
              <a:ext cx="250" cy="225"/>
            </a:xfrm>
            <a:custGeom>
              <a:avLst/>
              <a:gdLst/>
              <a:ahLst/>
              <a:cxnLst/>
              <a:rect l="l" t="t" r="r" b="b"/>
              <a:pathLst>
                <a:path w="10" h="9" extrusionOk="0">
                  <a:moveTo>
                    <a:pt x="1" y="0"/>
                  </a:moveTo>
                  <a:lnTo>
                    <a:pt x="9" y="9"/>
                  </a:lnTo>
                  <a:lnTo>
                    <a:pt x="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673;p118">
              <a:extLst>
                <a:ext uri="{FF2B5EF4-FFF2-40B4-BE49-F238E27FC236}">
                  <a16:creationId xmlns:a16="http://schemas.microsoft.com/office/drawing/2014/main" id="{992FB1EF-47D1-CE37-DF73-AE8029C26273}"/>
                </a:ext>
              </a:extLst>
            </p:cNvPr>
            <p:cNvSpPr/>
            <p:nvPr/>
          </p:nvSpPr>
          <p:spPr>
            <a:xfrm>
              <a:off x="5748650" y="203917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674;p118">
              <a:extLst>
                <a:ext uri="{FF2B5EF4-FFF2-40B4-BE49-F238E27FC236}">
                  <a16:creationId xmlns:a16="http://schemas.microsoft.com/office/drawing/2014/main" id="{1895FFC0-969B-3CCC-76AB-DE2AC3A4497E}"/>
                </a:ext>
              </a:extLst>
            </p:cNvPr>
            <p:cNvSpPr/>
            <p:nvPr/>
          </p:nvSpPr>
          <p:spPr>
            <a:xfrm>
              <a:off x="5761300" y="203917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675;p118">
              <a:extLst>
                <a:ext uri="{FF2B5EF4-FFF2-40B4-BE49-F238E27FC236}">
                  <a16:creationId xmlns:a16="http://schemas.microsoft.com/office/drawing/2014/main" id="{18C9B80F-8A88-F1D1-EBE7-1857EA6346A0}"/>
                </a:ext>
              </a:extLst>
            </p:cNvPr>
            <p:cNvSpPr/>
            <p:nvPr/>
          </p:nvSpPr>
          <p:spPr>
            <a:xfrm>
              <a:off x="5773925" y="20391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676;p118">
              <a:extLst>
                <a:ext uri="{FF2B5EF4-FFF2-40B4-BE49-F238E27FC236}">
                  <a16:creationId xmlns:a16="http://schemas.microsoft.com/office/drawing/2014/main" id="{2BDAF97C-64FB-96B1-C17D-740108C2BFBD}"/>
                </a:ext>
              </a:extLst>
            </p:cNvPr>
            <p:cNvSpPr/>
            <p:nvPr/>
          </p:nvSpPr>
          <p:spPr>
            <a:xfrm>
              <a:off x="5748650" y="2072200"/>
              <a:ext cx="7125" cy="18450"/>
            </a:xfrm>
            <a:custGeom>
              <a:avLst/>
              <a:gdLst/>
              <a:ahLst/>
              <a:cxnLst/>
              <a:rect l="l" t="t" r="r" b="b"/>
              <a:pathLst>
                <a:path w="285" h="738"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677;p118">
              <a:extLst>
                <a:ext uri="{FF2B5EF4-FFF2-40B4-BE49-F238E27FC236}">
                  <a16:creationId xmlns:a16="http://schemas.microsoft.com/office/drawing/2014/main" id="{53D5B3DC-6B3A-0192-0191-76B864C9713F}"/>
                </a:ext>
              </a:extLst>
            </p:cNvPr>
            <p:cNvSpPr/>
            <p:nvPr/>
          </p:nvSpPr>
          <p:spPr>
            <a:xfrm>
              <a:off x="5761300" y="2072200"/>
              <a:ext cx="19975" cy="18450"/>
            </a:xfrm>
            <a:custGeom>
              <a:avLst/>
              <a:gdLst/>
              <a:ahLst/>
              <a:cxnLst/>
              <a:rect l="l" t="t" r="r" b="b"/>
              <a:pathLst>
                <a:path w="799" h="738" extrusionOk="0">
                  <a:moveTo>
                    <a:pt x="0" y="1"/>
                  </a:moveTo>
                  <a:lnTo>
                    <a:pt x="0" y="737"/>
                  </a:lnTo>
                  <a:lnTo>
                    <a:pt x="799" y="737"/>
                  </a:lnTo>
                  <a:lnTo>
                    <a:pt x="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678;p118">
              <a:extLst>
                <a:ext uri="{FF2B5EF4-FFF2-40B4-BE49-F238E27FC236}">
                  <a16:creationId xmlns:a16="http://schemas.microsoft.com/office/drawing/2014/main" id="{CC3C9BBD-1796-1E55-6F84-B689948A1E8D}"/>
                </a:ext>
              </a:extLst>
            </p:cNvPr>
            <p:cNvSpPr/>
            <p:nvPr/>
          </p:nvSpPr>
          <p:spPr>
            <a:xfrm>
              <a:off x="5748650" y="2105250"/>
              <a:ext cx="122000" cy="18650"/>
            </a:xfrm>
            <a:custGeom>
              <a:avLst/>
              <a:gdLst/>
              <a:ahLst/>
              <a:cxnLst/>
              <a:rect l="l" t="t" r="r" b="b"/>
              <a:pathLst>
                <a:path w="4880" h="746" extrusionOk="0">
                  <a:moveTo>
                    <a:pt x="0" y="1"/>
                  </a:moveTo>
                  <a:lnTo>
                    <a:pt x="0" y="746"/>
                  </a:lnTo>
                  <a:lnTo>
                    <a:pt x="4879" y="746"/>
                  </a:lnTo>
                  <a:lnTo>
                    <a:pt x="48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679;p118">
              <a:extLst>
                <a:ext uri="{FF2B5EF4-FFF2-40B4-BE49-F238E27FC236}">
                  <a16:creationId xmlns:a16="http://schemas.microsoft.com/office/drawing/2014/main" id="{47A18757-66BB-56AF-F021-2D1B488A5D69}"/>
                </a:ext>
              </a:extLst>
            </p:cNvPr>
            <p:cNvSpPr/>
            <p:nvPr/>
          </p:nvSpPr>
          <p:spPr>
            <a:xfrm>
              <a:off x="5748650" y="213852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680;p118">
              <a:extLst>
                <a:ext uri="{FF2B5EF4-FFF2-40B4-BE49-F238E27FC236}">
                  <a16:creationId xmlns:a16="http://schemas.microsoft.com/office/drawing/2014/main" id="{BCE7EEE6-86A8-5E4D-E561-7CA95A7C5529}"/>
                </a:ext>
              </a:extLst>
            </p:cNvPr>
            <p:cNvSpPr/>
            <p:nvPr/>
          </p:nvSpPr>
          <p:spPr>
            <a:xfrm>
              <a:off x="5761300" y="213852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681;p118">
              <a:extLst>
                <a:ext uri="{FF2B5EF4-FFF2-40B4-BE49-F238E27FC236}">
                  <a16:creationId xmlns:a16="http://schemas.microsoft.com/office/drawing/2014/main" id="{E415E0F6-7502-E803-1B3B-764BAD14E6AC}"/>
                </a:ext>
              </a:extLst>
            </p:cNvPr>
            <p:cNvSpPr/>
            <p:nvPr/>
          </p:nvSpPr>
          <p:spPr>
            <a:xfrm>
              <a:off x="5786575" y="2138525"/>
              <a:ext cx="32625" cy="18425"/>
            </a:xfrm>
            <a:custGeom>
              <a:avLst/>
              <a:gdLst/>
              <a:ahLst/>
              <a:cxnLst/>
              <a:rect l="l" t="t" r="r" b="b"/>
              <a:pathLst>
                <a:path w="1305" h="737" extrusionOk="0">
                  <a:moveTo>
                    <a:pt x="1" y="0"/>
                  </a:moveTo>
                  <a:lnTo>
                    <a:pt x="1" y="736"/>
                  </a:lnTo>
                  <a:lnTo>
                    <a:pt x="1304" y="736"/>
                  </a:lnTo>
                  <a:lnTo>
                    <a:pt x="13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682;p118">
              <a:extLst>
                <a:ext uri="{FF2B5EF4-FFF2-40B4-BE49-F238E27FC236}">
                  <a16:creationId xmlns:a16="http://schemas.microsoft.com/office/drawing/2014/main" id="{0E99FD37-DB52-A3B0-62CC-CCA7DC6639CA}"/>
                </a:ext>
              </a:extLst>
            </p:cNvPr>
            <p:cNvSpPr/>
            <p:nvPr/>
          </p:nvSpPr>
          <p:spPr>
            <a:xfrm>
              <a:off x="5748650" y="2204625"/>
              <a:ext cx="7125" cy="18400"/>
            </a:xfrm>
            <a:custGeom>
              <a:avLst/>
              <a:gdLst/>
              <a:ahLst/>
              <a:cxnLst/>
              <a:rect l="l" t="t" r="r" b="b"/>
              <a:pathLst>
                <a:path w="285" h="736"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683;p118">
              <a:extLst>
                <a:ext uri="{FF2B5EF4-FFF2-40B4-BE49-F238E27FC236}">
                  <a16:creationId xmlns:a16="http://schemas.microsoft.com/office/drawing/2014/main" id="{24159664-22AC-AD37-2DDA-FD1C34D4F331}"/>
                </a:ext>
              </a:extLst>
            </p:cNvPr>
            <p:cNvSpPr/>
            <p:nvPr/>
          </p:nvSpPr>
          <p:spPr>
            <a:xfrm>
              <a:off x="5773925" y="2204625"/>
              <a:ext cx="58575" cy="18400"/>
            </a:xfrm>
            <a:custGeom>
              <a:avLst/>
              <a:gdLst/>
              <a:ahLst/>
              <a:cxnLst/>
              <a:rect l="l" t="t" r="r" b="b"/>
              <a:pathLst>
                <a:path w="2343" h="736" extrusionOk="0">
                  <a:moveTo>
                    <a:pt x="1" y="0"/>
                  </a:moveTo>
                  <a:lnTo>
                    <a:pt x="1" y="736"/>
                  </a:lnTo>
                  <a:lnTo>
                    <a:pt x="2343" y="736"/>
                  </a:lnTo>
                  <a:lnTo>
                    <a:pt x="23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684;p118">
              <a:extLst>
                <a:ext uri="{FF2B5EF4-FFF2-40B4-BE49-F238E27FC236}">
                  <a16:creationId xmlns:a16="http://schemas.microsoft.com/office/drawing/2014/main" id="{E9CFBA1A-87B3-DBD5-2249-C0017D0E1B91}"/>
                </a:ext>
              </a:extLst>
            </p:cNvPr>
            <p:cNvSpPr/>
            <p:nvPr/>
          </p:nvSpPr>
          <p:spPr>
            <a:xfrm>
              <a:off x="5811850" y="2237650"/>
              <a:ext cx="20650" cy="18650"/>
            </a:xfrm>
            <a:custGeom>
              <a:avLst/>
              <a:gdLst/>
              <a:ahLst/>
              <a:cxnLst/>
              <a:rect l="l" t="t" r="r" b="b"/>
              <a:pathLst>
                <a:path w="826" h="746" extrusionOk="0">
                  <a:moveTo>
                    <a:pt x="1" y="0"/>
                  </a:moveTo>
                  <a:lnTo>
                    <a:pt x="1" y="746"/>
                  </a:lnTo>
                  <a:lnTo>
                    <a:pt x="826" y="746"/>
                  </a:lnTo>
                  <a:lnTo>
                    <a:pt x="8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685;p118">
              <a:extLst>
                <a:ext uri="{FF2B5EF4-FFF2-40B4-BE49-F238E27FC236}">
                  <a16:creationId xmlns:a16="http://schemas.microsoft.com/office/drawing/2014/main" id="{6647E236-817E-ACE7-5F57-6022D052ECA2}"/>
                </a:ext>
              </a:extLst>
            </p:cNvPr>
            <p:cNvSpPr/>
            <p:nvPr/>
          </p:nvSpPr>
          <p:spPr>
            <a:xfrm>
              <a:off x="5748650" y="2270925"/>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686;p118">
              <a:extLst>
                <a:ext uri="{FF2B5EF4-FFF2-40B4-BE49-F238E27FC236}">
                  <a16:creationId xmlns:a16="http://schemas.microsoft.com/office/drawing/2014/main" id="{B190CEDE-9317-A5A0-A104-0D0BFAF2BDD7}"/>
                </a:ext>
              </a:extLst>
            </p:cNvPr>
            <p:cNvSpPr/>
            <p:nvPr/>
          </p:nvSpPr>
          <p:spPr>
            <a:xfrm>
              <a:off x="5773925" y="2270925"/>
              <a:ext cx="32650" cy="18425"/>
            </a:xfrm>
            <a:custGeom>
              <a:avLst/>
              <a:gdLst/>
              <a:ahLst/>
              <a:cxnLst/>
              <a:rect l="l" t="t" r="r" b="b"/>
              <a:pathLst>
                <a:path w="1306" h="737" extrusionOk="0">
                  <a:moveTo>
                    <a:pt x="1" y="0"/>
                  </a:moveTo>
                  <a:lnTo>
                    <a:pt x="1" y="737"/>
                  </a:lnTo>
                  <a:lnTo>
                    <a:pt x="1305" y="737"/>
                  </a:lnTo>
                  <a:lnTo>
                    <a:pt x="1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687;p118">
              <a:extLst>
                <a:ext uri="{FF2B5EF4-FFF2-40B4-BE49-F238E27FC236}">
                  <a16:creationId xmlns:a16="http://schemas.microsoft.com/office/drawing/2014/main" id="{57CC7897-5FCE-F51E-5714-FFC3E734AE52}"/>
                </a:ext>
              </a:extLst>
            </p:cNvPr>
            <p:cNvSpPr/>
            <p:nvPr/>
          </p:nvSpPr>
          <p:spPr>
            <a:xfrm>
              <a:off x="5761300" y="2337000"/>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688;p118">
              <a:extLst>
                <a:ext uri="{FF2B5EF4-FFF2-40B4-BE49-F238E27FC236}">
                  <a16:creationId xmlns:a16="http://schemas.microsoft.com/office/drawing/2014/main" id="{F1DA8A51-3187-41E2-D9E3-357ED47D8382}"/>
                </a:ext>
              </a:extLst>
            </p:cNvPr>
            <p:cNvSpPr/>
            <p:nvPr/>
          </p:nvSpPr>
          <p:spPr>
            <a:xfrm>
              <a:off x="5786575" y="2337000"/>
              <a:ext cx="120675" cy="18650"/>
            </a:xfrm>
            <a:custGeom>
              <a:avLst/>
              <a:gdLst/>
              <a:ahLst/>
              <a:cxnLst/>
              <a:rect l="l" t="t" r="r" b="b"/>
              <a:pathLst>
                <a:path w="4827" h="746" extrusionOk="0">
                  <a:moveTo>
                    <a:pt x="1" y="1"/>
                  </a:moveTo>
                  <a:lnTo>
                    <a:pt x="1" y="746"/>
                  </a:lnTo>
                  <a:lnTo>
                    <a:pt x="4827" y="746"/>
                  </a:lnTo>
                  <a:lnTo>
                    <a:pt x="482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689;p118">
              <a:extLst>
                <a:ext uri="{FF2B5EF4-FFF2-40B4-BE49-F238E27FC236}">
                  <a16:creationId xmlns:a16="http://schemas.microsoft.com/office/drawing/2014/main" id="{A81911B1-6D0C-7C9F-90DE-0F4906CD80DB}"/>
                </a:ext>
              </a:extLst>
            </p:cNvPr>
            <p:cNvSpPr/>
            <p:nvPr/>
          </p:nvSpPr>
          <p:spPr>
            <a:xfrm>
              <a:off x="5748650" y="2436350"/>
              <a:ext cx="7125" cy="18450"/>
            </a:xfrm>
            <a:custGeom>
              <a:avLst/>
              <a:gdLst/>
              <a:ahLst/>
              <a:cxnLst/>
              <a:rect l="l" t="t" r="r" b="b"/>
              <a:pathLst>
                <a:path w="285" h="738" extrusionOk="0">
                  <a:moveTo>
                    <a:pt x="0" y="1"/>
                  </a:moveTo>
                  <a:lnTo>
                    <a:pt x="0" y="738"/>
                  </a:lnTo>
                  <a:lnTo>
                    <a:pt x="284" y="738"/>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690;p118">
              <a:extLst>
                <a:ext uri="{FF2B5EF4-FFF2-40B4-BE49-F238E27FC236}">
                  <a16:creationId xmlns:a16="http://schemas.microsoft.com/office/drawing/2014/main" id="{2B02B02C-1CFC-D364-58E8-898893153FD4}"/>
                </a:ext>
              </a:extLst>
            </p:cNvPr>
            <p:cNvSpPr/>
            <p:nvPr/>
          </p:nvSpPr>
          <p:spPr>
            <a:xfrm>
              <a:off x="5773925" y="2436350"/>
              <a:ext cx="32650" cy="18450"/>
            </a:xfrm>
            <a:custGeom>
              <a:avLst/>
              <a:gdLst/>
              <a:ahLst/>
              <a:cxnLst/>
              <a:rect l="l" t="t" r="r" b="b"/>
              <a:pathLst>
                <a:path w="1306" h="738" extrusionOk="0">
                  <a:moveTo>
                    <a:pt x="1" y="1"/>
                  </a:moveTo>
                  <a:lnTo>
                    <a:pt x="1" y="738"/>
                  </a:lnTo>
                  <a:lnTo>
                    <a:pt x="1305" y="738"/>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8691;p118">
              <a:extLst>
                <a:ext uri="{FF2B5EF4-FFF2-40B4-BE49-F238E27FC236}">
                  <a16:creationId xmlns:a16="http://schemas.microsoft.com/office/drawing/2014/main" id="{A8FE9909-CFF2-97CA-D5A1-5E998BE93977}"/>
                </a:ext>
              </a:extLst>
            </p:cNvPr>
            <p:cNvSpPr/>
            <p:nvPr/>
          </p:nvSpPr>
          <p:spPr>
            <a:xfrm>
              <a:off x="5811850" y="2436350"/>
              <a:ext cx="7350" cy="18450"/>
            </a:xfrm>
            <a:custGeom>
              <a:avLst/>
              <a:gdLst/>
              <a:ahLst/>
              <a:cxnLst/>
              <a:rect l="l" t="t" r="r" b="b"/>
              <a:pathLst>
                <a:path w="294" h="738" extrusionOk="0">
                  <a:moveTo>
                    <a:pt x="1" y="1"/>
                  </a:moveTo>
                  <a:lnTo>
                    <a:pt x="1"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8692;p118">
              <a:extLst>
                <a:ext uri="{FF2B5EF4-FFF2-40B4-BE49-F238E27FC236}">
                  <a16:creationId xmlns:a16="http://schemas.microsoft.com/office/drawing/2014/main" id="{C28D5DE7-80C1-6AE4-5CE5-83D4C617ECBA}"/>
                </a:ext>
              </a:extLst>
            </p:cNvPr>
            <p:cNvSpPr/>
            <p:nvPr/>
          </p:nvSpPr>
          <p:spPr>
            <a:xfrm>
              <a:off x="5761300" y="2469425"/>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693;p118">
              <a:extLst>
                <a:ext uri="{FF2B5EF4-FFF2-40B4-BE49-F238E27FC236}">
                  <a16:creationId xmlns:a16="http://schemas.microsoft.com/office/drawing/2014/main" id="{42E02DF8-EE3F-2483-1DAE-B1B7814EC831}"/>
                </a:ext>
              </a:extLst>
            </p:cNvPr>
            <p:cNvSpPr/>
            <p:nvPr/>
          </p:nvSpPr>
          <p:spPr>
            <a:xfrm>
              <a:off x="5761300" y="2502675"/>
              <a:ext cx="7325" cy="18425"/>
            </a:xfrm>
            <a:custGeom>
              <a:avLst/>
              <a:gdLst/>
              <a:ahLst/>
              <a:cxnLst/>
              <a:rect l="l" t="t" r="r" b="b"/>
              <a:pathLst>
                <a:path w="293"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694;p118">
              <a:extLst>
                <a:ext uri="{FF2B5EF4-FFF2-40B4-BE49-F238E27FC236}">
                  <a16:creationId xmlns:a16="http://schemas.microsoft.com/office/drawing/2014/main" id="{2B51DC72-EB34-283F-2C61-71C599D78AFB}"/>
                </a:ext>
              </a:extLst>
            </p:cNvPr>
            <p:cNvSpPr/>
            <p:nvPr/>
          </p:nvSpPr>
          <p:spPr>
            <a:xfrm>
              <a:off x="5748650" y="2535725"/>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695;p118">
              <a:extLst>
                <a:ext uri="{FF2B5EF4-FFF2-40B4-BE49-F238E27FC236}">
                  <a16:creationId xmlns:a16="http://schemas.microsoft.com/office/drawing/2014/main" id="{3CB9928A-08B3-AAF0-D3E1-CF0BE58281F7}"/>
                </a:ext>
              </a:extLst>
            </p:cNvPr>
            <p:cNvSpPr/>
            <p:nvPr/>
          </p:nvSpPr>
          <p:spPr>
            <a:xfrm>
              <a:off x="5773925" y="2535725"/>
              <a:ext cx="58575" cy="18425"/>
            </a:xfrm>
            <a:custGeom>
              <a:avLst/>
              <a:gdLst/>
              <a:ahLst/>
              <a:cxnLst/>
              <a:rect l="l" t="t" r="r" b="b"/>
              <a:pathLst>
                <a:path w="2343" h="737" extrusionOk="0">
                  <a:moveTo>
                    <a:pt x="1" y="0"/>
                  </a:moveTo>
                  <a:lnTo>
                    <a:pt x="1" y="737"/>
                  </a:lnTo>
                  <a:lnTo>
                    <a:pt x="2343" y="737"/>
                  </a:lnTo>
                  <a:lnTo>
                    <a:pt x="23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696;p118">
              <a:extLst>
                <a:ext uri="{FF2B5EF4-FFF2-40B4-BE49-F238E27FC236}">
                  <a16:creationId xmlns:a16="http://schemas.microsoft.com/office/drawing/2014/main" id="{DC9211F7-1425-D6D3-B7B2-D90EAF155F8F}"/>
                </a:ext>
              </a:extLst>
            </p:cNvPr>
            <p:cNvSpPr/>
            <p:nvPr/>
          </p:nvSpPr>
          <p:spPr>
            <a:xfrm>
              <a:off x="5748650" y="2568775"/>
              <a:ext cx="19975" cy="18425"/>
            </a:xfrm>
            <a:custGeom>
              <a:avLst/>
              <a:gdLst/>
              <a:ahLst/>
              <a:cxnLst/>
              <a:rect l="l" t="t" r="r" b="b"/>
              <a:pathLst>
                <a:path w="799" h="737" extrusionOk="0">
                  <a:moveTo>
                    <a:pt x="0" y="0"/>
                  </a:moveTo>
                  <a:lnTo>
                    <a:pt x="0" y="736"/>
                  </a:lnTo>
                  <a:lnTo>
                    <a:pt x="799" y="736"/>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697;p118">
              <a:extLst>
                <a:ext uri="{FF2B5EF4-FFF2-40B4-BE49-F238E27FC236}">
                  <a16:creationId xmlns:a16="http://schemas.microsoft.com/office/drawing/2014/main" id="{56E125D2-D326-E012-BAC6-6DC819C13C5B}"/>
                </a:ext>
              </a:extLst>
            </p:cNvPr>
            <p:cNvSpPr/>
            <p:nvPr/>
          </p:nvSpPr>
          <p:spPr>
            <a:xfrm>
              <a:off x="5773925" y="2601800"/>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698;p118">
              <a:extLst>
                <a:ext uri="{FF2B5EF4-FFF2-40B4-BE49-F238E27FC236}">
                  <a16:creationId xmlns:a16="http://schemas.microsoft.com/office/drawing/2014/main" id="{A5C65F1F-367F-9272-F526-B23D77753E21}"/>
                </a:ext>
              </a:extLst>
            </p:cNvPr>
            <p:cNvSpPr/>
            <p:nvPr/>
          </p:nvSpPr>
          <p:spPr>
            <a:xfrm>
              <a:off x="5799200" y="2601800"/>
              <a:ext cx="7375" cy="18650"/>
            </a:xfrm>
            <a:custGeom>
              <a:avLst/>
              <a:gdLst/>
              <a:ahLst/>
              <a:cxnLst/>
              <a:rect l="l" t="t" r="r" b="b"/>
              <a:pathLst>
                <a:path w="295"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699;p118">
              <a:extLst>
                <a:ext uri="{FF2B5EF4-FFF2-40B4-BE49-F238E27FC236}">
                  <a16:creationId xmlns:a16="http://schemas.microsoft.com/office/drawing/2014/main" id="{9998081C-1952-6462-9563-F15FAB4BF66D}"/>
                </a:ext>
              </a:extLst>
            </p:cNvPr>
            <p:cNvSpPr/>
            <p:nvPr/>
          </p:nvSpPr>
          <p:spPr>
            <a:xfrm>
              <a:off x="5811850" y="2601800"/>
              <a:ext cx="7350" cy="18650"/>
            </a:xfrm>
            <a:custGeom>
              <a:avLst/>
              <a:gdLst/>
              <a:ahLst/>
              <a:cxnLst/>
              <a:rect l="l" t="t" r="r" b="b"/>
              <a:pathLst>
                <a:path w="294"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700;p118">
              <a:extLst>
                <a:ext uri="{FF2B5EF4-FFF2-40B4-BE49-F238E27FC236}">
                  <a16:creationId xmlns:a16="http://schemas.microsoft.com/office/drawing/2014/main" id="{9C79B9A0-FACD-FF2C-1C1C-824ACDE4003A}"/>
                </a:ext>
              </a:extLst>
            </p:cNvPr>
            <p:cNvSpPr/>
            <p:nvPr/>
          </p:nvSpPr>
          <p:spPr>
            <a:xfrm>
              <a:off x="5748650" y="2668125"/>
              <a:ext cx="7125" cy="18425"/>
            </a:xfrm>
            <a:custGeom>
              <a:avLst/>
              <a:gdLst/>
              <a:ahLst/>
              <a:cxnLst/>
              <a:rect l="l" t="t" r="r" b="b"/>
              <a:pathLst>
                <a:path w="285" h="737" extrusionOk="0">
                  <a:moveTo>
                    <a:pt x="0" y="1"/>
                  </a:moveTo>
                  <a:lnTo>
                    <a:pt x="0" y="736"/>
                  </a:lnTo>
                  <a:lnTo>
                    <a:pt x="284" y="736"/>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8701;p118">
              <a:extLst>
                <a:ext uri="{FF2B5EF4-FFF2-40B4-BE49-F238E27FC236}">
                  <a16:creationId xmlns:a16="http://schemas.microsoft.com/office/drawing/2014/main" id="{2A1EA485-C814-1FC3-12DC-3B65F8BD931B}"/>
                </a:ext>
              </a:extLst>
            </p:cNvPr>
            <p:cNvSpPr/>
            <p:nvPr/>
          </p:nvSpPr>
          <p:spPr>
            <a:xfrm>
              <a:off x="5773925" y="2668125"/>
              <a:ext cx="45275" cy="18425"/>
            </a:xfrm>
            <a:custGeom>
              <a:avLst/>
              <a:gdLst/>
              <a:ahLst/>
              <a:cxnLst/>
              <a:rect l="l" t="t" r="r" b="b"/>
              <a:pathLst>
                <a:path w="1811" h="737" extrusionOk="0">
                  <a:moveTo>
                    <a:pt x="1" y="1"/>
                  </a:moveTo>
                  <a:lnTo>
                    <a:pt x="1" y="736"/>
                  </a:lnTo>
                  <a:lnTo>
                    <a:pt x="1810" y="736"/>
                  </a:lnTo>
                  <a:lnTo>
                    <a:pt x="18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8702;p118">
              <a:extLst>
                <a:ext uri="{FF2B5EF4-FFF2-40B4-BE49-F238E27FC236}">
                  <a16:creationId xmlns:a16="http://schemas.microsoft.com/office/drawing/2014/main" id="{3B37CEB2-4751-0728-813D-D02207932841}"/>
                </a:ext>
              </a:extLst>
            </p:cNvPr>
            <p:cNvSpPr/>
            <p:nvPr/>
          </p:nvSpPr>
          <p:spPr>
            <a:xfrm>
              <a:off x="5761300" y="2701150"/>
              <a:ext cx="7325" cy="18450"/>
            </a:xfrm>
            <a:custGeom>
              <a:avLst/>
              <a:gdLst/>
              <a:ahLst/>
              <a:cxnLst/>
              <a:rect l="l" t="t" r="r" b="b"/>
              <a:pathLst>
                <a:path w="293" h="738" extrusionOk="0">
                  <a:moveTo>
                    <a:pt x="0" y="1"/>
                  </a:moveTo>
                  <a:lnTo>
                    <a:pt x="0"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8703;p118">
              <a:extLst>
                <a:ext uri="{FF2B5EF4-FFF2-40B4-BE49-F238E27FC236}">
                  <a16:creationId xmlns:a16="http://schemas.microsoft.com/office/drawing/2014/main" id="{56106E6C-2593-28DE-92FE-874AE83D0B6E}"/>
                </a:ext>
              </a:extLst>
            </p:cNvPr>
            <p:cNvSpPr/>
            <p:nvPr/>
          </p:nvSpPr>
          <p:spPr>
            <a:xfrm>
              <a:off x="5786575" y="2701150"/>
              <a:ext cx="45925" cy="18450"/>
            </a:xfrm>
            <a:custGeom>
              <a:avLst/>
              <a:gdLst/>
              <a:ahLst/>
              <a:cxnLst/>
              <a:rect l="l" t="t" r="r" b="b"/>
              <a:pathLst>
                <a:path w="1837" h="738" extrusionOk="0">
                  <a:moveTo>
                    <a:pt x="1" y="1"/>
                  </a:moveTo>
                  <a:lnTo>
                    <a:pt x="1" y="738"/>
                  </a:lnTo>
                  <a:lnTo>
                    <a:pt x="1837" y="738"/>
                  </a:lnTo>
                  <a:lnTo>
                    <a:pt x="18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8704;p118">
              <a:extLst>
                <a:ext uri="{FF2B5EF4-FFF2-40B4-BE49-F238E27FC236}">
                  <a16:creationId xmlns:a16="http://schemas.microsoft.com/office/drawing/2014/main" id="{22B96335-3C0F-8E3E-A2D8-371C9F383D8D}"/>
                </a:ext>
              </a:extLst>
            </p:cNvPr>
            <p:cNvSpPr/>
            <p:nvPr/>
          </p:nvSpPr>
          <p:spPr>
            <a:xfrm>
              <a:off x="5748650" y="2734225"/>
              <a:ext cx="7125" cy="18650"/>
            </a:xfrm>
            <a:custGeom>
              <a:avLst/>
              <a:gdLst/>
              <a:ahLst/>
              <a:cxnLst/>
              <a:rect l="l" t="t" r="r" b="b"/>
              <a:pathLst>
                <a:path w="285" h="746" extrusionOk="0">
                  <a:moveTo>
                    <a:pt x="0" y="0"/>
                  </a:moveTo>
                  <a:lnTo>
                    <a:pt x="0" y="745"/>
                  </a:lnTo>
                  <a:lnTo>
                    <a:pt x="284" y="745"/>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8705;p118">
              <a:extLst>
                <a:ext uri="{FF2B5EF4-FFF2-40B4-BE49-F238E27FC236}">
                  <a16:creationId xmlns:a16="http://schemas.microsoft.com/office/drawing/2014/main" id="{1AB9E724-1E1B-6417-34C3-CDFF7E557627}"/>
                </a:ext>
              </a:extLst>
            </p:cNvPr>
            <p:cNvSpPr/>
            <p:nvPr/>
          </p:nvSpPr>
          <p:spPr>
            <a:xfrm>
              <a:off x="5773925" y="2734225"/>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8706;p118">
              <a:extLst>
                <a:ext uri="{FF2B5EF4-FFF2-40B4-BE49-F238E27FC236}">
                  <a16:creationId xmlns:a16="http://schemas.microsoft.com/office/drawing/2014/main" id="{259F2834-288D-13D3-03E8-1371960B82C5}"/>
                </a:ext>
              </a:extLst>
            </p:cNvPr>
            <p:cNvSpPr/>
            <p:nvPr/>
          </p:nvSpPr>
          <p:spPr>
            <a:xfrm>
              <a:off x="5863325" y="2039175"/>
              <a:ext cx="7325" cy="18425"/>
            </a:xfrm>
            <a:custGeom>
              <a:avLst/>
              <a:gdLst/>
              <a:ahLst/>
              <a:cxnLst/>
              <a:rect l="l" t="t" r="r" b="b"/>
              <a:pathLst>
                <a:path w="293" h="737" extrusionOk="0">
                  <a:moveTo>
                    <a:pt x="0" y="0"/>
                  </a:moveTo>
                  <a:lnTo>
                    <a:pt x="0" y="736"/>
                  </a:lnTo>
                  <a:lnTo>
                    <a:pt x="292" y="736"/>
                  </a:lnTo>
                  <a:lnTo>
                    <a:pt x="2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8707;p118">
              <a:extLst>
                <a:ext uri="{FF2B5EF4-FFF2-40B4-BE49-F238E27FC236}">
                  <a16:creationId xmlns:a16="http://schemas.microsoft.com/office/drawing/2014/main" id="{B90B6DEA-540D-54E9-1FBB-705A18E704B5}"/>
                </a:ext>
              </a:extLst>
            </p:cNvPr>
            <p:cNvSpPr/>
            <p:nvPr/>
          </p:nvSpPr>
          <p:spPr>
            <a:xfrm>
              <a:off x="5875950" y="2039175"/>
              <a:ext cx="7350" cy="18425"/>
            </a:xfrm>
            <a:custGeom>
              <a:avLst/>
              <a:gdLst/>
              <a:ahLst/>
              <a:cxnLst/>
              <a:rect l="l" t="t" r="r" b="b"/>
              <a:pathLst>
                <a:path w="294"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8708;p118">
              <a:extLst>
                <a:ext uri="{FF2B5EF4-FFF2-40B4-BE49-F238E27FC236}">
                  <a16:creationId xmlns:a16="http://schemas.microsoft.com/office/drawing/2014/main" id="{82AF293B-14B1-C61E-108C-14338E60C828}"/>
                </a:ext>
              </a:extLst>
            </p:cNvPr>
            <p:cNvSpPr/>
            <p:nvPr/>
          </p:nvSpPr>
          <p:spPr>
            <a:xfrm>
              <a:off x="5888600" y="203917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8709;p118">
              <a:extLst>
                <a:ext uri="{FF2B5EF4-FFF2-40B4-BE49-F238E27FC236}">
                  <a16:creationId xmlns:a16="http://schemas.microsoft.com/office/drawing/2014/main" id="{B866FE80-3811-BCAA-BF46-441FF8180A61}"/>
                </a:ext>
              </a:extLst>
            </p:cNvPr>
            <p:cNvSpPr/>
            <p:nvPr/>
          </p:nvSpPr>
          <p:spPr>
            <a:xfrm>
              <a:off x="5825175" y="2072200"/>
              <a:ext cx="7325" cy="18450"/>
            </a:xfrm>
            <a:custGeom>
              <a:avLst/>
              <a:gdLst/>
              <a:ahLst/>
              <a:cxnLst/>
              <a:rect l="l" t="t" r="r" b="b"/>
              <a:pathLst>
                <a:path w="293" h="738"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8710;p118">
              <a:extLst>
                <a:ext uri="{FF2B5EF4-FFF2-40B4-BE49-F238E27FC236}">
                  <a16:creationId xmlns:a16="http://schemas.microsoft.com/office/drawing/2014/main" id="{6018B229-4552-234B-F511-72347228C7F8}"/>
                </a:ext>
              </a:extLst>
            </p:cNvPr>
            <p:cNvSpPr/>
            <p:nvPr/>
          </p:nvSpPr>
          <p:spPr>
            <a:xfrm>
              <a:off x="5850675" y="2072200"/>
              <a:ext cx="150375" cy="18450"/>
            </a:xfrm>
            <a:custGeom>
              <a:avLst/>
              <a:gdLst/>
              <a:ahLst/>
              <a:cxnLst/>
              <a:rect l="l" t="t" r="r" b="b"/>
              <a:pathLst>
                <a:path w="6015" h="738" extrusionOk="0">
                  <a:moveTo>
                    <a:pt x="0" y="1"/>
                  </a:moveTo>
                  <a:lnTo>
                    <a:pt x="0" y="737"/>
                  </a:lnTo>
                  <a:lnTo>
                    <a:pt x="6015" y="737"/>
                  </a:lnTo>
                  <a:lnTo>
                    <a:pt x="6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8711;p118">
              <a:extLst>
                <a:ext uri="{FF2B5EF4-FFF2-40B4-BE49-F238E27FC236}">
                  <a16:creationId xmlns:a16="http://schemas.microsoft.com/office/drawing/2014/main" id="{D73D4533-2A1B-C58A-1AD2-84DC18CD4BCC}"/>
                </a:ext>
              </a:extLst>
            </p:cNvPr>
            <p:cNvSpPr/>
            <p:nvPr/>
          </p:nvSpPr>
          <p:spPr>
            <a:xfrm>
              <a:off x="5825175" y="213852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8712;p118">
              <a:extLst>
                <a:ext uri="{FF2B5EF4-FFF2-40B4-BE49-F238E27FC236}">
                  <a16:creationId xmlns:a16="http://schemas.microsoft.com/office/drawing/2014/main" id="{E6797AC6-BBA8-EC01-89E0-5B721CB4AF0F}"/>
                </a:ext>
              </a:extLst>
            </p:cNvPr>
            <p:cNvSpPr/>
            <p:nvPr/>
          </p:nvSpPr>
          <p:spPr>
            <a:xfrm>
              <a:off x="5888600" y="2171550"/>
              <a:ext cx="7325" cy="18450"/>
            </a:xfrm>
            <a:custGeom>
              <a:avLst/>
              <a:gdLst/>
              <a:ahLst/>
              <a:cxnLst/>
              <a:rect l="l" t="t" r="r" b="b"/>
              <a:pathLst>
                <a:path w="293" h="738" extrusionOk="0">
                  <a:moveTo>
                    <a:pt x="0" y="1"/>
                  </a:moveTo>
                  <a:lnTo>
                    <a:pt x="0"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8713;p118">
              <a:extLst>
                <a:ext uri="{FF2B5EF4-FFF2-40B4-BE49-F238E27FC236}">
                  <a16:creationId xmlns:a16="http://schemas.microsoft.com/office/drawing/2014/main" id="{9BE05089-C5A2-0051-04C8-F1D7CCED8538}"/>
                </a:ext>
              </a:extLst>
            </p:cNvPr>
            <p:cNvSpPr/>
            <p:nvPr/>
          </p:nvSpPr>
          <p:spPr>
            <a:xfrm>
              <a:off x="5837800" y="2237650"/>
              <a:ext cx="7350" cy="18650"/>
            </a:xfrm>
            <a:custGeom>
              <a:avLst/>
              <a:gdLst/>
              <a:ahLst/>
              <a:cxnLst/>
              <a:rect l="l" t="t" r="r" b="b"/>
              <a:pathLst>
                <a:path w="294" h="746" extrusionOk="0">
                  <a:moveTo>
                    <a:pt x="1" y="0"/>
                  </a:moveTo>
                  <a:lnTo>
                    <a:pt x="1" y="746"/>
                  </a:lnTo>
                  <a:lnTo>
                    <a:pt x="294" y="74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8714;p118">
              <a:extLst>
                <a:ext uri="{FF2B5EF4-FFF2-40B4-BE49-F238E27FC236}">
                  <a16:creationId xmlns:a16="http://schemas.microsoft.com/office/drawing/2014/main" id="{3B6088C2-A136-24CF-4933-9BC6E6F60120}"/>
                </a:ext>
              </a:extLst>
            </p:cNvPr>
            <p:cNvSpPr/>
            <p:nvPr/>
          </p:nvSpPr>
          <p:spPr>
            <a:xfrm>
              <a:off x="5888600" y="2270925"/>
              <a:ext cx="44825" cy="18425"/>
            </a:xfrm>
            <a:custGeom>
              <a:avLst/>
              <a:gdLst/>
              <a:ahLst/>
              <a:cxnLst/>
              <a:rect l="l" t="t" r="r" b="b"/>
              <a:pathLst>
                <a:path w="1793" h="737" extrusionOk="0">
                  <a:moveTo>
                    <a:pt x="0" y="0"/>
                  </a:moveTo>
                  <a:lnTo>
                    <a:pt x="0" y="737"/>
                  </a:lnTo>
                  <a:lnTo>
                    <a:pt x="1792" y="737"/>
                  </a:lnTo>
                  <a:lnTo>
                    <a:pt x="17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8715;p118">
              <a:extLst>
                <a:ext uri="{FF2B5EF4-FFF2-40B4-BE49-F238E27FC236}">
                  <a16:creationId xmlns:a16="http://schemas.microsoft.com/office/drawing/2014/main" id="{7E5FE8C1-9836-6FF7-7763-E2785AF7FA9F}"/>
                </a:ext>
              </a:extLst>
            </p:cNvPr>
            <p:cNvSpPr/>
            <p:nvPr/>
          </p:nvSpPr>
          <p:spPr>
            <a:xfrm>
              <a:off x="5799200" y="2403325"/>
              <a:ext cx="33300" cy="18425"/>
            </a:xfrm>
            <a:custGeom>
              <a:avLst/>
              <a:gdLst/>
              <a:ahLst/>
              <a:cxnLst/>
              <a:rect l="l" t="t" r="r" b="b"/>
              <a:pathLst>
                <a:path w="1332" h="737" extrusionOk="0">
                  <a:moveTo>
                    <a:pt x="1" y="0"/>
                  </a:moveTo>
                  <a:lnTo>
                    <a:pt x="1" y="736"/>
                  </a:lnTo>
                  <a:lnTo>
                    <a:pt x="1332" y="736"/>
                  </a:lnTo>
                  <a:lnTo>
                    <a:pt x="13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8716;p118">
              <a:extLst>
                <a:ext uri="{FF2B5EF4-FFF2-40B4-BE49-F238E27FC236}">
                  <a16:creationId xmlns:a16="http://schemas.microsoft.com/office/drawing/2014/main" id="{F9A36B60-6254-905A-2121-64B0E73B587B}"/>
                </a:ext>
              </a:extLst>
            </p:cNvPr>
            <p:cNvSpPr/>
            <p:nvPr/>
          </p:nvSpPr>
          <p:spPr>
            <a:xfrm>
              <a:off x="5863325" y="2403325"/>
              <a:ext cx="7325" cy="18425"/>
            </a:xfrm>
            <a:custGeom>
              <a:avLst/>
              <a:gdLst/>
              <a:ahLst/>
              <a:cxnLst/>
              <a:rect l="l" t="t" r="r" b="b"/>
              <a:pathLst>
                <a:path w="293" h="737" extrusionOk="0">
                  <a:moveTo>
                    <a:pt x="0" y="0"/>
                  </a:moveTo>
                  <a:lnTo>
                    <a:pt x="0" y="736"/>
                  </a:lnTo>
                  <a:lnTo>
                    <a:pt x="292" y="736"/>
                  </a:lnTo>
                  <a:lnTo>
                    <a:pt x="2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8717;p118">
              <a:extLst>
                <a:ext uri="{FF2B5EF4-FFF2-40B4-BE49-F238E27FC236}">
                  <a16:creationId xmlns:a16="http://schemas.microsoft.com/office/drawing/2014/main" id="{FEB604E8-DE1B-A198-04AE-3A5767271AB2}"/>
                </a:ext>
              </a:extLst>
            </p:cNvPr>
            <p:cNvSpPr/>
            <p:nvPr/>
          </p:nvSpPr>
          <p:spPr>
            <a:xfrm>
              <a:off x="5888600" y="240332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8718;p118">
              <a:extLst>
                <a:ext uri="{FF2B5EF4-FFF2-40B4-BE49-F238E27FC236}">
                  <a16:creationId xmlns:a16="http://schemas.microsoft.com/office/drawing/2014/main" id="{2ACC6925-2A8B-BC73-6B31-AA019F4D5916}"/>
                </a:ext>
              </a:extLst>
            </p:cNvPr>
            <p:cNvSpPr/>
            <p:nvPr/>
          </p:nvSpPr>
          <p:spPr>
            <a:xfrm>
              <a:off x="5811850" y="2469425"/>
              <a:ext cx="58800" cy="18650"/>
            </a:xfrm>
            <a:custGeom>
              <a:avLst/>
              <a:gdLst/>
              <a:ahLst/>
              <a:cxnLst/>
              <a:rect l="l" t="t" r="r" b="b"/>
              <a:pathLst>
                <a:path w="2352" h="746" extrusionOk="0">
                  <a:moveTo>
                    <a:pt x="1" y="0"/>
                  </a:moveTo>
                  <a:lnTo>
                    <a:pt x="1" y="745"/>
                  </a:lnTo>
                  <a:lnTo>
                    <a:pt x="2351" y="745"/>
                  </a:lnTo>
                  <a:lnTo>
                    <a:pt x="23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8719;p118">
              <a:extLst>
                <a:ext uri="{FF2B5EF4-FFF2-40B4-BE49-F238E27FC236}">
                  <a16:creationId xmlns:a16="http://schemas.microsoft.com/office/drawing/2014/main" id="{80E0D7D4-1A5C-A06A-B9DF-E9044769BE40}"/>
                </a:ext>
              </a:extLst>
            </p:cNvPr>
            <p:cNvSpPr/>
            <p:nvPr/>
          </p:nvSpPr>
          <p:spPr>
            <a:xfrm>
              <a:off x="5888600" y="2469425"/>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8720;p118">
              <a:extLst>
                <a:ext uri="{FF2B5EF4-FFF2-40B4-BE49-F238E27FC236}">
                  <a16:creationId xmlns:a16="http://schemas.microsoft.com/office/drawing/2014/main" id="{1C0614AB-9C61-3ECD-2459-9DF8B34BEA03}"/>
                </a:ext>
              </a:extLst>
            </p:cNvPr>
            <p:cNvSpPr/>
            <p:nvPr/>
          </p:nvSpPr>
          <p:spPr>
            <a:xfrm>
              <a:off x="5888600" y="2535725"/>
              <a:ext cx="88725" cy="18425"/>
            </a:xfrm>
            <a:custGeom>
              <a:avLst/>
              <a:gdLst/>
              <a:ahLst/>
              <a:cxnLst/>
              <a:rect l="l" t="t" r="r" b="b"/>
              <a:pathLst>
                <a:path w="3549" h="737" extrusionOk="0">
                  <a:moveTo>
                    <a:pt x="0" y="0"/>
                  </a:moveTo>
                  <a:lnTo>
                    <a:pt x="0" y="737"/>
                  </a:lnTo>
                  <a:lnTo>
                    <a:pt x="3549" y="737"/>
                  </a:lnTo>
                  <a:lnTo>
                    <a:pt x="35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8721;p118">
              <a:extLst>
                <a:ext uri="{FF2B5EF4-FFF2-40B4-BE49-F238E27FC236}">
                  <a16:creationId xmlns:a16="http://schemas.microsoft.com/office/drawing/2014/main" id="{BD1C6A60-E7D9-B4B8-D947-EEABD0F092C5}"/>
                </a:ext>
              </a:extLst>
            </p:cNvPr>
            <p:cNvSpPr/>
            <p:nvPr/>
          </p:nvSpPr>
          <p:spPr>
            <a:xfrm>
              <a:off x="5888600" y="2601800"/>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8722;p118">
              <a:extLst>
                <a:ext uri="{FF2B5EF4-FFF2-40B4-BE49-F238E27FC236}">
                  <a16:creationId xmlns:a16="http://schemas.microsoft.com/office/drawing/2014/main" id="{82F4ACA8-E5F0-40BD-288A-0C8513D3867A}"/>
                </a:ext>
              </a:extLst>
            </p:cNvPr>
            <p:cNvSpPr/>
            <p:nvPr/>
          </p:nvSpPr>
          <p:spPr>
            <a:xfrm>
              <a:off x="5837800" y="2635075"/>
              <a:ext cx="7350" cy="18450"/>
            </a:xfrm>
            <a:custGeom>
              <a:avLst/>
              <a:gdLst/>
              <a:ahLst/>
              <a:cxnLst/>
              <a:rect l="l" t="t" r="r" b="b"/>
              <a:pathLst>
                <a:path w="294" h="738"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8723;p118">
              <a:extLst>
                <a:ext uri="{FF2B5EF4-FFF2-40B4-BE49-F238E27FC236}">
                  <a16:creationId xmlns:a16="http://schemas.microsoft.com/office/drawing/2014/main" id="{C73814A1-7821-741E-948B-19F32A8324D1}"/>
                </a:ext>
              </a:extLst>
            </p:cNvPr>
            <p:cNvSpPr/>
            <p:nvPr/>
          </p:nvSpPr>
          <p:spPr>
            <a:xfrm>
              <a:off x="5850675" y="2635075"/>
              <a:ext cx="7100" cy="18450"/>
            </a:xfrm>
            <a:custGeom>
              <a:avLst/>
              <a:gdLst/>
              <a:ahLst/>
              <a:cxnLst/>
              <a:rect l="l" t="t" r="r" b="b"/>
              <a:pathLst>
                <a:path w="284" h="738"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8724;p118">
              <a:extLst>
                <a:ext uri="{FF2B5EF4-FFF2-40B4-BE49-F238E27FC236}">
                  <a16:creationId xmlns:a16="http://schemas.microsoft.com/office/drawing/2014/main" id="{60CD51D7-E7C5-3A59-5159-9FCAB3D94228}"/>
                </a:ext>
              </a:extLst>
            </p:cNvPr>
            <p:cNvSpPr/>
            <p:nvPr/>
          </p:nvSpPr>
          <p:spPr>
            <a:xfrm>
              <a:off x="5888600" y="2635075"/>
              <a:ext cx="43700" cy="18450"/>
            </a:xfrm>
            <a:custGeom>
              <a:avLst/>
              <a:gdLst/>
              <a:ahLst/>
              <a:cxnLst/>
              <a:rect l="l" t="t" r="r" b="b"/>
              <a:pathLst>
                <a:path w="1748" h="738" extrusionOk="0">
                  <a:moveTo>
                    <a:pt x="0" y="0"/>
                  </a:moveTo>
                  <a:lnTo>
                    <a:pt x="0" y="737"/>
                  </a:lnTo>
                  <a:lnTo>
                    <a:pt x="1748" y="737"/>
                  </a:lnTo>
                  <a:lnTo>
                    <a:pt x="17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8725;p118">
              <a:extLst>
                <a:ext uri="{FF2B5EF4-FFF2-40B4-BE49-F238E27FC236}">
                  <a16:creationId xmlns:a16="http://schemas.microsoft.com/office/drawing/2014/main" id="{ADA65468-A43F-4E8E-6529-BE633897084A}"/>
                </a:ext>
              </a:extLst>
            </p:cNvPr>
            <p:cNvSpPr/>
            <p:nvPr/>
          </p:nvSpPr>
          <p:spPr>
            <a:xfrm>
              <a:off x="5837800" y="2701150"/>
              <a:ext cx="7350" cy="18450"/>
            </a:xfrm>
            <a:custGeom>
              <a:avLst/>
              <a:gdLst/>
              <a:ahLst/>
              <a:cxnLst/>
              <a:rect l="l" t="t" r="r" b="b"/>
              <a:pathLst>
                <a:path w="294" h="738" extrusionOk="0">
                  <a:moveTo>
                    <a:pt x="1" y="1"/>
                  </a:moveTo>
                  <a:lnTo>
                    <a:pt x="1" y="738"/>
                  </a:lnTo>
                  <a:lnTo>
                    <a:pt x="294" y="738"/>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8726;p118">
              <a:extLst>
                <a:ext uri="{FF2B5EF4-FFF2-40B4-BE49-F238E27FC236}">
                  <a16:creationId xmlns:a16="http://schemas.microsoft.com/office/drawing/2014/main" id="{2CC70F1E-672F-6F79-6223-31D4E96E1D50}"/>
                </a:ext>
              </a:extLst>
            </p:cNvPr>
            <p:cNvSpPr/>
            <p:nvPr/>
          </p:nvSpPr>
          <p:spPr>
            <a:xfrm>
              <a:off x="5773925" y="2766375"/>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8727;p118">
              <a:extLst>
                <a:ext uri="{FF2B5EF4-FFF2-40B4-BE49-F238E27FC236}">
                  <a16:creationId xmlns:a16="http://schemas.microsoft.com/office/drawing/2014/main" id="{9840E103-E26E-8656-7D82-2B454D93D7E1}"/>
                </a:ext>
              </a:extLst>
            </p:cNvPr>
            <p:cNvSpPr/>
            <p:nvPr/>
          </p:nvSpPr>
          <p:spPr>
            <a:xfrm>
              <a:off x="5850675" y="2766375"/>
              <a:ext cx="7100" cy="18425"/>
            </a:xfrm>
            <a:custGeom>
              <a:avLst/>
              <a:gdLst/>
              <a:ahLst/>
              <a:cxnLst/>
              <a:rect l="l" t="t" r="r" b="b"/>
              <a:pathLst>
                <a:path w="284"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8728;p118">
              <a:extLst>
                <a:ext uri="{FF2B5EF4-FFF2-40B4-BE49-F238E27FC236}">
                  <a16:creationId xmlns:a16="http://schemas.microsoft.com/office/drawing/2014/main" id="{2993291A-91C1-2C7F-78BF-241445B9325C}"/>
                </a:ext>
              </a:extLst>
            </p:cNvPr>
            <p:cNvSpPr/>
            <p:nvPr/>
          </p:nvSpPr>
          <p:spPr>
            <a:xfrm>
              <a:off x="5748650" y="2796750"/>
              <a:ext cx="7125" cy="18650"/>
            </a:xfrm>
            <a:custGeom>
              <a:avLst/>
              <a:gdLst/>
              <a:ahLst/>
              <a:cxnLst/>
              <a:rect l="l" t="t" r="r" b="b"/>
              <a:pathLst>
                <a:path w="285" h="746" extrusionOk="0">
                  <a:moveTo>
                    <a:pt x="0" y="1"/>
                  </a:moveTo>
                  <a:lnTo>
                    <a:pt x="0" y="746"/>
                  </a:lnTo>
                  <a:lnTo>
                    <a:pt x="284" y="746"/>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8729;p118">
              <a:extLst>
                <a:ext uri="{FF2B5EF4-FFF2-40B4-BE49-F238E27FC236}">
                  <a16:creationId xmlns:a16="http://schemas.microsoft.com/office/drawing/2014/main" id="{023C122F-AD91-AC96-0CED-C0E2FD141D62}"/>
                </a:ext>
              </a:extLst>
            </p:cNvPr>
            <p:cNvSpPr/>
            <p:nvPr/>
          </p:nvSpPr>
          <p:spPr>
            <a:xfrm>
              <a:off x="5799200" y="2796750"/>
              <a:ext cx="7375" cy="18650"/>
            </a:xfrm>
            <a:custGeom>
              <a:avLst/>
              <a:gdLst/>
              <a:ahLst/>
              <a:cxnLst/>
              <a:rect l="l" t="t" r="r" b="b"/>
              <a:pathLst>
                <a:path w="295"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8730;p118">
              <a:extLst>
                <a:ext uri="{FF2B5EF4-FFF2-40B4-BE49-F238E27FC236}">
                  <a16:creationId xmlns:a16="http://schemas.microsoft.com/office/drawing/2014/main" id="{A89F0CDF-B1FE-E7AB-C5C9-092871A85EBD}"/>
                </a:ext>
              </a:extLst>
            </p:cNvPr>
            <p:cNvSpPr/>
            <p:nvPr/>
          </p:nvSpPr>
          <p:spPr>
            <a:xfrm>
              <a:off x="5812525" y="2796750"/>
              <a:ext cx="83400" cy="18650"/>
            </a:xfrm>
            <a:custGeom>
              <a:avLst/>
              <a:gdLst/>
              <a:ahLst/>
              <a:cxnLst/>
              <a:rect l="l" t="t" r="r" b="b"/>
              <a:pathLst>
                <a:path w="3336" h="746" extrusionOk="0">
                  <a:moveTo>
                    <a:pt x="0" y="1"/>
                  </a:moveTo>
                  <a:lnTo>
                    <a:pt x="0" y="746"/>
                  </a:lnTo>
                  <a:lnTo>
                    <a:pt x="3336" y="746"/>
                  </a:lnTo>
                  <a:lnTo>
                    <a:pt x="33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8731;p118">
              <a:extLst>
                <a:ext uri="{FF2B5EF4-FFF2-40B4-BE49-F238E27FC236}">
                  <a16:creationId xmlns:a16="http://schemas.microsoft.com/office/drawing/2014/main" id="{00F60652-6E16-CB1B-B417-101F6FFDF662}"/>
                </a:ext>
              </a:extLst>
            </p:cNvPr>
            <p:cNvSpPr/>
            <p:nvPr/>
          </p:nvSpPr>
          <p:spPr>
            <a:xfrm>
              <a:off x="5811850" y="28262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8732;p118">
              <a:extLst>
                <a:ext uri="{FF2B5EF4-FFF2-40B4-BE49-F238E27FC236}">
                  <a16:creationId xmlns:a16="http://schemas.microsoft.com/office/drawing/2014/main" id="{019EF3CE-F577-C5FC-C062-DBD0F5D1E810}"/>
                </a:ext>
              </a:extLst>
            </p:cNvPr>
            <p:cNvSpPr/>
            <p:nvPr/>
          </p:nvSpPr>
          <p:spPr>
            <a:xfrm>
              <a:off x="5786575" y="28262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8733;p118">
              <a:extLst>
                <a:ext uri="{FF2B5EF4-FFF2-40B4-BE49-F238E27FC236}">
                  <a16:creationId xmlns:a16="http://schemas.microsoft.com/office/drawing/2014/main" id="{EA2F3DDB-5F0C-9178-C763-070C8A2B141A}"/>
                </a:ext>
              </a:extLst>
            </p:cNvPr>
            <p:cNvSpPr/>
            <p:nvPr/>
          </p:nvSpPr>
          <p:spPr>
            <a:xfrm>
              <a:off x="5748650" y="2855750"/>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8734;p118">
              <a:extLst>
                <a:ext uri="{FF2B5EF4-FFF2-40B4-BE49-F238E27FC236}">
                  <a16:creationId xmlns:a16="http://schemas.microsoft.com/office/drawing/2014/main" id="{2BBED72D-DA49-591A-61FB-C457AEF78460}"/>
                </a:ext>
              </a:extLst>
            </p:cNvPr>
            <p:cNvSpPr/>
            <p:nvPr/>
          </p:nvSpPr>
          <p:spPr>
            <a:xfrm>
              <a:off x="5773925" y="285575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8735;p118">
              <a:extLst>
                <a:ext uri="{FF2B5EF4-FFF2-40B4-BE49-F238E27FC236}">
                  <a16:creationId xmlns:a16="http://schemas.microsoft.com/office/drawing/2014/main" id="{95E4A267-C159-6B10-1585-0B1014A35173}"/>
                </a:ext>
              </a:extLst>
            </p:cNvPr>
            <p:cNvSpPr/>
            <p:nvPr/>
          </p:nvSpPr>
          <p:spPr>
            <a:xfrm>
              <a:off x="5786575" y="2885025"/>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8736;p118">
              <a:extLst>
                <a:ext uri="{FF2B5EF4-FFF2-40B4-BE49-F238E27FC236}">
                  <a16:creationId xmlns:a16="http://schemas.microsoft.com/office/drawing/2014/main" id="{4ACA40BB-E2D0-2D98-A796-F03B56C063A9}"/>
                </a:ext>
              </a:extLst>
            </p:cNvPr>
            <p:cNvSpPr/>
            <p:nvPr/>
          </p:nvSpPr>
          <p:spPr>
            <a:xfrm>
              <a:off x="5850675" y="2885025"/>
              <a:ext cx="7100" cy="18425"/>
            </a:xfrm>
            <a:custGeom>
              <a:avLst/>
              <a:gdLst/>
              <a:ahLst/>
              <a:cxnLst/>
              <a:rect l="l" t="t" r="r" b="b"/>
              <a:pathLst>
                <a:path w="284"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8737;p118">
              <a:extLst>
                <a:ext uri="{FF2B5EF4-FFF2-40B4-BE49-F238E27FC236}">
                  <a16:creationId xmlns:a16="http://schemas.microsoft.com/office/drawing/2014/main" id="{4F2CFE49-50A6-2E92-EB62-43858E6173B4}"/>
                </a:ext>
              </a:extLst>
            </p:cNvPr>
            <p:cNvSpPr/>
            <p:nvPr/>
          </p:nvSpPr>
          <p:spPr>
            <a:xfrm>
              <a:off x="5748650" y="2914500"/>
              <a:ext cx="7125" cy="18450"/>
            </a:xfrm>
            <a:custGeom>
              <a:avLst/>
              <a:gdLst/>
              <a:ahLst/>
              <a:cxnLst/>
              <a:rect l="l" t="t" r="r" b="b"/>
              <a:pathLst>
                <a:path w="285" h="738" extrusionOk="0">
                  <a:moveTo>
                    <a:pt x="0" y="1"/>
                  </a:moveTo>
                  <a:lnTo>
                    <a:pt x="0" y="738"/>
                  </a:lnTo>
                  <a:lnTo>
                    <a:pt x="284" y="738"/>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8738;p118">
              <a:extLst>
                <a:ext uri="{FF2B5EF4-FFF2-40B4-BE49-F238E27FC236}">
                  <a16:creationId xmlns:a16="http://schemas.microsoft.com/office/drawing/2014/main" id="{80A529FA-CE5B-7B50-FE4B-97FD89672690}"/>
                </a:ext>
              </a:extLst>
            </p:cNvPr>
            <p:cNvSpPr/>
            <p:nvPr/>
          </p:nvSpPr>
          <p:spPr>
            <a:xfrm>
              <a:off x="5837800" y="2914500"/>
              <a:ext cx="7350" cy="18450"/>
            </a:xfrm>
            <a:custGeom>
              <a:avLst/>
              <a:gdLst/>
              <a:ahLst/>
              <a:cxnLst/>
              <a:rect l="l" t="t" r="r" b="b"/>
              <a:pathLst>
                <a:path w="294" h="738" extrusionOk="0">
                  <a:moveTo>
                    <a:pt x="1" y="1"/>
                  </a:moveTo>
                  <a:lnTo>
                    <a:pt x="1" y="738"/>
                  </a:lnTo>
                  <a:lnTo>
                    <a:pt x="294" y="738"/>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8739;p118">
              <a:extLst>
                <a:ext uri="{FF2B5EF4-FFF2-40B4-BE49-F238E27FC236}">
                  <a16:creationId xmlns:a16="http://schemas.microsoft.com/office/drawing/2014/main" id="{3D5E82B1-9D27-56CE-E981-C619DD066EC5}"/>
                </a:ext>
              </a:extLst>
            </p:cNvPr>
            <p:cNvSpPr/>
            <p:nvPr/>
          </p:nvSpPr>
          <p:spPr>
            <a:xfrm>
              <a:off x="5786575" y="294535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8740;p118">
              <a:extLst>
                <a:ext uri="{FF2B5EF4-FFF2-40B4-BE49-F238E27FC236}">
                  <a16:creationId xmlns:a16="http://schemas.microsoft.com/office/drawing/2014/main" id="{CBD4CCB2-A095-473A-9BC0-E23A1EB8FB09}"/>
                </a:ext>
              </a:extLst>
            </p:cNvPr>
            <p:cNvSpPr/>
            <p:nvPr/>
          </p:nvSpPr>
          <p:spPr>
            <a:xfrm>
              <a:off x="5825175" y="2945350"/>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8741;p118">
              <a:extLst>
                <a:ext uri="{FF2B5EF4-FFF2-40B4-BE49-F238E27FC236}">
                  <a16:creationId xmlns:a16="http://schemas.microsoft.com/office/drawing/2014/main" id="{D41D3861-7023-22E6-4B62-33D03F6DBFDF}"/>
                </a:ext>
              </a:extLst>
            </p:cNvPr>
            <p:cNvSpPr/>
            <p:nvPr/>
          </p:nvSpPr>
          <p:spPr>
            <a:xfrm>
              <a:off x="5748650" y="3003225"/>
              <a:ext cx="7125" cy="18650"/>
            </a:xfrm>
            <a:custGeom>
              <a:avLst/>
              <a:gdLst/>
              <a:ahLst/>
              <a:cxnLst/>
              <a:rect l="l" t="t" r="r" b="b"/>
              <a:pathLst>
                <a:path w="285" h="746" extrusionOk="0">
                  <a:moveTo>
                    <a:pt x="0" y="0"/>
                  </a:moveTo>
                  <a:lnTo>
                    <a:pt x="0" y="746"/>
                  </a:lnTo>
                  <a:lnTo>
                    <a:pt x="284" y="74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8742;p118">
              <a:extLst>
                <a:ext uri="{FF2B5EF4-FFF2-40B4-BE49-F238E27FC236}">
                  <a16:creationId xmlns:a16="http://schemas.microsoft.com/office/drawing/2014/main" id="{CBC6703A-DE8E-CC26-307F-0520EBDF41CB}"/>
                </a:ext>
              </a:extLst>
            </p:cNvPr>
            <p:cNvSpPr/>
            <p:nvPr/>
          </p:nvSpPr>
          <p:spPr>
            <a:xfrm>
              <a:off x="5811850" y="3003225"/>
              <a:ext cx="7350" cy="18650"/>
            </a:xfrm>
            <a:custGeom>
              <a:avLst/>
              <a:gdLst/>
              <a:ahLst/>
              <a:cxnLst/>
              <a:rect l="l" t="t" r="r" b="b"/>
              <a:pathLst>
                <a:path w="294"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8743;p118">
              <a:extLst>
                <a:ext uri="{FF2B5EF4-FFF2-40B4-BE49-F238E27FC236}">
                  <a16:creationId xmlns:a16="http://schemas.microsoft.com/office/drawing/2014/main" id="{4AEB3EDC-6DE9-B978-2913-2929A4A74DD4}"/>
                </a:ext>
              </a:extLst>
            </p:cNvPr>
            <p:cNvSpPr/>
            <p:nvPr/>
          </p:nvSpPr>
          <p:spPr>
            <a:xfrm>
              <a:off x="5786575" y="3032275"/>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8744;p118">
              <a:extLst>
                <a:ext uri="{FF2B5EF4-FFF2-40B4-BE49-F238E27FC236}">
                  <a16:creationId xmlns:a16="http://schemas.microsoft.com/office/drawing/2014/main" id="{5B99CB2C-79E3-5766-8236-D1989B466F6C}"/>
                </a:ext>
              </a:extLst>
            </p:cNvPr>
            <p:cNvSpPr/>
            <p:nvPr/>
          </p:nvSpPr>
          <p:spPr>
            <a:xfrm>
              <a:off x="5748650" y="3061325"/>
              <a:ext cx="7125" cy="18450"/>
            </a:xfrm>
            <a:custGeom>
              <a:avLst/>
              <a:gdLst/>
              <a:ahLst/>
              <a:cxnLst/>
              <a:rect l="l" t="t" r="r" b="b"/>
              <a:pathLst>
                <a:path w="285" h="738"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8745;p118">
              <a:extLst>
                <a:ext uri="{FF2B5EF4-FFF2-40B4-BE49-F238E27FC236}">
                  <a16:creationId xmlns:a16="http://schemas.microsoft.com/office/drawing/2014/main" id="{B70F982B-7688-8B13-BA4A-EF532ABABE7F}"/>
                </a:ext>
              </a:extLst>
            </p:cNvPr>
            <p:cNvSpPr/>
            <p:nvPr/>
          </p:nvSpPr>
          <p:spPr>
            <a:xfrm>
              <a:off x="5811850" y="3061325"/>
              <a:ext cx="7350" cy="18450"/>
            </a:xfrm>
            <a:custGeom>
              <a:avLst/>
              <a:gdLst/>
              <a:ahLst/>
              <a:cxnLst/>
              <a:rect l="l" t="t" r="r" b="b"/>
              <a:pathLst>
                <a:path w="294"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8746;p118">
              <a:extLst>
                <a:ext uri="{FF2B5EF4-FFF2-40B4-BE49-F238E27FC236}">
                  <a16:creationId xmlns:a16="http://schemas.microsoft.com/office/drawing/2014/main" id="{1EF32017-A468-DB6C-69F7-012BA891090D}"/>
                </a:ext>
              </a:extLst>
            </p:cNvPr>
            <p:cNvSpPr/>
            <p:nvPr/>
          </p:nvSpPr>
          <p:spPr>
            <a:xfrm>
              <a:off x="5888600" y="3061325"/>
              <a:ext cx="7325" cy="18450"/>
            </a:xfrm>
            <a:custGeom>
              <a:avLst/>
              <a:gdLst/>
              <a:ahLst/>
              <a:cxnLst/>
              <a:rect l="l" t="t" r="r" b="b"/>
              <a:pathLst>
                <a:path w="293" h="738"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8747;p118">
              <a:extLst>
                <a:ext uri="{FF2B5EF4-FFF2-40B4-BE49-F238E27FC236}">
                  <a16:creationId xmlns:a16="http://schemas.microsoft.com/office/drawing/2014/main" id="{4999FAD1-AB2B-D962-8253-484C1286B535}"/>
                </a:ext>
              </a:extLst>
            </p:cNvPr>
            <p:cNvSpPr/>
            <p:nvPr/>
          </p:nvSpPr>
          <p:spPr>
            <a:xfrm>
              <a:off x="5888600" y="3128300"/>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8748;p118">
              <a:extLst>
                <a:ext uri="{FF2B5EF4-FFF2-40B4-BE49-F238E27FC236}">
                  <a16:creationId xmlns:a16="http://schemas.microsoft.com/office/drawing/2014/main" id="{1767E2FD-6452-F166-E34E-804EB8240680}"/>
                </a:ext>
              </a:extLst>
            </p:cNvPr>
            <p:cNvSpPr/>
            <p:nvPr/>
          </p:nvSpPr>
          <p:spPr>
            <a:xfrm>
              <a:off x="5748650" y="3162025"/>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8749;p118">
              <a:extLst>
                <a:ext uri="{FF2B5EF4-FFF2-40B4-BE49-F238E27FC236}">
                  <a16:creationId xmlns:a16="http://schemas.microsoft.com/office/drawing/2014/main" id="{5659A628-3D67-B733-ACF1-BCF1405884E7}"/>
                </a:ext>
              </a:extLst>
            </p:cNvPr>
            <p:cNvSpPr/>
            <p:nvPr/>
          </p:nvSpPr>
          <p:spPr>
            <a:xfrm>
              <a:off x="5811850" y="319550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8750;p118">
              <a:extLst>
                <a:ext uri="{FF2B5EF4-FFF2-40B4-BE49-F238E27FC236}">
                  <a16:creationId xmlns:a16="http://schemas.microsoft.com/office/drawing/2014/main" id="{94F41AB6-9143-C149-18A8-A4E66836232A}"/>
                </a:ext>
              </a:extLst>
            </p:cNvPr>
            <p:cNvSpPr/>
            <p:nvPr/>
          </p:nvSpPr>
          <p:spPr>
            <a:xfrm>
              <a:off x="5811850" y="3227450"/>
              <a:ext cx="7350" cy="18650"/>
            </a:xfrm>
            <a:custGeom>
              <a:avLst/>
              <a:gdLst/>
              <a:ahLst/>
              <a:cxnLst/>
              <a:rect l="l" t="t" r="r" b="b"/>
              <a:pathLst>
                <a:path w="294"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8751;p118">
              <a:extLst>
                <a:ext uri="{FF2B5EF4-FFF2-40B4-BE49-F238E27FC236}">
                  <a16:creationId xmlns:a16="http://schemas.microsoft.com/office/drawing/2014/main" id="{9B4113D9-1F08-2033-D357-257A63A1F094}"/>
                </a:ext>
              </a:extLst>
            </p:cNvPr>
            <p:cNvSpPr/>
            <p:nvPr/>
          </p:nvSpPr>
          <p:spPr>
            <a:xfrm>
              <a:off x="5888600" y="3195500"/>
              <a:ext cx="7325" cy="18425"/>
            </a:xfrm>
            <a:custGeom>
              <a:avLst/>
              <a:gdLst/>
              <a:ahLst/>
              <a:cxnLst/>
              <a:rect l="l" t="t" r="r" b="b"/>
              <a:pathLst>
                <a:path w="293"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8752;p118">
              <a:extLst>
                <a:ext uri="{FF2B5EF4-FFF2-40B4-BE49-F238E27FC236}">
                  <a16:creationId xmlns:a16="http://schemas.microsoft.com/office/drawing/2014/main" id="{FBD531B5-EDC9-C6DA-AE2B-FED1A3A6D61C}"/>
                </a:ext>
              </a:extLst>
            </p:cNvPr>
            <p:cNvSpPr/>
            <p:nvPr/>
          </p:nvSpPr>
          <p:spPr>
            <a:xfrm>
              <a:off x="5887475" y="2039175"/>
              <a:ext cx="7125" cy="18425"/>
            </a:xfrm>
            <a:custGeom>
              <a:avLst/>
              <a:gdLst/>
              <a:ahLst/>
              <a:cxnLst/>
              <a:rect l="l" t="t" r="r" b="b"/>
              <a:pathLst>
                <a:path w="285" h="737" extrusionOk="0">
                  <a:moveTo>
                    <a:pt x="1" y="0"/>
                  </a:moveTo>
                  <a:lnTo>
                    <a:pt x="1"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8753;p118">
              <a:extLst>
                <a:ext uri="{FF2B5EF4-FFF2-40B4-BE49-F238E27FC236}">
                  <a16:creationId xmlns:a16="http://schemas.microsoft.com/office/drawing/2014/main" id="{634EB082-218B-08A2-25D8-2B604128FB24}"/>
                </a:ext>
              </a:extLst>
            </p:cNvPr>
            <p:cNvSpPr/>
            <p:nvPr/>
          </p:nvSpPr>
          <p:spPr>
            <a:xfrm>
              <a:off x="5900125" y="2039175"/>
              <a:ext cx="7125" cy="18425"/>
            </a:xfrm>
            <a:custGeom>
              <a:avLst/>
              <a:gdLst/>
              <a:ahLst/>
              <a:cxnLst/>
              <a:rect l="l" t="t" r="r" b="b"/>
              <a:pathLst>
                <a:path w="285" h="737" extrusionOk="0">
                  <a:moveTo>
                    <a:pt x="1" y="0"/>
                  </a:moveTo>
                  <a:lnTo>
                    <a:pt x="1" y="736"/>
                  </a:lnTo>
                  <a:lnTo>
                    <a:pt x="285" y="736"/>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8754;p118">
              <a:extLst>
                <a:ext uri="{FF2B5EF4-FFF2-40B4-BE49-F238E27FC236}">
                  <a16:creationId xmlns:a16="http://schemas.microsoft.com/office/drawing/2014/main" id="{3345756B-FEF9-0EDD-468D-7556018BD14A}"/>
                </a:ext>
              </a:extLst>
            </p:cNvPr>
            <p:cNvSpPr/>
            <p:nvPr/>
          </p:nvSpPr>
          <p:spPr>
            <a:xfrm>
              <a:off x="5912750" y="2039175"/>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8755;p118">
              <a:extLst>
                <a:ext uri="{FF2B5EF4-FFF2-40B4-BE49-F238E27FC236}">
                  <a16:creationId xmlns:a16="http://schemas.microsoft.com/office/drawing/2014/main" id="{1EE35669-534E-6B56-4F0D-B1C22622A4EC}"/>
                </a:ext>
              </a:extLst>
            </p:cNvPr>
            <p:cNvSpPr/>
            <p:nvPr/>
          </p:nvSpPr>
          <p:spPr>
            <a:xfrm>
              <a:off x="5938050" y="2039175"/>
              <a:ext cx="7350" cy="18425"/>
            </a:xfrm>
            <a:custGeom>
              <a:avLst/>
              <a:gdLst/>
              <a:ahLst/>
              <a:cxnLst/>
              <a:rect l="l" t="t" r="r" b="b"/>
              <a:pathLst>
                <a:path w="294"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8756;p118">
              <a:extLst>
                <a:ext uri="{FF2B5EF4-FFF2-40B4-BE49-F238E27FC236}">
                  <a16:creationId xmlns:a16="http://schemas.microsoft.com/office/drawing/2014/main" id="{1F24F98A-7FA2-BA3A-80B8-B5E6AAFAF522}"/>
                </a:ext>
              </a:extLst>
            </p:cNvPr>
            <p:cNvSpPr/>
            <p:nvPr/>
          </p:nvSpPr>
          <p:spPr>
            <a:xfrm>
              <a:off x="5950700" y="203917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8757;p118">
              <a:extLst>
                <a:ext uri="{FF2B5EF4-FFF2-40B4-BE49-F238E27FC236}">
                  <a16:creationId xmlns:a16="http://schemas.microsoft.com/office/drawing/2014/main" id="{C344A7B2-410A-9759-C3D2-77C13C8FDFB1}"/>
                </a:ext>
              </a:extLst>
            </p:cNvPr>
            <p:cNvSpPr/>
            <p:nvPr/>
          </p:nvSpPr>
          <p:spPr>
            <a:xfrm>
              <a:off x="5950700" y="2105250"/>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8758;p118">
              <a:extLst>
                <a:ext uri="{FF2B5EF4-FFF2-40B4-BE49-F238E27FC236}">
                  <a16:creationId xmlns:a16="http://schemas.microsoft.com/office/drawing/2014/main" id="{C8036CAF-43D4-E32B-6A05-E9F116A883B9}"/>
                </a:ext>
              </a:extLst>
            </p:cNvPr>
            <p:cNvSpPr/>
            <p:nvPr/>
          </p:nvSpPr>
          <p:spPr>
            <a:xfrm>
              <a:off x="5900125" y="2171550"/>
              <a:ext cx="71200" cy="18450"/>
            </a:xfrm>
            <a:custGeom>
              <a:avLst/>
              <a:gdLst/>
              <a:ahLst/>
              <a:cxnLst/>
              <a:rect l="l" t="t" r="r" b="b"/>
              <a:pathLst>
                <a:path w="2848" h="738" extrusionOk="0">
                  <a:moveTo>
                    <a:pt x="1" y="1"/>
                  </a:moveTo>
                  <a:lnTo>
                    <a:pt x="1" y="738"/>
                  </a:lnTo>
                  <a:lnTo>
                    <a:pt x="2848" y="738"/>
                  </a:lnTo>
                  <a:lnTo>
                    <a:pt x="28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8759;p118">
              <a:extLst>
                <a:ext uri="{FF2B5EF4-FFF2-40B4-BE49-F238E27FC236}">
                  <a16:creationId xmlns:a16="http://schemas.microsoft.com/office/drawing/2014/main" id="{A7BD48FE-9B38-23B3-8BD4-804A05664E0B}"/>
                </a:ext>
              </a:extLst>
            </p:cNvPr>
            <p:cNvSpPr/>
            <p:nvPr/>
          </p:nvSpPr>
          <p:spPr>
            <a:xfrm>
              <a:off x="5887475" y="2270925"/>
              <a:ext cx="44625" cy="18425"/>
            </a:xfrm>
            <a:custGeom>
              <a:avLst/>
              <a:gdLst/>
              <a:ahLst/>
              <a:cxnLst/>
              <a:rect l="l" t="t" r="r" b="b"/>
              <a:pathLst>
                <a:path w="1785" h="737" extrusionOk="0">
                  <a:moveTo>
                    <a:pt x="1" y="0"/>
                  </a:moveTo>
                  <a:lnTo>
                    <a:pt x="1" y="737"/>
                  </a:lnTo>
                  <a:lnTo>
                    <a:pt x="1784" y="737"/>
                  </a:lnTo>
                  <a:lnTo>
                    <a:pt x="17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28760;p118">
              <a:extLst>
                <a:ext uri="{FF2B5EF4-FFF2-40B4-BE49-F238E27FC236}">
                  <a16:creationId xmlns:a16="http://schemas.microsoft.com/office/drawing/2014/main" id="{D2B46050-76E4-57AE-3033-284AEBB9AD64}"/>
                </a:ext>
              </a:extLst>
            </p:cNvPr>
            <p:cNvSpPr/>
            <p:nvPr/>
          </p:nvSpPr>
          <p:spPr>
            <a:xfrm>
              <a:off x="5773925" y="2303975"/>
              <a:ext cx="133325" cy="18425"/>
            </a:xfrm>
            <a:custGeom>
              <a:avLst/>
              <a:gdLst/>
              <a:ahLst/>
              <a:cxnLst/>
              <a:rect l="l" t="t" r="r" b="b"/>
              <a:pathLst>
                <a:path w="5333" h="737" extrusionOk="0">
                  <a:moveTo>
                    <a:pt x="1" y="0"/>
                  </a:moveTo>
                  <a:lnTo>
                    <a:pt x="1" y="736"/>
                  </a:lnTo>
                  <a:lnTo>
                    <a:pt x="5333" y="736"/>
                  </a:lnTo>
                  <a:lnTo>
                    <a:pt x="5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28761;p118">
              <a:extLst>
                <a:ext uri="{FF2B5EF4-FFF2-40B4-BE49-F238E27FC236}">
                  <a16:creationId xmlns:a16="http://schemas.microsoft.com/office/drawing/2014/main" id="{23C7616D-EA9B-CAA8-8076-E4C70AB29402}"/>
                </a:ext>
              </a:extLst>
            </p:cNvPr>
            <p:cNvSpPr/>
            <p:nvPr/>
          </p:nvSpPr>
          <p:spPr>
            <a:xfrm>
              <a:off x="5925400" y="2303975"/>
              <a:ext cx="45925" cy="18425"/>
            </a:xfrm>
            <a:custGeom>
              <a:avLst/>
              <a:gdLst/>
              <a:ahLst/>
              <a:cxnLst/>
              <a:rect l="l" t="t" r="r" b="b"/>
              <a:pathLst>
                <a:path w="1837" h="737" extrusionOk="0">
                  <a:moveTo>
                    <a:pt x="1" y="0"/>
                  </a:moveTo>
                  <a:lnTo>
                    <a:pt x="1" y="736"/>
                  </a:lnTo>
                  <a:lnTo>
                    <a:pt x="1837" y="736"/>
                  </a:lnTo>
                  <a:lnTo>
                    <a:pt x="1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28762;p118">
              <a:extLst>
                <a:ext uri="{FF2B5EF4-FFF2-40B4-BE49-F238E27FC236}">
                  <a16:creationId xmlns:a16="http://schemas.microsoft.com/office/drawing/2014/main" id="{EC3C5A83-89B5-1A07-2C5E-B5E13D185A1D}"/>
                </a:ext>
              </a:extLst>
            </p:cNvPr>
            <p:cNvSpPr/>
            <p:nvPr/>
          </p:nvSpPr>
          <p:spPr>
            <a:xfrm>
              <a:off x="5827825" y="2370050"/>
              <a:ext cx="130200" cy="18650"/>
            </a:xfrm>
            <a:custGeom>
              <a:avLst/>
              <a:gdLst/>
              <a:ahLst/>
              <a:cxnLst/>
              <a:rect l="l" t="t" r="r" b="b"/>
              <a:pathLst>
                <a:path w="5208" h="746" extrusionOk="0">
                  <a:moveTo>
                    <a:pt x="1" y="1"/>
                  </a:moveTo>
                  <a:lnTo>
                    <a:pt x="1" y="746"/>
                  </a:lnTo>
                  <a:lnTo>
                    <a:pt x="5208" y="746"/>
                  </a:lnTo>
                  <a:lnTo>
                    <a:pt x="52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28763;p118">
              <a:extLst>
                <a:ext uri="{FF2B5EF4-FFF2-40B4-BE49-F238E27FC236}">
                  <a16:creationId xmlns:a16="http://schemas.microsoft.com/office/drawing/2014/main" id="{DB1FE9DB-8EF0-93EA-1E23-EC9EDF66DD12}"/>
                </a:ext>
              </a:extLst>
            </p:cNvPr>
            <p:cNvSpPr/>
            <p:nvPr/>
          </p:nvSpPr>
          <p:spPr>
            <a:xfrm>
              <a:off x="5887475" y="2403325"/>
              <a:ext cx="7125" cy="18425"/>
            </a:xfrm>
            <a:custGeom>
              <a:avLst/>
              <a:gdLst/>
              <a:ahLst/>
              <a:cxnLst/>
              <a:rect l="l" t="t" r="r" b="b"/>
              <a:pathLst>
                <a:path w="285" h="737" extrusionOk="0">
                  <a:moveTo>
                    <a:pt x="1" y="0"/>
                  </a:moveTo>
                  <a:lnTo>
                    <a:pt x="1"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28764;p118">
              <a:extLst>
                <a:ext uri="{FF2B5EF4-FFF2-40B4-BE49-F238E27FC236}">
                  <a16:creationId xmlns:a16="http://schemas.microsoft.com/office/drawing/2014/main" id="{40AB03FA-A634-4484-E375-427A68EE0D73}"/>
                </a:ext>
              </a:extLst>
            </p:cNvPr>
            <p:cNvSpPr/>
            <p:nvPr/>
          </p:nvSpPr>
          <p:spPr>
            <a:xfrm>
              <a:off x="5900125" y="2403325"/>
              <a:ext cx="7125" cy="18425"/>
            </a:xfrm>
            <a:custGeom>
              <a:avLst/>
              <a:gdLst/>
              <a:ahLst/>
              <a:cxnLst/>
              <a:rect l="l" t="t" r="r" b="b"/>
              <a:pathLst>
                <a:path w="285" h="737" extrusionOk="0">
                  <a:moveTo>
                    <a:pt x="1" y="0"/>
                  </a:moveTo>
                  <a:lnTo>
                    <a:pt x="1" y="736"/>
                  </a:lnTo>
                  <a:lnTo>
                    <a:pt x="285" y="736"/>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28765;p118">
              <a:extLst>
                <a:ext uri="{FF2B5EF4-FFF2-40B4-BE49-F238E27FC236}">
                  <a16:creationId xmlns:a16="http://schemas.microsoft.com/office/drawing/2014/main" id="{7E96EFE9-A9C7-2065-12D8-8DED279203AB}"/>
                </a:ext>
              </a:extLst>
            </p:cNvPr>
            <p:cNvSpPr/>
            <p:nvPr/>
          </p:nvSpPr>
          <p:spPr>
            <a:xfrm>
              <a:off x="5900125" y="2469425"/>
              <a:ext cx="71200" cy="18650"/>
            </a:xfrm>
            <a:custGeom>
              <a:avLst/>
              <a:gdLst/>
              <a:ahLst/>
              <a:cxnLst/>
              <a:rect l="l" t="t" r="r" b="b"/>
              <a:pathLst>
                <a:path w="2848" h="746" extrusionOk="0">
                  <a:moveTo>
                    <a:pt x="1" y="0"/>
                  </a:moveTo>
                  <a:lnTo>
                    <a:pt x="1" y="745"/>
                  </a:lnTo>
                  <a:lnTo>
                    <a:pt x="2848" y="745"/>
                  </a:lnTo>
                  <a:lnTo>
                    <a:pt x="28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28766;p118">
              <a:extLst>
                <a:ext uri="{FF2B5EF4-FFF2-40B4-BE49-F238E27FC236}">
                  <a16:creationId xmlns:a16="http://schemas.microsoft.com/office/drawing/2014/main" id="{2197F0EE-C5A4-3AC9-185D-4F0DE987C7B6}"/>
                </a:ext>
              </a:extLst>
            </p:cNvPr>
            <p:cNvSpPr/>
            <p:nvPr/>
          </p:nvSpPr>
          <p:spPr>
            <a:xfrm>
              <a:off x="5950700" y="2502675"/>
              <a:ext cx="7325" cy="18425"/>
            </a:xfrm>
            <a:custGeom>
              <a:avLst/>
              <a:gdLst/>
              <a:ahLst/>
              <a:cxnLst/>
              <a:rect l="l" t="t" r="r" b="b"/>
              <a:pathLst>
                <a:path w="293"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28767;p118">
              <a:extLst>
                <a:ext uri="{FF2B5EF4-FFF2-40B4-BE49-F238E27FC236}">
                  <a16:creationId xmlns:a16="http://schemas.microsoft.com/office/drawing/2014/main" id="{FF84CE29-48FF-2A4D-82A3-2DFF51DC6CEE}"/>
                </a:ext>
              </a:extLst>
            </p:cNvPr>
            <p:cNvSpPr/>
            <p:nvPr/>
          </p:nvSpPr>
          <p:spPr>
            <a:xfrm>
              <a:off x="5887475" y="2535725"/>
              <a:ext cx="88750" cy="18425"/>
            </a:xfrm>
            <a:custGeom>
              <a:avLst/>
              <a:gdLst/>
              <a:ahLst/>
              <a:cxnLst/>
              <a:rect l="l" t="t" r="r" b="b"/>
              <a:pathLst>
                <a:path w="3550" h="737" extrusionOk="0">
                  <a:moveTo>
                    <a:pt x="1" y="0"/>
                  </a:moveTo>
                  <a:lnTo>
                    <a:pt x="1" y="737"/>
                  </a:lnTo>
                  <a:lnTo>
                    <a:pt x="3549" y="737"/>
                  </a:lnTo>
                  <a:lnTo>
                    <a:pt x="35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28768;p118">
              <a:extLst>
                <a:ext uri="{FF2B5EF4-FFF2-40B4-BE49-F238E27FC236}">
                  <a16:creationId xmlns:a16="http://schemas.microsoft.com/office/drawing/2014/main" id="{2F97A230-A0DA-F2A1-FC8C-C6E500BB6D01}"/>
                </a:ext>
              </a:extLst>
            </p:cNvPr>
            <p:cNvSpPr/>
            <p:nvPr/>
          </p:nvSpPr>
          <p:spPr>
            <a:xfrm>
              <a:off x="5887475" y="2635075"/>
              <a:ext cx="43725" cy="18450"/>
            </a:xfrm>
            <a:custGeom>
              <a:avLst/>
              <a:gdLst/>
              <a:ahLst/>
              <a:cxnLst/>
              <a:rect l="l" t="t" r="r" b="b"/>
              <a:pathLst>
                <a:path w="1749" h="738" extrusionOk="0">
                  <a:moveTo>
                    <a:pt x="1" y="0"/>
                  </a:moveTo>
                  <a:lnTo>
                    <a:pt x="1" y="737"/>
                  </a:lnTo>
                  <a:lnTo>
                    <a:pt x="1749" y="737"/>
                  </a:lnTo>
                  <a:lnTo>
                    <a:pt x="1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28769;p118">
              <a:extLst>
                <a:ext uri="{FF2B5EF4-FFF2-40B4-BE49-F238E27FC236}">
                  <a16:creationId xmlns:a16="http://schemas.microsoft.com/office/drawing/2014/main" id="{952DF38E-1225-F757-C252-CCF021C5CA4A}"/>
                </a:ext>
              </a:extLst>
            </p:cNvPr>
            <p:cNvSpPr/>
            <p:nvPr/>
          </p:nvSpPr>
          <p:spPr>
            <a:xfrm>
              <a:off x="5950700" y="2635075"/>
              <a:ext cx="7325" cy="18450"/>
            </a:xfrm>
            <a:custGeom>
              <a:avLst/>
              <a:gdLst/>
              <a:ahLst/>
              <a:cxnLst/>
              <a:rect l="l" t="t" r="r" b="b"/>
              <a:pathLst>
                <a:path w="293" h="738"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28770;p118">
              <a:extLst>
                <a:ext uri="{FF2B5EF4-FFF2-40B4-BE49-F238E27FC236}">
                  <a16:creationId xmlns:a16="http://schemas.microsoft.com/office/drawing/2014/main" id="{0C2476B7-D527-A1A1-452E-17AD3D2AD576}"/>
                </a:ext>
              </a:extLst>
            </p:cNvPr>
            <p:cNvSpPr/>
            <p:nvPr/>
          </p:nvSpPr>
          <p:spPr>
            <a:xfrm>
              <a:off x="5900125" y="2701150"/>
              <a:ext cx="7125" cy="18450"/>
            </a:xfrm>
            <a:custGeom>
              <a:avLst/>
              <a:gdLst/>
              <a:ahLst/>
              <a:cxnLst/>
              <a:rect l="l" t="t" r="r" b="b"/>
              <a:pathLst>
                <a:path w="285" h="738" extrusionOk="0">
                  <a:moveTo>
                    <a:pt x="1" y="1"/>
                  </a:moveTo>
                  <a:lnTo>
                    <a:pt x="1" y="738"/>
                  </a:lnTo>
                  <a:lnTo>
                    <a:pt x="285" y="738"/>
                  </a:lnTo>
                  <a:lnTo>
                    <a:pt x="2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28771;p118">
              <a:extLst>
                <a:ext uri="{FF2B5EF4-FFF2-40B4-BE49-F238E27FC236}">
                  <a16:creationId xmlns:a16="http://schemas.microsoft.com/office/drawing/2014/main" id="{5317B6A4-A91E-0C11-3653-8CF87DAEACE5}"/>
                </a:ext>
              </a:extLst>
            </p:cNvPr>
            <p:cNvSpPr/>
            <p:nvPr/>
          </p:nvSpPr>
          <p:spPr>
            <a:xfrm>
              <a:off x="5912750" y="2701150"/>
              <a:ext cx="45275" cy="18450"/>
            </a:xfrm>
            <a:custGeom>
              <a:avLst/>
              <a:gdLst/>
              <a:ahLst/>
              <a:cxnLst/>
              <a:rect l="l" t="t" r="r" b="b"/>
              <a:pathLst>
                <a:path w="1811" h="738" extrusionOk="0">
                  <a:moveTo>
                    <a:pt x="1" y="1"/>
                  </a:moveTo>
                  <a:lnTo>
                    <a:pt x="1" y="738"/>
                  </a:lnTo>
                  <a:lnTo>
                    <a:pt x="1811" y="738"/>
                  </a:lnTo>
                  <a:lnTo>
                    <a:pt x="18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28772;p118">
              <a:extLst>
                <a:ext uri="{FF2B5EF4-FFF2-40B4-BE49-F238E27FC236}">
                  <a16:creationId xmlns:a16="http://schemas.microsoft.com/office/drawing/2014/main" id="{4F4B9122-E352-7A03-3CF4-8983A3C8093D}"/>
                </a:ext>
              </a:extLst>
            </p:cNvPr>
            <p:cNvSpPr/>
            <p:nvPr/>
          </p:nvSpPr>
          <p:spPr>
            <a:xfrm>
              <a:off x="5964000" y="203917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28773;p118">
              <a:extLst>
                <a:ext uri="{FF2B5EF4-FFF2-40B4-BE49-F238E27FC236}">
                  <a16:creationId xmlns:a16="http://schemas.microsoft.com/office/drawing/2014/main" id="{E529A63D-F2EA-9BBD-0AA2-A34724D3D482}"/>
                </a:ext>
              </a:extLst>
            </p:cNvPr>
            <p:cNvSpPr/>
            <p:nvPr/>
          </p:nvSpPr>
          <p:spPr>
            <a:xfrm>
              <a:off x="5976625" y="20391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28774;p118">
              <a:extLst>
                <a:ext uri="{FF2B5EF4-FFF2-40B4-BE49-F238E27FC236}">
                  <a16:creationId xmlns:a16="http://schemas.microsoft.com/office/drawing/2014/main" id="{C5AFA402-AE0B-DE39-910D-F209B15E7F35}"/>
                </a:ext>
              </a:extLst>
            </p:cNvPr>
            <p:cNvSpPr/>
            <p:nvPr/>
          </p:nvSpPr>
          <p:spPr>
            <a:xfrm>
              <a:off x="6002150" y="203917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28775;p118">
              <a:extLst>
                <a:ext uri="{FF2B5EF4-FFF2-40B4-BE49-F238E27FC236}">
                  <a16:creationId xmlns:a16="http://schemas.microsoft.com/office/drawing/2014/main" id="{7C2B4F9C-EF74-8815-A441-590A808D677E}"/>
                </a:ext>
              </a:extLst>
            </p:cNvPr>
            <p:cNvSpPr/>
            <p:nvPr/>
          </p:nvSpPr>
          <p:spPr>
            <a:xfrm>
              <a:off x="6014775" y="20391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28776;p118">
              <a:extLst>
                <a:ext uri="{FF2B5EF4-FFF2-40B4-BE49-F238E27FC236}">
                  <a16:creationId xmlns:a16="http://schemas.microsoft.com/office/drawing/2014/main" id="{0148735A-5E3A-8A01-1830-FECB66E62F67}"/>
                </a:ext>
              </a:extLst>
            </p:cNvPr>
            <p:cNvSpPr/>
            <p:nvPr/>
          </p:nvSpPr>
          <p:spPr>
            <a:xfrm>
              <a:off x="6027425" y="203917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28777;p118">
              <a:extLst>
                <a:ext uri="{FF2B5EF4-FFF2-40B4-BE49-F238E27FC236}">
                  <a16:creationId xmlns:a16="http://schemas.microsoft.com/office/drawing/2014/main" id="{E945DE67-A26C-B211-C297-8B3BE8D9D873}"/>
                </a:ext>
              </a:extLst>
            </p:cNvPr>
            <p:cNvSpPr/>
            <p:nvPr/>
          </p:nvSpPr>
          <p:spPr>
            <a:xfrm>
              <a:off x="6027425" y="2105250"/>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28778;p118">
              <a:extLst>
                <a:ext uri="{FF2B5EF4-FFF2-40B4-BE49-F238E27FC236}">
                  <a16:creationId xmlns:a16="http://schemas.microsoft.com/office/drawing/2014/main" id="{5C1A4894-0756-2948-DCD2-094E37616E38}"/>
                </a:ext>
              </a:extLst>
            </p:cNvPr>
            <p:cNvSpPr/>
            <p:nvPr/>
          </p:nvSpPr>
          <p:spPr>
            <a:xfrm>
              <a:off x="5837800" y="2138525"/>
              <a:ext cx="133525" cy="18425"/>
            </a:xfrm>
            <a:custGeom>
              <a:avLst/>
              <a:gdLst/>
              <a:ahLst/>
              <a:cxnLst/>
              <a:rect l="l" t="t" r="r" b="b"/>
              <a:pathLst>
                <a:path w="5341" h="737" extrusionOk="0">
                  <a:moveTo>
                    <a:pt x="1" y="0"/>
                  </a:moveTo>
                  <a:lnTo>
                    <a:pt x="1" y="736"/>
                  </a:lnTo>
                  <a:lnTo>
                    <a:pt x="5341" y="736"/>
                  </a:lnTo>
                  <a:lnTo>
                    <a:pt x="5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28779;p118">
              <a:extLst>
                <a:ext uri="{FF2B5EF4-FFF2-40B4-BE49-F238E27FC236}">
                  <a16:creationId xmlns:a16="http://schemas.microsoft.com/office/drawing/2014/main" id="{AFEF08CE-443D-FFEB-13E0-1BE017D934C5}"/>
                </a:ext>
              </a:extLst>
            </p:cNvPr>
            <p:cNvSpPr/>
            <p:nvPr/>
          </p:nvSpPr>
          <p:spPr>
            <a:xfrm>
              <a:off x="5980400" y="2138525"/>
              <a:ext cx="41725" cy="18425"/>
            </a:xfrm>
            <a:custGeom>
              <a:avLst/>
              <a:gdLst/>
              <a:ahLst/>
              <a:cxnLst/>
              <a:rect l="l" t="t" r="r" b="b"/>
              <a:pathLst>
                <a:path w="1669" h="737" extrusionOk="0">
                  <a:moveTo>
                    <a:pt x="1" y="0"/>
                  </a:moveTo>
                  <a:lnTo>
                    <a:pt x="1" y="736"/>
                  </a:lnTo>
                  <a:lnTo>
                    <a:pt x="1669" y="736"/>
                  </a:lnTo>
                  <a:lnTo>
                    <a:pt x="16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28780;p118">
              <a:extLst>
                <a:ext uri="{FF2B5EF4-FFF2-40B4-BE49-F238E27FC236}">
                  <a16:creationId xmlns:a16="http://schemas.microsoft.com/office/drawing/2014/main" id="{2F99E2CC-547E-B348-3907-46392E241B21}"/>
                </a:ext>
              </a:extLst>
            </p:cNvPr>
            <p:cNvSpPr/>
            <p:nvPr/>
          </p:nvSpPr>
          <p:spPr>
            <a:xfrm>
              <a:off x="6027425" y="213852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28781;p118">
              <a:extLst>
                <a:ext uri="{FF2B5EF4-FFF2-40B4-BE49-F238E27FC236}">
                  <a16:creationId xmlns:a16="http://schemas.microsoft.com/office/drawing/2014/main" id="{37FB33B7-A03A-49EA-E76E-99F64371A8C9}"/>
                </a:ext>
              </a:extLst>
            </p:cNvPr>
            <p:cNvSpPr/>
            <p:nvPr/>
          </p:nvSpPr>
          <p:spPr>
            <a:xfrm>
              <a:off x="6027425" y="2171550"/>
              <a:ext cx="7325" cy="18450"/>
            </a:xfrm>
            <a:custGeom>
              <a:avLst/>
              <a:gdLst/>
              <a:ahLst/>
              <a:cxnLst/>
              <a:rect l="l" t="t" r="r" b="b"/>
              <a:pathLst>
                <a:path w="293" h="738" extrusionOk="0">
                  <a:moveTo>
                    <a:pt x="1" y="1"/>
                  </a:moveTo>
                  <a:lnTo>
                    <a:pt x="1"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28782;p118">
              <a:extLst>
                <a:ext uri="{FF2B5EF4-FFF2-40B4-BE49-F238E27FC236}">
                  <a16:creationId xmlns:a16="http://schemas.microsoft.com/office/drawing/2014/main" id="{EF5D623C-A503-849C-1231-B2E3318FCC99}"/>
                </a:ext>
              </a:extLst>
            </p:cNvPr>
            <p:cNvSpPr/>
            <p:nvPr/>
          </p:nvSpPr>
          <p:spPr>
            <a:xfrm>
              <a:off x="5837800" y="2204625"/>
              <a:ext cx="133525" cy="18400"/>
            </a:xfrm>
            <a:custGeom>
              <a:avLst/>
              <a:gdLst/>
              <a:ahLst/>
              <a:cxnLst/>
              <a:rect l="l" t="t" r="r" b="b"/>
              <a:pathLst>
                <a:path w="5341" h="736" extrusionOk="0">
                  <a:moveTo>
                    <a:pt x="1" y="0"/>
                  </a:moveTo>
                  <a:lnTo>
                    <a:pt x="1" y="736"/>
                  </a:lnTo>
                  <a:lnTo>
                    <a:pt x="5341" y="736"/>
                  </a:lnTo>
                  <a:lnTo>
                    <a:pt x="53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28783;p118">
              <a:extLst>
                <a:ext uri="{FF2B5EF4-FFF2-40B4-BE49-F238E27FC236}">
                  <a16:creationId xmlns:a16="http://schemas.microsoft.com/office/drawing/2014/main" id="{20DA377B-F1AE-7D11-2C85-4FF6689C230A}"/>
                </a:ext>
              </a:extLst>
            </p:cNvPr>
            <p:cNvSpPr/>
            <p:nvPr/>
          </p:nvSpPr>
          <p:spPr>
            <a:xfrm>
              <a:off x="5989500" y="2204625"/>
              <a:ext cx="7125" cy="18400"/>
            </a:xfrm>
            <a:custGeom>
              <a:avLst/>
              <a:gdLst/>
              <a:ahLst/>
              <a:cxnLst/>
              <a:rect l="l" t="t" r="r" b="b"/>
              <a:pathLst>
                <a:path w="285" h="736"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28784;p118">
              <a:extLst>
                <a:ext uri="{FF2B5EF4-FFF2-40B4-BE49-F238E27FC236}">
                  <a16:creationId xmlns:a16="http://schemas.microsoft.com/office/drawing/2014/main" id="{8A961693-9FF9-3678-57D8-A79F5B0195DA}"/>
                </a:ext>
              </a:extLst>
            </p:cNvPr>
            <p:cNvSpPr/>
            <p:nvPr/>
          </p:nvSpPr>
          <p:spPr>
            <a:xfrm>
              <a:off x="6001025" y="2204625"/>
              <a:ext cx="21100" cy="18400"/>
            </a:xfrm>
            <a:custGeom>
              <a:avLst/>
              <a:gdLst/>
              <a:ahLst/>
              <a:cxnLst/>
              <a:rect l="l" t="t" r="r" b="b"/>
              <a:pathLst>
                <a:path w="844" h="736" extrusionOk="0">
                  <a:moveTo>
                    <a:pt x="1" y="0"/>
                  </a:moveTo>
                  <a:lnTo>
                    <a:pt x="1" y="736"/>
                  </a:lnTo>
                  <a:lnTo>
                    <a:pt x="844" y="736"/>
                  </a:lnTo>
                  <a:lnTo>
                    <a:pt x="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28785;p118">
              <a:extLst>
                <a:ext uri="{FF2B5EF4-FFF2-40B4-BE49-F238E27FC236}">
                  <a16:creationId xmlns:a16="http://schemas.microsoft.com/office/drawing/2014/main" id="{43668680-E86F-ECD4-E23F-76F34DFDEBB2}"/>
                </a:ext>
              </a:extLst>
            </p:cNvPr>
            <p:cNvSpPr/>
            <p:nvPr/>
          </p:nvSpPr>
          <p:spPr>
            <a:xfrm>
              <a:off x="5964000" y="227092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28786;p118">
              <a:extLst>
                <a:ext uri="{FF2B5EF4-FFF2-40B4-BE49-F238E27FC236}">
                  <a16:creationId xmlns:a16="http://schemas.microsoft.com/office/drawing/2014/main" id="{60D32933-B532-D3F9-25E8-0C955F513EED}"/>
                </a:ext>
              </a:extLst>
            </p:cNvPr>
            <p:cNvSpPr/>
            <p:nvPr/>
          </p:nvSpPr>
          <p:spPr>
            <a:xfrm>
              <a:off x="5989500" y="2270925"/>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28787;p118">
              <a:extLst>
                <a:ext uri="{FF2B5EF4-FFF2-40B4-BE49-F238E27FC236}">
                  <a16:creationId xmlns:a16="http://schemas.microsoft.com/office/drawing/2014/main" id="{30A87690-204C-6B3D-72E4-B3DB87E43E2C}"/>
                </a:ext>
              </a:extLst>
            </p:cNvPr>
            <p:cNvSpPr/>
            <p:nvPr/>
          </p:nvSpPr>
          <p:spPr>
            <a:xfrm>
              <a:off x="6027425" y="2270925"/>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28788;p118">
              <a:extLst>
                <a:ext uri="{FF2B5EF4-FFF2-40B4-BE49-F238E27FC236}">
                  <a16:creationId xmlns:a16="http://schemas.microsoft.com/office/drawing/2014/main" id="{24C6A8F7-4361-01E7-DEEF-9BC2DFEB23E9}"/>
                </a:ext>
              </a:extLst>
            </p:cNvPr>
            <p:cNvSpPr/>
            <p:nvPr/>
          </p:nvSpPr>
          <p:spPr>
            <a:xfrm>
              <a:off x="5976625" y="23039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28789;p118">
              <a:extLst>
                <a:ext uri="{FF2B5EF4-FFF2-40B4-BE49-F238E27FC236}">
                  <a16:creationId xmlns:a16="http://schemas.microsoft.com/office/drawing/2014/main" id="{E9E776A6-7621-B907-F740-0660049D8DF7}"/>
                </a:ext>
              </a:extLst>
            </p:cNvPr>
            <p:cNvSpPr/>
            <p:nvPr/>
          </p:nvSpPr>
          <p:spPr>
            <a:xfrm>
              <a:off x="6014775" y="23039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28790;p118">
              <a:extLst>
                <a:ext uri="{FF2B5EF4-FFF2-40B4-BE49-F238E27FC236}">
                  <a16:creationId xmlns:a16="http://schemas.microsoft.com/office/drawing/2014/main" id="{43D69CFE-4C57-9553-CEA4-C25BE898197E}"/>
                </a:ext>
              </a:extLst>
            </p:cNvPr>
            <p:cNvSpPr/>
            <p:nvPr/>
          </p:nvSpPr>
          <p:spPr>
            <a:xfrm>
              <a:off x="6027425" y="230397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28791;p118">
              <a:extLst>
                <a:ext uri="{FF2B5EF4-FFF2-40B4-BE49-F238E27FC236}">
                  <a16:creationId xmlns:a16="http://schemas.microsoft.com/office/drawing/2014/main" id="{EC931057-CE0F-D652-F323-4CC699422823}"/>
                </a:ext>
              </a:extLst>
            </p:cNvPr>
            <p:cNvSpPr/>
            <p:nvPr/>
          </p:nvSpPr>
          <p:spPr>
            <a:xfrm>
              <a:off x="6002150" y="2337000"/>
              <a:ext cx="7125" cy="18650"/>
            </a:xfrm>
            <a:custGeom>
              <a:avLst/>
              <a:gdLst/>
              <a:ahLst/>
              <a:cxnLst/>
              <a:rect l="l" t="t" r="r" b="b"/>
              <a:pathLst>
                <a:path w="285" h="746" extrusionOk="0">
                  <a:moveTo>
                    <a:pt x="0" y="1"/>
                  </a:moveTo>
                  <a:lnTo>
                    <a:pt x="0" y="746"/>
                  </a:lnTo>
                  <a:lnTo>
                    <a:pt x="284" y="746"/>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28792;p118">
              <a:extLst>
                <a:ext uri="{FF2B5EF4-FFF2-40B4-BE49-F238E27FC236}">
                  <a16:creationId xmlns:a16="http://schemas.microsoft.com/office/drawing/2014/main" id="{ED20A193-9CB8-E74D-54A0-05176BDD0BDC}"/>
                </a:ext>
              </a:extLst>
            </p:cNvPr>
            <p:cNvSpPr/>
            <p:nvPr/>
          </p:nvSpPr>
          <p:spPr>
            <a:xfrm>
              <a:off x="6027425" y="2337000"/>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28793;p118">
              <a:extLst>
                <a:ext uri="{FF2B5EF4-FFF2-40B4-BE49-F238E27FC236}">
                  <a16:creationId xmlns:a16="http://schemas.microsoft.com/office/drawing/2014/main" id="{027B2E38-2476-6C7D-37DB-323A50252A8F}"/>
                </a:ext>
              </a:extLst>
            </p:cNvPr>
            <p:cNvSpPr/>
            <p:nvPr/>
          </p:nvSpPr>
          <p:spPr>
            <a:xfrm>
              <a:off x="6002150" y="2370050"/>
              <a:ext cx="19975" cy="18650"/>
            </a:xfrm>
            <a:custGeom>
              <a:avLst/>
              <a:gdLst/>
              <a:ahLst/>
              <a:cxnLst/>
              <a:rect l="l" t="t" r="r" b="b"/>
              <a:pathLst>
                <a:path w="799" h="746" extrusionOk="0">
                  <a:moveTo>
                    <a:pt x="0" y="1"/>
                  </a:moveTo>
                  <a:lnTo>
                    <a:pt x="0" y="746"/>
                  </a:lnTo>
                  <a:lnTo>
                    <a:pt x="799" y="746"/>
                  </a:lnTo>
                  <a:lnTo>
                    <a:pt x="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28794;p118">
              <a:extLst>
                <a:ext uri="{FF2B5EF4-FFF2-40B4-BE49-F238E27FC236}">
                  <a16:creationId xmlns:a16="http://schemas.microsoft.com/office/drawing/2014/main" id="{AED528F3-6F68-607B-A84E-BA7D7B371FF1}"/>
                </a:ext>
              </a:extLst>
            </p:cNvPr>
            <p:cNvSpPr/>
            <p:nvPr/>
          </p:nvSpPr>
          <p:spPr>
            <a:xfrm>
              <a:off x="6027425" y="2370050"/>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28795;p118">
              <a:extLst>
                <a:ext uri="{FF2B5EF4-FFF2-40B4-BE49-F238E27FC236}">
                  <a16:creationId xmlns:a16="http://schemas.microsoft.com/office/drawing/2014/main" id="{4F36F5E3-4087-7B90-DBC8-BCE321FC78CA}"/>
                </a:ext>
              </a:extLst>
            </p:cNvPr>
            <p:cNvSpPr/>
            <p:nvPr/>
          </p:nvSpPr>
          <p:spPr>
            <a:xfrm>
              <a:off x="5938050" y="2403325"/>
              <a:ext cx="33275" cy="18425"/>
            </a:xfrm>
            <a:custGeom>
              <a:avLst/>
              <a:gdLst/>
              <a:ahLst/>
              <a:cxnLst/>
              <a:rect l="l" t="t" r="r" b="b"/>
              <a:pathLst>
                <a:path w="1331" h="737" extrusionOk="0">
                  <a:moveTo>
                    <a:pt x="0" y="0"/>
                  </a:moveTo>
                  <a:lnTo>
                    <a:pt x="0" y="736"/>
                  </a:lnTo>
                  <a:lnTo>
                    <a:pt x="1331" y="736"/>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28796;p118">
              <a:extLst>
                <a:ext uri="{FF2B5EF4-FFF2-40B4-BE49-F238E27FC236}">
                  <a16:creationId xmlns:a16="http://schemas.microsoft.com/office/drawing/2014/main" id="{352DAA0F-630E-35D1-1184-DD4D3889C9C7}"/>
                </a:ext>
              </a:extLst>
            </p:cNvPr>
            <p:cNvSpPr/>
            <p:nvPr/>
          </p:nvSpPr>
          <p:spPr>
            <a:xfrm>
              <a:off x="6002150" y="240332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28797;p118">
              <a:extLst>
                <a:ext uri="{FF2B5EF4-FFF2-40B4-BE49-F238E27FC236}">
                  <a16:creationId xmlns:a16="http://schemas.microsoft.com/office/drawing/2014/main" id="{3C701CFB-B192-4F21-10FE-021E1692D031}"/>
                </a:ext>
              </a:extLst>
            </p:cNvPr>
            <p:cNvSpPr/>
            <p:nvPr/>
          </p:nvSpPr>
          <p:spPr>
            <a:xfrm>
              <a:off x="6027425" y="240332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28798;p118">
              <a:extLst>
                <a:ext uri="{FF2B5EF4-FFF2-40B4-BE49-F238E27FC236}">
                  <a16:creationId xmlns:a16="http://schemas.microsoft.com/office/drawing/2014/main" id="{8C8D89B4-E5B2-F18A-BDE8-E15C5DA0B3BD}"/>
                </a:ext>
              </a:extLst>
            </p:cNvPr>
            <p:cNvSpPr/>
            <p:nvPr/>
          </p:nvSpPr>
          <p:spPr>
            <a:xfrm>
              <a:off x="6015225" y="2436350"/>
              <a:ext cx="19525" cy="18450"/>
            </a:xfrm>
            <a:custGeom>
              <a:avLst/>
              <a:gdLst/>
              <a:ahLst/>
              <a:cxnLst/>
              <a:rect l="l" t="t" r="r" b="b"/>
              <a:pathLst>
                <a:path w="781" h="738" extrusionOk="0">
                  <a:moveTo>
                    <a:pt x="0" y="1"/>
                  </a:moveTo>
                  <a:lnTo>
                    <a:pt x="0" y="738"/>
                  </a:lnTo>
                  <a:lnTo>
                    <a:pt x="781" y="738"/>
                  </a:lnTo>
                  <a:lnTo>
                    <a:pt x="7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28799;p118">
              <a:extLst>
                <a:ext uri="{FF2B5EF4-FFF2-40B4-BE49-F238E27FC236}">
                  <a16:creationId xmlns:a16="http://schemas.microsoft.com/office/drawing/2014/main" id="{1807A2A6-4596-9D82-AED5-2547FACB9C07}"/>
                </a:ext>
              </a:extLst>
            </p:cNvPr>
            <p:cNvSpPr/>
            <p:nvPr/>
          </p:nvSpPr>
          <p:spPr>
            <a:xfrm>
              <a:off x="5976625" y="2469425"/>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28800;p118">
              <a:extLst>
                <a:ext uri="{FF2B5EF4-FFF2-40B4-BE49-F238E27FC236}">
                  <a16:creationId xmlns:a16="http://schemas.microsoft.com/office/drawing/2014/main" id="{F51DCCBE-4A99-41E8-69A6-827A30953098}"/>
                </a:ext>
              </a:extLst>
            </p:cNvPr>
            <p:cNvSpPr/>
            <p:nvPr/>
          </p:nvSpPr>
          <p:spPr>
            <a:xfrm>
              <a:off x="6002150" y="2469425"/>
              <a:ext cx="7125" cy="18650"/>
            </a:xfrm>
            <a:custGeom>
              <a:avLst/>
              <a:gdLst/>
              <a:ahLst/>
              <a:cxnLst/>
              <a:rect l="l" t="t" r="r" b="b"/>
              <a:pathLst>
                <a:path w="285" h="746" extrusionOk="0">
                  <a:moveTo>
                    <a:pt x="0" y="0"/>
                  </a:moveTo>
                  <a:lnTo>
                    <a:pt x="0" y="745"/>
                  </a:lnTo>
                  <a:lnTo>
                    <a:pt x="284" y="745"/>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28801;p118">
              <a:extLst>
                <a:ext uri="{FF2B5EF4-FFF2-40B4-BE49-F238E27FC236}">
                  <a16:creationId xmlns:a16="http://schemas.microsoft.com/office/drawing/2014/main" id="{09853CC2-9560-4693-0EAC-4B49DBA4DED2}"/>
                </a:ext>
              </a:extLst>
            </p:cNvPr>
            <p:cNvSpPr/>
            <p:nvPr/>
          </p:nvSpPr>
          <p:spPr>
            <a:xfrm>
              <a:off x="6014775" y="2469425"/>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28802;p118">
              <a:extLst>
                <a:ext uri="{FF2B5EF4-FFF2-40B4-BE49-F238E27FC236}">
                  <a16:creationId xmlns:a16="http://schemas.microsoft.com/office/drawing/2014/main" id="{89365EF0-6C8C-C6B8-20ED-8501FEB2DB94}"/>
                </a:ext>
              </a:extLst>
            </p:cNvPr>
            <p:cNvSpPr/>
            <p:nvPr/>
          </p:nvSpPr>
          <p:spPr>
            <a:xfrm>
              <a:off x="6027425" y="2469425"/>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28803;p118">
              <a:extLst>
                <a:ext uri="{FF2B5EF4-FFF2-40B4-BE49-F238E27FC236}">
                  <a16:creationId xmlns:a16="http://schemas.microsoft.com/office/drawing/2014/main" id="{6703412E-740D-DEE1-4BC6-714FA0E6A44C}"/>
                </a:ext>
              </a:extLst>
            </p:cNvPr>
            <p:cNvSpPr/>
            <p:nvPr/>
          </p:nvSpPr>
          <p:spPr>
            <a:xfrm>
              <a:off x="5976625" y="2502675"/>
              <a:ext cx="32650" cy="18425"/>
            </a:xfrm>
            <a:custGeom>
              <a:avLst/>
              <a:gdLst/>
              <a:ahLst/>
              <a:cxnLst/>
              <a:rect l="l" t="t" r="r" b="b"/>
              <a:pathLst>
                <a:path w="1306" h="737" extrusionOk="0">
                  <a:moveTo>
                    <a:pt x="1" y="1"/>
                  </a:moveTo>
                  <a:lnTo>
                    <a:pt x="1" y="737"/>
                  </a:lnTo>
                  <a:lnTo>
                    <a:pt x="1305" y="737"/>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28804;p118">
              <a:extLst>
                <a:ext uri="{FF2B5EF4-FFF2-40B4-BE49-F238E27FC236}">
                  <a16:creationId xmlns:a16="http://schemas.microsoft.com/office/drawing/2014/main" id="{8706A469-DEC9-A53B-7167-A120A56BD4EB}"/>
                </a:ext>
              </a:extLst>
            </p:cNvPr>
            <p:cNvSpPr/>
            <p:nvPr/>
          </p:nvSpPr>
          <p:spPr>
            <a:xfrm>
              <a:off x="6027425" y="2502675"/>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28805;p118">
              <a:extLst>
                <a:ext uri="{FF2B5EF4-FFF2-40B4-BE49-F238E27FC236}">
                  <a16:creationId xmlns:a16="http://schemas.microsoft.com/office/drawing/2014/main" id="{A7F5B719-37F2-CD0B-BBE5-6958E1258D7A}"/>
                </a:ext>
              </a:extLst>
            </p:cNvPr>
            <p:cNvSpPr/>
            <p:nvPr/>
          </p:nvSpPr>
          <p:spPr>
            <a:xfrm>
              <a:off x="6027425" y="2535725"/>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28806;p118">
              <a:extLst>
                <a:ext uri="{FF2B5EF4-FFF2-40B4-BE49-F238E27FC236}">
                  <a16:creationId xmlns:a16="http://schemas.microsoft.com/office/drawing/2014/main" id="{F194B232-6E78-092B-7E63-77A0B6FA1475}"/>
                </a:ext>
              </a:extLst>
            </p:cNvPr>
            <p:cNvSpPr/>
            <p:nvPr/>
          </p:nvSpPr>
          <p:spPr>
            <a:xfrm>
              <a:off x="5964000" y="2568775"/>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28807;p118">
              <a:extLst>
                <a:ext uri="{FF2B5EF4-FFF2-40B4-BE49-F238E27FC236}">
                  <a16:creationId xmlns:a16="http://schemas.microsoft.com/office/drawing/2014/main" id="{3DBE7D7B-C679-D637-1852-CEAC528BCBB2}"/>
                </a:ext>
              </a:extLst>
            </p:cNvPr>
            <p:cNvSpPr/>
            <p:nvPr/>
          </p:nvSpPr>
          <p:spPr>
            <a:xfrm>
              <a:off x="6002150" y="256877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28808;p118">
              <a:extLst>
                <a:ext uri="{FF2B5EF4-FFF2-40B4-BE49-F238E27FC236}">
                  <a16:creationId xmlns:a16="http://schemas.microsoft.com/office/drawing/2014/main" id="{D6DFF51A-E4BC-CB6C-6634-267E2BAD3A02}"/>
                </a:ext>
              </a:extLst>
            </p:cNvPr>
            <p:cNvSpPr/>
            <p:nvPr/>
          </p:nvSpPr>
          <p:spPr>
            <a:xfrm>
              <a:off x="6015225" y="2568775"/>
              <a:ext cx="19525" cy="18425"/>
            </a:xfrm>
            <a:custGeom>
              <a:avLst/>
              <a:gdLst/>
              <a:ahLst/>
              <a:cxnLst/>
              <a:rect l="l" t="t" r="r" b="b"/>
              <a:pathLst>
                <a:path w="781" h="737" extrusionOk="0">
                  <a:moveTo>
                    <a:pt x="0" y="0"/>
                  </a:moveTo>
                  <a:lnTo>
                    <a:pt x="0" y="736"/>
                  </a:lnTo>
                  <a:lnTo>
                    <a:pt x="781" y="736"/>
                  </a:lnTo>
                  <a:lnTo>
                    <a:pt x="7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28809;p118">
              <a:extLst>
                <a:ext uri="{FF2B5EF4-FFF2-40B4-BE49-F238E27FC236}">
                  <a16:creationId xmlns:a16="http://schemas.microsoft.com/office/drawing/2014/main" id="{E4463AE7-1D82-778D-A725-70B4561AFDE3}"/>
                </a:ext>
              </a:extLst>
            </p:cNvPr>
            <p:cNvSpPr/>
            <p:nvPr/>
          </p:nvSpPr>
          <p:spPr>
            <a:xfrm>
              <a:off x="6027425" y="2601800"/>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28810;p118">
              <a:extLst>
                <a:ext uri="{FF2B5EF4-FFF2-40B4-BE49-F238E27FC236}">
                  <a16:creationId xmlns:a16="http://schemas.microsoft.com/office/drawing/2014/main" id="{B882912D-E13E-0F44-9848-E3DA1B662B4C}"/>
                </a:ext>
              </a:extLst>
            </p:cNvPr>
            <p:cNvSpPr/>
            <p:nvPr/>
          </p:nvSpPr>
          <p:spPr>
            <a:xfrm>
              <a:off x="5989500" y="2635075"/>
              <a:ext cx="7125" cy="18450"/>
            </a:xfrm>
            <a:custGeom>
              <a:avLst/>
              <a:gdLst/>
              <a:ahLst/>
              <a:cxnLst/>
              <a:rect l="l" t="t" r="r" b="b"/>
              <a:pathLst>
                <a:path w="285" h="738"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28811;p118">
              <a:extLst>
                <a:ext uri="{FF2B5EF4-FFF2-40B4-BE49-F238E27FC236}">
                  <a16:creationId xmlns:a16="http://schemas.microsoft.com/office/drawing/2014/main" id="{1DB50F71-9E1F-B6F5-9413-7186F9275F6E}"/>
                </a:ext>
              </a:extLst>
            </p:cNvPr>
            <p:cNvSpPr/>
            <p:nvPr/>
          </p:nvSpPr>
          <p:spPr>
            <a:xfrm>
              <a:off x="6027425" y="2635075"/>
              <a:ext cx="7325" cy="18450"/>
            </a:xfrm>
            <a:custGeom>
              <a:avLst/>
              <a:gdLst/>
              <a:ahLst/>
              <a:cxnLst/>
              <a:rect l="l" t="t" r="r" b="b"/>
              <a:pathLst>
                <a:path w="293" h="738"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28812;p118">
              <a:extLst>
                <a:ext uri="{FF2B5EF4-FFF2-40B4-BE49-F238E27FC236}">
                  <a16:creationId xmlns:a16="http://schemas.microsoft.com/office/drawing/2014/main" id="{42DF3069-2F7E-29DF-62C4-4416207771F4}"/>
                </a:ext>
              </a:extLst>
            </p:cNvPr>
            <p:cNvSpPr/>
            <p:nvPr/>
          </p:nvSpPr>
          <p:spPr>
            <a:xfrm>
              <a:off x="6014775" y="2668125"/>
              <a:ext cx="7350" cy="18425"/>
            </a:xfrm>
            <a:custGeom>
              <a:avLst/>
              <a:gdLst/>
              <a:ahLst/>
              <a:cxnLst/>
              <a:rect l="l" t="t" r="r" b="b"/>
              <a:pathLst>
                <a:path w="294" h="737" extrusionOk="0">
                  <a:moveTo>
                    <a:pt x="1" y="1"/>
                  </a:moveTo>
                  <a:lnTo>
                    <a:pt x="1" y="736"/>
                  </a:lnTo>
                  <a:lnTo>
                    <a:pt x="294" y="73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28813;p118">
              <a:extLst>
                <a:ext uri="{FF2B5EF4-FFF2-40B4-BE49-F238E27FC236}">
                  <a16:creationId xmlns:a16="http://schemas.microsoft.com/office/drawing/2014/main" id="{3EAF8AFB-48C6-0F18-7C16-A8B936AB6438}"/>
                </a:ext>
              </a:extLst>
            </p:cNvPr>
            <p:cNvSpPr/>
            <p:nvPr/>
          </p:nvSpPr>
          <p:spPr>
            <a:xfrm>
              <a:off x="5976625" y="2701150"/>
              <a:ext cx="7350" cy="18450"/>
            </a:xfrm>
            <a:custGeom>
              <a:avLst/>
              <a:gdLst/>
              <a:ahLst/>
              <a:cxnLst/>
              <a:rect l="l" t="t" r="r" b="b"/>
              <a:pathLst>
                <a:path w="294" h="738" extrusionOk="0">
                  <a:moveTo>
                    <a:pt x="1" y="1"/>
                  </a:moveTo>
                  <a:lnTo>
                    <a:pt x="1" y="738"/>
                  </a:lnTo>
                  <a:lnTo>
                    <a:pt x="294" y="738"/>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8814;p118">
              <a:extLst>
                <a:ext uri="{FF2B5EF4-FFF2-40B4-BE49-F238E27FC236}">
                  <a16:creationId xmlns:a16="http://schemas.microsoft.com/office/drawing/2014/main" id="{057E6468-5458-86D4-9312-931992205425}"/>
                </a:ext>
              </a:extLst>
            </p:cNvPr>
            <p:cNvSpPr/>
            <p:nvPr/>
          </p:nvSpPr>
          <p:spPr>
            <a:xfrm>
              <a:off x="6002150" y="2701150"/>
              <a:ext cx="7125" cy="18450"/>
            </a:xfrm>
            <a:custGeom>
              <a:avLst/>
              <a:gdLst/>
              <a:ahLst/>
              <a:cxnLst/>
              <a:rect l="l" t="t" r="r" b="b"/>
              <a:pathLst>
                <a:path w="285" h="738" extrusionOk="0">
                  <a:moveTo>
                    <a:pt x="0" y="1"/>
                  </a:moveTo>
                  <a:lnTo>
                    <a:pt x="0" y="738"/>
                  </a:lnTo>
                  <a:lnTo>
                    <a:pt x="284" y="738"/>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8815;p118">
              <a:extLst>
                <a:ext uri="{FF2B5EF4-FFF2-40B4-BE49-F238E27FC236}">
                  <a16:creationId xmlns:a16="http://schemas.microsoft.com/office/drawing/2014/main" id="{9A1FD910-7B40-52EA-50E4-D00A813F2822}"/>
                </a:ext>
              </a:extLst>
            </p:cNvPr>
            <p:cNvSpPr/>
            <p:nvPr/>
          </p:nvSpPr>
          <p:spPr>
            <a:xfrm>
              <a:off x="6027425" y="2701150"/>
              <a:ext cx="7325" cy="18450"/>
            </a:xfrm>
            <a:custGeom>
              <a:avLst/>
              <a:gdLst/>
              <a:ahLst/>
              <a:cxnLst/>
              <a:rect l="l" t="t" r="r" b="b"/>
              <a:pathLst>
                <a:path w="293" h="738" extrusionOk="0">
                  <a:moveTo>
                    <a:pt x="1" y="1"/>
                  </a:moveTo>
                  <a:lnTo>
                    <a:pt x="1"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8816;p118">
              <a:extLst>
                <a:ext uri="{FF2B5EF4-FFF2-40B4-BE49-F238E27FC236}">
                  <a16:creationId xmlns:a16="http://schemas.microsoft.com/office/drawing/2014/main" id="{02D9C90A-22C1-9BDB-2E67-56ABE281DA55}"/>
                </a:ext>
              </a:extLst>
            </p:cNvPr>
            <p:cNvSpPr/>
            <p:nvPr/>
          </p:nvSpPr>
          <p:spPr>
            <a:xfrm>
              <a:off x="5964000" y="2734225"/>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8817;p118">
              <a:extLst>
                <a:ext uri="{FF2B5EF4-FFF2-40B4-BE49-F238E27FC236}">
                  <a16:creationId xmlns:a16="http://schemas.microsoft.com/office/drawing/2014/main" id="{C44D5A11-06BE-9FEA-3DAA-AAE879AB0D03}"/>
                </a:ext>
              </a:extLst>
            </p:cNvPr>
            <p:cNvSpPr/>
            <p:nvPr/>
          </p:nvSpPr>
          <p:spPr>
            <a:xfrm>
              <a:off x="6027425" y="2734225"/>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8818;p118">
              <a:extLst>
                <a:ext uri="{FF2B5EF4-FFF2-40B4-BE49-F238E27FC236}">
                  <a16:creationId xmlns:a16="http://schemas.microsoft.com/office/drawing/2014/main" id="{591CF527-EC6D-F506-3AFB-E19EBFD89930}"/>
                </a:ext>
              </a:extLst>
            </p:cNvPr>
            <p:cNvSpPr/>
            <p:nvPr/>
          </p:nvSpPr>
          <p:spPr>
            <a:xfrm>
              <a:off x="5964000" y="276637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8819;p118">
              <a:extLst>
                <a:ext uri="{FF2B5EF4-FFF2-40B4-BE49-F238E27FC236}">
                  <a16:creationId xmlns:a16="http://schemas.microsoft.com/office/drawing/2014/main" id="{1EA0D816-D735-ACDC-8C2D-9DA85BB9BD4C}"/>
                </a:ext>
              </a:extLst>
            </p:cNvPr>
            <p:cNvSpPr/>
            <p:nvPr/>
          </p:nvSpPr>
          <p:spPr>
            <a:xfrm>
              <a:off x="5989500" y="2766375"/>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8820;p118">
              <a:extLst>
                <a:ext uri="{FF2B5EF4-FFF2-40B4-BE49-F238E27FC236}">
                  <a16:creationId xmlns:a16="http://schemas.microsoft.com/office/drawing/2014/main" id="{E737EE98-0DB6-4184-EFF5-939FB1751803}"/>
                </a:ext>
              </a:extLst>
            </p:cNvPr>
            <p:cNvSpPr/>
            <p:nvPr/>
          </p:nvSpPr>
          <p:spPr>
            <a:xfrm>
              <a:off x="5811425" y="2796750"/>
              <a:ext cx="83175" cy="18650"/>
            </a:xfrm>
            <a:custGeom>
              <a:avLst/>
              <a:gdLst/>
              <a:ahLst/>
              <a:cxnLst/>
              <a:rect l="l" t="t" r="r" b="b"/>
              <a:pathLst>
                <a:path w="3327" h="746" extrusionOk="0">
                  <a:moveTo>
                    <a:pt x="0" y="1"/>
                  </a:moveTo>
                  <a:lnTo>
                    <a:pt x="0" y="746"/>
                  </a:lnTo>
                  <a:lnTo>
                    <a:pt x="3326" y="746"/>
                  </a:lnTo>
                  <a:lnTo>
                    <a:pt x="33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8821;p118">
              <a:extLst>
                <a:ext uri="{FF2B5EF4-FFF2-40B4-BE49-F238E27FC236}">
                  <a16:creationId xmlns:a16="http://schemas.microsoft.com/office/drawing/2014/main" id="{E5E3BF27-3B35-1D0F-E822-20786F5F7A80}"/>
                </a:ext>
              </a:extLst>
            </p:cNvPr>
            <p:cNvSpPr/>
            <p:nvPr/>
          </p:nvSpPr>
          <p:spPr>
            <a:xfrm>
              <a:off x="5900125" y="2796750"/>
              <a:ext cx="7125" cy="18650"/>
            </a:xfrm>
            <a:custGeom>
              <a:avLst/>
              <a:gdLst/>
              <a:ahLst/>
              <a:cxnLst/>
              <a:rect l="l" t="t" r="r" b="b"/>
              <a:pathLst>
                <a:path w="285" h="746" extrusionOk="0">
                  <a:moveTo>
                    <a:pt x="1" y="1"/>
                  </a:moveTo>
                  <a:lnTo>
                    <a:pt x="1" y="746"/>
                  </a:lnTo>
                  <a:lnTo>
                    <a:pt x="285" y="746"/>
                  </a:lnTo>
                  <a:lnTo>
                    <a:pt x="2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8822;p118">
              <a:extLst>
                <a:ext uri="{FF2B5EF4-FFF2-40B4-BE49-F238E27FC236}">
                  <a16:creationId xmlns:a16="http://schemas.microsoft.com/office/drawing/2014/main" id="{9B59DC14-B570-BADD-636D-58AFA4C6A763}"/>
                </a:ext>
              </a:extLst>
            </p:cNvPr>
            <p:cNvSpPr/>
            <p:nvPr/>
          </p:nvSpPr>
          <p:spPr>
            <a:xfrm>
              <a:off x="5938050" y="2796750"/>
              <a:ext cx="7350" cy="18650"/>
            </a:xfrm>
            <a:custGeom>
              <a:avLst/>
              <a:gdLst/>
              <a:ahLst/>
              <a:cxnLst/>
              <a:rect l="l" t="t" r="r" b="b"/>
              <a:pathLst>
                <a:path w="294"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8823;p118">
              <a:extLst>
                <a:ext uri="{FF2B5EF4-FFF2-40B4-BE49-F238E27FC236}">
                  <a16:creationId xmlns:a16="http://schemas.microsoft.com/office/drawing/2014/main" id="{06A4AA3B-471D-5CC5-65CE-A65E493C8335}"/>
                </a:ext>
              </a:extLst>
            </p:cNvPr>
            <p:cNvSpPr/>
            <p:nvPr/>
          </p:nvSpPr>
          <p:spPr>
            <a:xfrm>
              <a:off x="5964000" y="2796750"/>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8824;p118">
              <a:extLst>
                <a:ext uri="{FF2B5EF4-FFF2-40B4-BE49-F238E27FC236}">
                  <a16:creationId xmlns:a16="http://schemas.microsoft.com/office/drawing/2014/main" id="{15A3AA65-A694-713B-3598-D8EEC6FA6C14}"/>
                </a:ext>
              </a:extLst>
            </p:cNvPr>
            <p:cNvSpPr/>
            <p:nvPr/>
          </p:nvSpPr>
          <p:spPr>
            <a:xfrm>
              <a:off x="6027425" y="2796750"/>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8825;p118">
              <a:extLst>
                <a:ext uri="{FF2B5EF4-FFF2-40B4-BE49-F238E27FC236}">
                  <a16:creationId xmlns:a16="http://schemas.microsoft.com/office/drawing/2014/main" id="{7D587772-347B-9FD6-DE0E-496BD15CB80F}"/>
                </a:ext>
              </a:extLst>
            </p:cNvPr>
            <p:cNvSpPr/>
            <p:nvPr/>
          </p:nvSpPr>
          <p:spPr>
            <a:xfrm>
              <a:off x="5925400" y="28262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8826;p118">
              <a:extLst>
                <a:ext uri="{FF2B5EF4-FFF2-40B4-BE49-F238E27FC236}">
                  <a16:creationId xmlns:a16="http://schemas.microsoft.com/office/drawing/2014/main" id="{4F3953B3-EE2B-45BE-0B2E-77874F88A358}"/>
                </a:ext>
              </a:extLst>
            </p:cNvPr>
            <p:cNvSpPr/>
            <p:nvPr/>
          </p:nvSpPr>
          <p:spPr>
            <a:xfrm>
              <a:off x="6014775" y="28262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8827;p118">
              <a:extLst>
                <a:ext uri="{FF2B5EF4-FFF2-40B4-BE49-F238E27FC236}">
                  <a16:creationId xmlns:a16="http://schemas.microsoft.com/office/drawing/2014/main" id="{9912C3AD-3859-D17B-97FB-1C921A749591}"/>
                </a:ext>
              </a:extLst>
            </p:cNvPr>
            <p:cNvSpPr/>
            <p:nvPr/>
          </p:nvSpPr>
          <p:spPr>
            <a:xfrm>
              <a:off x="6027425" y="28262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8828;p118">
              <a:extLst>
                <a:ext uri="{FF2B5EF4-FFF2-40B4-BE49-F238E27FC236}">
                  <a16:creationId xmlns:a16="http://schemas.microsoft.com/office/drawing/2014/main" id="{F349CEFC-AF47-D054-1C65-7D5284834078}"/>
                </a:ext>
              </a:extLst>
            </p:cNvPr>
            <p:cNvSpPr/>
            <p:nvPr/>
          </p:nvSpPr>
          <p:spPr>
            <a:xfrm>
              <a:off x="5976625" y="285575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28829;p118">
              <a:extLst>
                <a:ext uri="{FF2B5EF4-FFF2-40B4-BE49-F238E27FC236}">
                  <a16:creationId xmlns:a16="http://schemas.microsoft.com/office/drawing/2014/main" id="{3DCB18DF-3B10-5F27-C8DE-3ECA39546CB6}"/>
                </a:ext>
              </a:extLst>
            </p:cNvPr>
            <p:cNvSpPr/>
            <p:nvPr/>
          </p:nvSpPr>
          <p:spPr>
            <a:xfrm>
              <a:off x="6002150" y="2855750"/>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28830;p118">
              <a:extLst>
                <a:ext uri="{FF2B5EF4-FFF2-40B4-BE49-F238E27FC236}">
                  <a16:creationId xmlns:a16="http://schemas.microsoft.com/office/drawing/2014/main" id="{178DD377-4503-BFA6-A94C-33CA3ED23D4A}"/>
                </a:ext>
              </a:extLst>
            </p:cNvPr>
            <p:cNvSpPr/>
            <p:nvPr/>
          </p:nvSpPr>
          <p:spPr>
            <a:xfrm>
              <a:off x="6027425" y="2855750"/>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28831;p118">
              <a:extLst>
                <a:ext uri="{FF2B5EF4-FFF2-40B4-BE49-F238E27FC236}">
                  <a16:creationId xmlns:a16="http://schemas.microsoft.com/office/drawing/2014/main" id="{B47A924F-C7B3-A444-B0A4-0594B4B288DF}"/>
                </a:ext>
              </a:extLst>
            </p:cNvPr>
            <p:cNvSpPr/>
            <p:nvPr/>
          </p:nvSpPr>
          <p:spPr>
            <a:xfrm>
              <a:off x="5925400" y="2885025"/>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28832;p118">
              <a:extLst>
                <a:ext uri="{FF2B5EF4-FFF2-40B4-BE49-F238E27FC236}">
                  <a16:creationId xmlns:a16="http://schemas.microsoft.com/office/drawing/2014/main" id="{52B7F275-99CC-D9CE-445E-F5C51AAA1038}"/>
                </a:ext>
              </a:extLst>
            </p:cNvPr>
            <p:cNvSpPr/>
            <p:nvPr/>
          </p:nvSpPr>
          <p:spPr>
            <a:xfrm>
              <a:off x="5900125" y="2885025"/>
              <a:ext cx="7125" cy="18425"/>
            </a:xfrm>
            <a:custGeom>
              <a:avLst/>
              <a:gdLst/>
              <a:ahLst/>
              <a:cxnLst/>
              <a:rect l="l" t="t" r="r" b="b"/>
              <a:pathLst>
                <a:path w="285" h="737" extrusionOk="0">
                  <a:moveTo>
                    <a:pt x="1" y="0"/>
                  </a:moveTo>
                  <a:lnTo>
                    <a:pt x="1" y="736"/>
                  </a:lnTo>
                  <a:lnTo>
                    <a:pt x="285" y="736"/>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28833;p118">
              <a:extLst>
                <a:ext uri="{FF2B5EF4-FFF2-40B4-BE49-F238E27FC236}">
                  <a16:creationId xmlns:a16="http://schemas.microsoft.com/office/drawing/2014/main" id="{79F3D2E6-7F7C-A7D4-1DB4-3D0BFA7DB3AC}"/>
                </a:ext>
              </a:extLst>
            </p:cNvPr>
            <p:cNvSpPr/>
            <p:nvPr/>
          </p:nvSpPr>
          <p:spPr>
            <a:xfrm>
              <a:off x="5989500" y="288502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28834;p118">
              <a:extLst>
                <a:ext uri="{FF2B5EF4-FFF2-40B4-BE49-F238E27FC236}">
                  <a16:creationId xmlns:a16="http://schemas.microsoft.com/office/drawing/2014/main" id="{2197C0AC-6D40-F727-6F73-7A6C39A598D0}"/>
                </a:ext>
              </a:extLst>
            </p:cNvPr>
            <p:cNvSpPr/>
            <p:nvPr/>
          </p:nvSpPr>
          <p:spPr>
            <a:xfrm>
              <a:off x="6002150" y="288502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28835;p118">
              <a:extLst>
                <a:ext uri="{FF2B5EF4-FFF2-40B4-BE49-F238E27FC236}">
                  <a16:creationId xmlns:a16="http://schemas.microsoft.com/office/drawing/2014/main" id="{7BB21D2D-55C9-F1D8-F5C9-8C38E8407B14}"/>
                </a:ext>
              </a:extLst>
            </p:cNvPr>
            <p:cNvSpPr/>
            <p:nvPr/>
          </p:nvSpPr>
          <p:spPr>
            <a:xfrm>
              <a:off x="5976625" y="2914500"/>
              <a:ext cx="7350" cy="18450"/>
            </a:xfrm>
            <a:custGeom>
              <a:avLst/>
              <a:gdLst/>
              <a:ahLst/>
              <a:cxnLst/>
              <a:rect l="l" t="t" r="r" b="b"/>
              <a:pathLst>
                <a:path w="294" h="738" extrusionOk="0">
                  <a:moveTo>
                    <a:pt x="1" y="1"/>
                  </a:moveTo>
                  <a:lnTo>
                    <a:pt x="1" y="738"/>
                  </a:lnTo>
                  <a:lnTo>
                    <a:pt x="294" y="738"/>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28836;p118">
              <a:extLst>
                <a:ext uri="{FF2B5EF4-FFF2-40B4-BE49-F238E27FC236}">
                  <a16:creationId xmlns:a16="http://schemas.microsoft.com/office/drawing/2014/main" id="{3D0321C9-CC0C-3F43-8EB7-304D72AC0E67}"/>
                </a:ext>
              </a:extLst>
            </p:cNvPr>
            <p:cNvSpPr/>
            <p:nvPr/>
          </p:nvSpPr>
          <p:spPr>
            <a:xfrm>
              <a:off x="5950700" y="2914500"/>
              <a:ext cx="7325" cy="18450"/>
            </a:xfrm>
            <a:custGeom>
              <a:avLst/>
              <a:gdLst/>
              <a:ahLst/>
              <a:cxnLst/>
              <a:rect l="l" t="t" r="r" b="b"/>
              <a:pathLst>
                <a:path w="293" h="738" extrusionOk="0">
                  <a:moveTo>
                    <a:pt x="0" y="1"/>
                  </a:moveTo>
                  <a:lnTo>
                    <a:pt x="0"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28837;p118">
              <a:extLst>
                <a:ext uri="{FF2B5EF4-FFF2-40B4-BE49-F238E27FC236}">
                  <a16:creationId xmlns:a16="http://schemas.microsoft.com/office/drawing/2014/main" id="{239CBD31-5A3D-4153-21DB-D226815E9C02}"/>
                </a:ext>
              </a:extLst>
            </p:cNvPr>
            <p:cNvSpPr/>
            <p:nvPr/>
          </p:nvSpPr>
          <p:spPr>
            <a:xfrm>
              <a:off x="6027425" y="2914500"/>
              <a:ext cx="7325" cy="18450"/>
            </a:xfrm>
            <a:custGeom>
              <a:avLst/>
              <a:gdLst/>
              <a:ahLst/>
              <a:cxnLst/>
              <a:rect l="l" t="t" r="r" b="b"/>
              <a:pathLst>
                <a:path w="293" h="738" extrusionOk="0">
                  <a:moveTo>
                    <a:pt x="1" y="1"/>
                  </a:moveTo>
                  <a:lnTo>
                    <a:pt x="1" y="738"/>
                  </a:lnTo>
                  <a:lnTo>
                    <a:pt x="293" y="738"/>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28838;p118">
              <a:extLst>
                <a:ext uri="{FF2B5EF4-FFF2-40B4-BE49-F238E27FC236}">
                  <a16:creationId xmlns:a16="http://schemas.microsoft.com/office/drawing/2014/main" id="{608E20B6-114C-C708-C7EC-8A22AA59C273}"/>
                </a:ext>
              </a:extLst>
            </p:cNvPr>
            <p:cNvSpPr/>
            <p:nvPr/>
          </p:nvSpPr>
          <p:spPr>
            <a:xfrm>
              <a:off x="5925400" y="294535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28839;p118">
              <a:extLst>
                <a:ext uri="{FF2B5EF4-FFF2-40B4-BE49-F238E27FC236}">
                  <a16:creationId xmlns:a16="http://schemas.microsoft.com/office/drawing/2014/main" id="{43254CB9-B409-A2E9-470D-11CE1DB21212}"/>
                </a:ext>
              </a:extLst>
            </p:cNvPr>
            <p:cNvSpPr/>
            <p:nvPr/>
          </p:nvSpPr>
          <p:spPr>
            <a:xfrm>
              <a:off x="6027425" y="2945350"/>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28840;p118">
              <a:extLst>
                <a:ext uri="{FF2B5EF4-FFF2-40B4-BE49-F238E27FC236}">
                  <a16:creationId xmlns:a16="http://schemas.microsoft.com/office/drawing/2014/main" id="{20AEF02B-6801-C743-4892-354CEF956FBF}"/>
                </a:ext>
              </a:extLst>
            </p:cNvPr>
            <p:cNvSpPr/>
            <p:nvPr/>
          </p:nvSpPr>
          <p:spPr>
            <a:xfrm>
              <a:off x="5976625" y="29744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28841;p118">
              <a:extLst>
                <a:ext uri="{FF2B5EF4-FFF2-40B4-BE49-F238E27FC236}">
                  <a16:creationId xmlns:a16="http://schemas.microsoft.com/office/drawing/2014/main" id="{18F0C69B-52D0-9BBF-B015-CB0D9CBBEBAF}"/>
                </a:ext>
              </a:extLst>
            </p:cNvPr>
            <p:cNvSpPr/>
            <p:nvPr/>
          </p:nvSpPr>
          <p:spPr>
            <a:xfrm>
              <a:off x="5912750" y="2974400"/>
              <a:ext cx="7375" cy="18425"/>
            </a:xfrm>
            <a:custGeom>
              <a:avLst/>
              <a:gdLst/>
              <a:ahLst/>
              <a:cxnLst/>
              <a:rect l="l" t="t" r="r" b="b"/>
              <a:pathLst>
                <a:path w="295"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28842;p118">
              <a:extLst>
                <a:ext uri="{FF2B5EF4-FFF2-40B4-BE49-F238E27FC236}">
                  <a16:creationId xmlns:a16="http://schemas.microsoft.com/office/drawing/2014/main" id="{E8900275-325B-A2C3-656C-772620CF97B7}"/>
                </a:ext>
              </a:extLst>
            </p:cNvPr>
            <p:cNvSpPr/>
            <p:nvPr/>
          </p:nvSpPr>
          <p:spPr>
            <a:xfrm>
              <a:off x="5950700" y="297440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28843;p118">
              <a:extLst>
                <a:ext uri="{FF2B5EF4-FFF2-40B4-BE49-F238E27FC236}">
                  <a16:creationId xmlns:a16="http://schemas.microsoft.com/office/drawing/2014/main" id="{1754EC24-B5B5-9F95-B1DC-59D3CD610C6A}"/>
                </a:ext>
              </a:extLst>
            </p:cNvPr>
            <p:cNvSpPr/>
            <p:nvPr/>
          </p:nvSpPr>
          <p:spPr>
            <a:xfrm>
              <a:off x="5950700" y="3003225"/>
              <a:ext cx="7325" cy="18650"/>
            </a:xfrm>
            <a:custGeom>
              <a:avLst/>
              <a:gdLst/>
              <a:ahLst/>
              <a:cxnLst/>
              <a:rect l="l" t="t" r="r" b="b"/>
              <a:pathLst>
                <a:path w="293" h="746" extrusionOk="0">
                  <a:moveTo>
                    <a:pt x="0" y="0"/>
                  </a:moveTo>
                  <a:lnTo>
                    <a:pt x="0"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28844;p118">
              <a:extLst>
                <a:ext uri="{FF2B5EF4-FFF2-40B4-BE49-F238E27FC236}">
                  <a16:creationId xmlns:a16="http://schemas.microsoft.com/office/drawing/2014/main" id="{E3404A31-C446-1B87-C6BF-57144CBC658D}"/>
                </a:ext>
              </a:extLst>
            </p:cNvPr>
            <p:cNvSpPr/>
            <p:nvPr/>
          </p:nvSpPr>
          <p:spPr>
            <a:xfrm>
              <a:off x="6027425" y="3003225"/>
              <a:ext cx="7325" cy="18650"/>
            </a:xfrm>
            <a:custGeom>
              <a:avLst/>
              <a:gdLst/>
              <a:ahLst/>
              <a:cxnLst/>
              <a:rect l="l" t="t" r="r" b="b"/>
              <a:pathLst>
                <a:path w="293"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28845;p118">
              <a:extLst>
                <a:ext uri="{FF2B5EF4-FFF2-40B4-BE49-F238E27FC236}">
                  <a16:creationId xmlns:a16="http://schemas.microsoft.com/office/drawing/2014/main" id="{181F3532-6691-6B32-DB61-2681DB9F3914}"/>
                </a:ext>
              </a:extLst>
            </p:cNvPr>
            <p:cNvSpPr/>
            <p:nvPr/>
          </p:nvSpPr>
          <p:spPr>
            <a:xfrm>
              <a:off x="5976625" y="3032275"/>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28846;p118">
              <a:extLst>
                <a:ext uri="{FF2B5EF4-FFF2-40B4-BE49-F238E27FC236}">
                  <a16:creationId xmlns:a16="http://schemas.microsoft.com/office/drawing/2014/main" id="{1B783BE9-AAB7-1993-4B0C-02B17155D8BA}"/>
                </a:ext>
              </a:extLst>
            </p:cNvPr>
            <p:cNvSpPr/>
            <p:nvPr/>
          </p:nvSpPr>
          <p:spPr>
            <a:xfrm>
              <a:off x="5925400" y="3032275"/>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28847;p118">
              <a:extLst>
                <a:ext uri="{FF2B5EF4-FFF2-40B4-BE49-F238E27FC236}">
                  <a16:creationId xmlns:a16="http://schemas.microsoft.com/office/drawing/2014/main" id="{27308DF0-67F6-024B-DDBA-7DE2F1072B7E}"/>
                </a:ext>
              </a:extLst>
            </p:cNvPr>
            <p:cNvSpPr/>
            <p:nvPr/>
          </p:nvSpPr>
          <p:spPr>
            <a:xfrm>
              <a:off x="5887475" y="3061325"/>
              <a:ext cx="7125" cy="18450"/>
            </a:xfrm>
            <a:custGeom>
              <a:avLst/>
              <a:gdLst/>
              <a:ahLst/>
              <a:cxnLst/>
              <a:rect l="l" t="t" r="r" b="b"/>
              <a:pathLst>
                <a:path w="285" h="738" extrusionOk="0">
                  <a:moveTo>
                    <a:pt x="1" y="1"/>
                  </a:moveTo>
                  <a:lnTo>
                    <a:pt x="1"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28848;p118">
              <a:extLst>
                <a:ext uri="{FF2B5EF4-FFF2-40B4-BE49-F238E27FC236}">
                  <a16:creationId xmlns:a16="http://schemas.microsoft.com/office/drawing/2014/main" id="{91791C2F-897C-45F9-26AA-007089297707}"/>
                </a:ext>
              </a:extLst>
            </p:cNvPr>
            <p:cNvSpPr/>
            <p:nvPr/>
          </p:nvSpPr>
          <p:spPr>
            <a:xfrm>
              <a:off x="5950700" y="3061325"/>
              <a:ext cx="7325" cy="18450"/>
            </a:xfrm>
            <a:custGeom>
              <a:avLst/>
              <a:gdLst/>
              <a:ahLst/>
              <a:cxnLst/>
              <a:rect l="l" t="t" r="r" b="b"/>
              <a:pathLst>
                <a:path w="293" h="738"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28849;p118">
              <a:extLst>
                <a:ext uri="{FF2B5EF4-FFF2-40B4-BE49-F238E27FC236}">
                  <a16:creationId xmlns:a16="http://schemas.microsoft.com/office/drawing/2014/main" id="{D2B782A8-139A-E28C-1E42-F0081F291F24}"/>
                </a:ext>
              </a:extLst>
            </p:cNvPr>
            <p:cNvSpPr/>
            <p:nvPr/>
          </p:nvSpPr>
          <p:spPr>
            <a:xfrm>
              <a:off x="6027425" y="3061325"/>
              <a:ext cx="7325" cy="18450"/>
            </a:xfrm>
            <a:custGeom>
              <a:avLst/>
              <a:gdLst/>
              <a:ahLst/>
              <a:cxnLst/>
              <a:rect l="l" t="t" r="r" b="b"/>
              <a:pathLst>
                <a:path w="293"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28850;p118">
              <a:extLst>
                <a:ext uri="{FF2B5EF4-FFF2-40B4-BE49-F238E27FC236}">
                  <a16:creationId xmlns:a16="http://schemas.microsoft.com/office/drawing/2014/main" id="{1FF06581-B8A4-21C7-34FA-0E3B28BB05A8}"/>
                </a:ext>
              </a:extLst>
            </p:cNvPr>
            <p:cNvSpPr/>
            <p:nvPr/>
          </p:nvSpPr>
          <p:spPr>
            <a:xfrm>
              <a:off x="6027425" y="309482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28851;p118">
              <a:extLst>
                <a:ext uri="{FF2B5EF4-FFF2-40B4-BE49-F238E27FC236}">
                  <a16:creationId xmlns:a16="http://schemas.microsoft.com/office/drawing/2014/main" id="{05CFC7F4-24E2-202D-83FA-C12B09CADBAE}"/>
                </a:ext>
              </a:extLst>
            </p:cNvPr>
            <p:cNvSpPr/>
            <p:nvPr/>
          </p:nvSpPr>
          <p:spPr>
            <a:xfrm>
              <a:off x="5950700" y="3128300"/>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28852;p118">
              <a:extLst>
                <a:ext uri="{FF2B5EF4-FFF2-40B4-BE49-F238E27FC236}">
                  <a16:creationId xmlns:a16="http://schemas.microsoft.com/office/drawing/2014/main" id="{775EC758-8B20-3F95-BE91-D13964AFF032}"/>
                </a:ext>
              </a:extLst>
            </p:cNvPr>
            <p:cNvSpPr/>
            <p:nvPr/>
          </p:nvSpPr>
          <p:spPr>
            <a:xfrm>
              <a:off x="6027425" y="3128300"/>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28853;p118">
              <a:extLst>
                <a:ext uri="{FF2B5EF4-FFF2-40B4-BE49-F238E27FC236}">
                  <a16:creationId xmlns:a16="http://schemas.microsoft.com/office/drawing/2014/main" id="{AEE4F57D-15A5-D717-D4E5-EEF57AA384AD}"/>
                </a:ext>
              </a:extLst>
            </p:cNvPr>
            <p:cNvSpPr/>
            <p:nvPr/>
          </p:nvSpPr>
          <p:spPr>
            <a:xfrm>
              <a:off x="5964000" y="316202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28854;p118">
              <a:extLst>
                <a:ext uri="{FF2B5EF4-FFF2-40B4-BE49-F238E27FC236}">
                  <a16:creationId xmlns:a16="http://schemas.microsoft.com/office/drawing/2014/main" id="{F7515535-9104-B1C2-C9F5-390E6CCC71FC}"/>
                </a:ext>
              </a:extLst>
            </p:cNvPr>
            <p:cNvSpPr/>
            <p:nvPr/>
          </p:nvSpPr>
          <p:spPr>
            <a:xfrm>
              <a:off x="5950700" y="3227450"/>
              <a:ext cx="7325" cy="18650"/>
            </a:xfrm>
            <a:custGeom>
              <a:avLst/>
              <a:gdLst/>
              <a:ahLst/>
              <a:cxnLst/>
              <a:rect l="l" t="t" r="r" b="b"/>
              <a:pathLst>
                <a:path w="293" h="746" extrusionOk="0">
                  <a:moveTo>
                    <a:pt x="0" y="0"/>
                  </a:moveTo>
                  <a:lnTo>
                    <a:pt x="0"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28855;p118">
              <a:extLst>
                <a:ext uri="{FF2B5EF4-FFF2-40B4-BE49-F238E27FC236}">
                  <a16:creationId xmlns:a16="http://schemas.microsoft.com/office/drawing/2014/main" id="{4468073C-9AB2-5FC8-CFD8-4C4F24D69EAB}"/>
                </a:ext>
              </a:extLst>
            </p:cNvPr>
            <p:cNvSpPr/>
            <p:nvPr/>
          </p:nvSpPr>
          <p:spPr>
            <a:xfrm>
              <a:off x="6027425" y="319550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28856;p118">
              <a:extLst>
                <a:ext uri="{FF2B5EF4-FFF2-40B4-BE49-F238E27FC236}">
                  <a16:creationId xmlns:a16="http://schemas.microsoft.com/office/drawing/2014/main" id="{E55C0812-78DB-F5D1-6034-A04EE59F62E6}"/>
                </a:ext>
              </a:extLst>
            </p:cNvPr>
            <p:cNvSpPr/>
            <p:nvPr/>
          </p:nvSpPr>
          <p:spPr>
            <a:xfrm>
              <a:off x="6044725" y="2039825"/>
              <a:ext cx="90725" cy="205825"/>
            </a:xfrm>
            <a:custGeom>
              <a:avLst/>
              <a:gdLst/>
              <a:ahLst/>
              <a:cxnLst/>
              <a:rect l="l" t="t" r="r" b="b"/>
              <a:pathLst>
                <a:path w="3629" h="8233" extrusionOk="0">
                  <a:moveTo>
                    <a:pt x="1" y="0"/>
                  </a:moveTo>
                  <a:lnTo>
                    <a:pt x="1" y="737"/>
                  </a:lnTo>
                  <a:lnTo>
                    <a:pt x="3628" y="8233"/>
                  </a:lnTo>
                  <a:lnTo>
                    <a:pt x="3628" y="786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28857;p118">
              <a:extLst>
                <a:ext uri="{FF2B5EF4-FFF2-40B4-BE49-F238E27FC236}">
                  <a16:creationId xmlns:a16="http://schemas.microsoft.com/office/drawing/2014/main" id="{4B3E3667-E81C-5880-A347-BD9F4DF698BA}"/>
                </a:ext>
              </a:extLst>
            </p:cNvPr>
            <p:cNvSpPr/>
            <p:nvPr/>
          </p:nvSpPr>
          <p:spPr>
            <a:xfrm>
              <a:off x="6044725" y="2072875"/>
              <a:ext cx="32400" cy="80525"/>
            </a:xfrm>
            <a:custGeom>
              <a:avLst/>
              <a:gdLst/>
              <a:ahLst/>
              <a:cxnLst/>
              <a:rect l="l" t="t" r="r" b="b"/>
              <a:pathLst>
                <a:path w="1296" h="3221" extrusionOk="0">
                  <a:moveTo>
                    <a:pt x="1" y="1"/>
                  </a:moveTo>
                  <a:lnTo>
                    <a:pt x="1" y="737"/>
                  </a:lnTo>
                  <a:lnTo>
                    <a:pt x="1296" y="3220"/>
                  </a:lnTo>
                  <a:lnTo>
                    <a:pt x="1296" y="260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28858;p118">
              <a:extLst>
                <a:ext uri="{FF2B5EF4-FFF2-40B4-BE49-F238E27FC236}">
                  <a16:creationId xmlns:a16="http://schemas.microsoft.com/office/drawing/2014/main" id="{896EE821-EAC9-E3CC-6DC8-8F7AD9D8B0A7}"/>
                </a:ext>
              </a:extLst>
            </p:cNvPr>
            <p:cNvSpPr/>
            <p:nvPr/>
          </p:nvSpPr>
          <p:spPr>
            <a:xfrm>
              <a:off x="6085975" y="2156025"/>
              <a:ext cx="29075" cy="70350"/>
            </a:xfrm>
            <a:custGeom>
              <a:avLst/>
              <a:gdLst/>
              <a:ahLst/>
              <a:cxnLst/>
              <a:rect l="l" t="t" r="r" b="b"/>
              <a:pathLst>
                <a:path w="1163" h="2814" extrusionOk="0">
                  <a:moveTo>
                    <a:pt x="1" y="1"/>
                  </a:moveTo>
                  <a:lnTo>
                    <a:pt x="1" y="578"/>
                  </a:lnTo>
                  <a:lnTo>
                    <a:pt x="1162" y="2813"/>
                  </a:lnTo>
                  <a:lnTo>
                    <a:pt x="1162" y="236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28859;p118">
              <a:extLst>
                <a:ext uri="{FF2B5EF4-FFF2-40B4-BE49-F238E27FC236}">
                  <a16:creationId xmlns:a16="http://schemas.microsoft.com/office/drawing/2014/main" id="{9450DE96-C8E8-BA1C-7591-785BAB78DDC6}"/>
                </a:ext>
              </a:extLst>
            </p:cNvPr>
            <p:cNvSpPr/>
            <p:nvPr/>
          </p:nvSpPr>
          <p:spPr>
            <a:xfrm>
              <a:off x="6123675" y="2232775"/>
              <a:ext cx="11775" cy="33075"/>
            </a:xfrm>
            <a:custGeom>
              <a:avLst/>
              <a:gdLst/>
              <a:ahLst/>
              <a:cxnLst/>
              <a:rect l="l" t="t" r="r" b="b"/>
              <a:pathLst>
                <a:path w="471" h="1323" extrusionOk="0">
                  <a:moveTo>
                    <a:pt x="1" y="0"/>
                  </a:moveTo>
                  <a:lnTo>
                    <a:pt x="1" y="418"/>
                  </a:lnTo>
                  <a:lnTo>
                    <a:pt x="470" y="1322"/>
                  </a:lnTo>
                  <a:lnTo>
                    <a:pt x="470" y="95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28860;p118">
              <a:extLst>
                <a:ext uri="{FF2B5EF4-FFF2-40B4-BE49-F238E27FC236}">
                  <a16:creationId xmlns:a16="http://schemas.microsoft.com/office/drawing/2014/main" id="{2499AA6B-0715-DA5B-9292-DDC948EC05F0}"/>
                </a:ext>
              </a:extLst>
            </p:cNvPr>
            <p:cNvSpPr/>
            <p:nvPr/>
          </p:nvSpPr>
          <p:spPr>
            <a:xfrm>
              <a:off x="6044725" y="2105925"/>
              <a:ext cx="90725" cy="180100"/>
            </a:xfrm>
            <a:custGeom>
              <a:avLst/>
              <a:gdLst/>
              <a:ahLst/>
              <a:cxnLst/>
              <a:rect l="l" t="t" r="r" b="b"/>
              <a:pathLst>
                <a:path w="3629" h="7204" extrusionOk="0">
                  <a:moveTo>
                    <a:pt x="1" y="0"/>
                  </a:moveTo>
                  <a:lnTo>
                    <a:pt x="1" y="745"/>
                  </a:lnTo>
                  <a:lnTo>
                    <a:pt x="3628" y="7203"/>
                  </a:lnTo>
                  <a:lnTo>
                    <a:pt x="3628" y="683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28861;p118">
              <a:extLst>
                <a:ext uri="{FF2B5EF4-FFF2-40B4-BE49-F238E27FC236}">
                  <a16:creationId xmlns:a16="http://schemas.microsoft.com/office/drawing/2014/main" id="{C83065FA-E640-0AF0-B9A1-40698F6E25AD}"/>
                </a:ext>
              </a:extLst>
            </p:cNvPr>
            <p:cNvSpPr/>
            <p:nvPr/>
          </p:nvSpPr>
          <p:spPr>
            <a:xfrm>
              <a:off x="6044725" y="2138975"/>
              <a:ext cx="10000" cy="35275"/>
            </a:xfrm>
            <a:custGeom>
              <a:avLst/>
              <a:gdLst/>
              <a:ahLst/>
              <a:cxnLst/>
              <a:rect l="l" t="t" r="r" b="b"/>
              <a:pathLst>
                <a:path w="400" h="1411" extrusionOk="0">
                  <a:moveTo>
                    <a:pt x="1" y="0"/>
                  </a:moveTo>
                  <a:lnTo>
                    <a:pt x="1" y="745"/>
                  </a:lnTo>
                  <a:lnTo>
                    <a:pt x="399" y="1410"/>
                  </a:lnTo>
                  <a:lnTo>
                    <a:pt x="399" y="71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28862;p118">
              <a:extLst>
                <a:ext uri="{FF2B5EF4-FFF2-40B4-BE49-F238E27FC236}">
                  <a16:creationId xmlns:a16="http://schemas.microsoft.com/office/drawing/2014/main" id="{988CD45B-6AA2-2BC5-0A09-3104525E5AC5}"/>
                </a:ext>
              </a:extLst>
            </p:cNvPr>
            <p:cNvSpPr/>
            <p:nvPr/>
          </p:nvSpPr>
          <p:spPr>
            <a:xfrm>
              <a:off x="6063575" y="2172450"/>
              <a:ext cx="20200" cy="50375"/>
            </a:xfrm>
            <a:custGeom>
              <a:avLst/>
              <a:gdLst/>
              <a:ahLst/>
              <a:cxnLst/>
              <a:rect l="l" t="t" r="r" b="b"/>
              <a:pathLst>
                <a:path w="808" h="2015" extrusionOk="0">
                  <a:moveTo>
                    <a:pt x="0" y="0"/>
                  </a:moveTo>
                  <a:lnTo>
                    <a:pt x="0" y="666"/>
                  </a:lnTo>
                  <a:lnTo>
                    <a:pt x="808" y="2014"/>
                  </a:lnTo>
                  <a:lnTo>
                    <a:pt x="808" y="142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28863;p118">
              <a:extLst>
                <a:ext uri="{FF2B5EF4-FFF2-40B4-BE49-F238E27FC236}">
                  <a16:creationId xmlns:a16="http://schemas.microsoft.com/office/drawing/2014/main" id="{23B86911-21E2-9DB9-F462-FAACF0E6A198}"/>
                </a:ext>
              </a:extLst>
            </p:cNvPr>
            <p:cNvSpPr/>
            <p:nvPr/>
          </p:nvSpPr>
          <p:spPr>
            <a:xfrm>
              <a:off x="6115900" y="2264700"/>
              <a:ext cx="5800" cy="20875"/>
            </a:xfrm>
            <a:custGeom>
              <a:avLst/>
              <a:gdLst/>
              <a:ahLst/>
              <a:cxnLst/>
              <a:rect l="l" t="t" r="r" b="b"/>
              <a:pathLst>
                <a:path w="232" h="835" extrusionOk="0">
                  <a:moveTo>
                    <a:pt x="1" y="1"/>
                  </a:moveTo>
                  <a:lnTo>
                    <a:pt x="1" y="454"/>
                  </a:lnTo>
                  <a:lnTo>
                    <a:pt x="231" y="835"/>
                  </a:lnTo>
                  <a:lnTo>
                    <a:pt x="231" y="40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28864;p118">
              <a:extLst>
                <a:ext uri="{FF2B5EF4-FFF2-40B4-BE49-F238E27FC236}">
                  <a16:creationId xmlns:a16="http://schemas.microsoft.com/office/drawing/2014/main" id="{144E9F71-4B59-E968-9003-076F34802433}"/>
                </a:ext>
              </a:extLst>
            </p:cNvPr>
            <p:cNvSpPr/>
            <p:nvPr/>
          </p:nvSpPr>
          <p:spPr>
            <a:xfrm>
              <a:off x="6130550" y="2290650"/>
              <a:ext cx="4900" cy="18000"/>
            </a:xfrm>
            <a:custGeom>
              <a:avLst/>
              <a:gdLst/>
              <a:ahLst/>
              <a:cxnLst/>
              <a:rect l="l" t="t" r="r" b="b"/>
              <a:pathLst>
                <a:path w="196" h="720" extrusionOk="0">
                  <a:moveTo>
                    <a:pt x="0" y="1"/>
                  </a:moveTo>
                  <a:lnTo>
                    <a:pt x="0" y="391"/>
                  </a:lnTo>
                  <a:lnTo>
                    <a:pt x="195" y="719"/>
                  </a:lnTo>
                  <a:lnTo>
                    <a:pt x="195" y="356"/>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28865;p118">
              <a:extLst>
                <a:ext uri="{FF2B5EF4-FFF2-40B4-BE49-F238E27FC236}">
                  <a16:creationId xmlns:a16="http://schemas.microsoft.com/office/drawing/2014/main" id="{57E89118-55C1-BE34-C72F-A2DE54A3498C}"/>
                </a:ext>
              </a:extLst>
            </p:cNvPr>
            <p:cNvSpPr/>
            <p:nvPr/>
          </p:nvSpPr>
          <p:spPr>
            <a:xfrm>
              <a:off x="6044725" y="2172225"/>
              <a:ext cx="20650" cy="50375"/>
            </a:xfrm>
            <a:custGeom>
              <a:avLst/>
              <a:gdLst/>
              <a:ahLst/>
              <a:cxnLst/>
              <a:rect l="l" t="t" r="r" b="b"/>
              <a:pathLst>
                <a:path w="826" h="2015" extrusionOk="0">
                  <a:moveTo>
                    <a:pt x="1" y="1"/>
                  </a:moveTo>
                  <a:lnTo>
                    <a:pt x="1" y="737"/>
                  </a:lnTo>
                  <a:lnTo>
                    <a:pt x="825" y="2014"/>
                  </a:lnTo>
                  <a:lnTo>
                    <a:pt x="825" y="1367"/>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28866;p118">
              <a:extLst>
                <a:ext uri="{FF2B5EF4-FFF2-40B4-BE49-F238E27FC236}">
                  <a16:creationId xmlns:a16="http://schemas.microsoft.com/office/drawing/2014/main" id="{730B53C4-71B0-AD61-BBAB-CA19EE157F20}"/>
                </a:ext>
              </a:extLst>
            </p:cNvPr>
            <p:cNvSpPr/>
            <p:nvPr/>
          </p:nvSpPr>
          <p:spPr>
            <a:xfrm>
              <a:off x="6044725" y="2207275"/>
              <a:ext cx="34625" cy="67000"/>
            </a:xfrm>
            <a:custGeom>
              <a:avLst/>
              <a:gdLst/>
              <a:ahLst/>
              <a:cxnLst/>
              <a:rect l="l" t="t" r="r" b="b"/>
              <a:pathLst>
                <a:path w="1385" h="2680" extrusionOk="0">
                  <a:moveTo>
                    <a:pt x="1" y="0"/>
                  </a:moveTo>
                  <a:lnTo>
                    <a:pt x="1" y="736"/>
                  </a:lnTo>
                  <a:lnTo>
                    <a:pt x="1384" y="2680"/>
                  </a:lnTo>
                  <a:lnTo>
                    <a:pt x="1384" y="207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28867;p118">
              <a:extLst>
                <a:ext uri="{FF2B5EF4-FFF2-40B4-BE49-F238E27FC236}">
                  <a16:creationId xmlns:a16="http://schemas.microsoft.com/office/drawing/2014/main" id="{11F907D5-BCA4-DEE3-827A-4B392C16BB33}"/>
                </a:ext>
              </a:extLst>
            </p:cNvPr>
            <p:cNvSpPr/>
            <p:nvPr/>
          </p:nvSpPr>
          <p:spPr>
            <a:xfrm>
              <a:off x="6113700" y="2310825"/>
              <a:ext cx="21750" cy="41725"/>
            </a:xfrm>
            <a:custGeom>
              <a:avLst/>
              <a:gdLst/>
              <a:ahLst/>
              <a:cxnLst/>
              <a:rect l="l" t="t" r="r" b="b"/>
              <a:pathLst>
                <a:path w="870" h="1669" extrusionOk="0">
                  <a:moveTo>
                    <a:pt x="0" y="1"/>
                  </a:moveTo>
                  <a:lnTo>
                    <a:pt x="0" y="454"/>
                  </a:lnTo>
                  <a:lnTo>
                    <a:pt x="869" y="1669"/>
                  </a:lnTo>
                  <a:lnTo>
                    <a:pt x="869" y="130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28868;p118">
              <a:extLst>
                <a:ext uri="{FF2B5EF4-FFF2-40B4-BE49-F238E27FC236}">
                  <a16:creationId xmlns:a16="http://schemas.microsoft.com/office/drawing/2014/main" id="{1BB16C1E-87EB-C682-D97A-892B14ACDECC}"/>
                </a:ext>
              </a:extLst>
            </p:cNvPr>
            <p:cNvSpPr/>
            <p:nvPr/>
          </p:nvSpPr>
          <p:spPr>
            <a:xfrm>
              <a:off x="6044725" y="2238325"/>
              <a:ext cx="10000" cy="31525"/>
            </a:xfrm>
            <a:custGeom>
              <a:avLst/>
              <a:gdLst/>
              <a:ahLst/>
              <a:cxnLst/>
              <a:rect l="l" t="t" r="r" b="b"/>
              <a:pathLst>
                <a:path w="400" h="1261" extrusionOk="0">
                  <a:moveTo>
                    <a:pt x="1" y="0"/>
                  </a:moveTo>
                  <a:lnTo>
                    <a:pt x="1" y="746"/>
                  </a:lnTo>
                  <a:lnTo>
                    <a:pt x="399" y="1260"/>
                  </a:lnTo>
                  <a:lnTo>
                    <a:pt x="399" y="55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28869;p118">
              <a:extLst>
                <a:ext uri="{FF2B5EF4-FFF2-40B4-BE49-F238E27FC236}">
                  <a16:creationId xmlns:a16="http://schemas.microsoft.com/office/drawing/2014/main" id="{FA8594C5-B719-43E5-0809-74904BD912E5}"/>
                </a:ext>
              </a:extLst>
            </p:cNvPr>
            <p:cNvSpPr/>
            <p:nvPr/>
          </p:nvSpPr>
          <p:spPr>
            <a:xfrm>
              <a:off x="6063575" y="2264925"/>
              <a:ext cx="33525" cy="59675"/>
            </a:xfrm>
            <a:custGeom>
              <a:avLst/>
              <a:gdLst/>
              <a:ahLst/>
              <a:cxnLst/>
              <a:rect l="l" t="t" r="r" b="b"/>
              <a:pathLst>
                <a:path w="1341" h="2387" extrusionOk="0">
                  <a:moveTo>
                    <a:pt x="0" y="1"/>
                  </a:moveTo>
                  <a:lnTo>
                    <a:pt x="0" y="657"/>
                  </a:lnTo>
                  <a:lnTo>
                    <a:pt x="1340" y="2387"/>
                  </a:lnTo>
                  <a:lnTo>
                    <a:pt x="1340" y="186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28870;p118">
              <a:extLst>
                <a:ext uri="{FF2B5EF4-FFF2-40B4-BE49-F238E27FC236}">
                  <a16:creationId xmlns:a16="http://schemas.microsoft.com/office/drawing/2014/main" id="{F955CB7D-C1E2-1AAC-EA4F-217045373ED6}"/>
                </a:ext>
              </a:extLst>
            </p:cNvPr>
            <p:cNvSpPr/>
            <p:nvPr/>
          </p:nvSpPr>
          <p:spPr>
            <a:xfrm>
              <a:off x="6105925" y="2323925"/>
              <a:ext cx="5575" cy="19550"/>
            </a:xfrm>
            <a:custGeom>
              <a:avLst/>
              <a:gdLst/>
              <a:ahLst/>
              <a:cxnLst/>
              <a:rect l="l" t="t" r="r" b="b"/>
              <a:pathLst>
                <a:path w="223" h="782" extrusionOk="0">
                  <a:moveTo>
                    <a:pt x="1" y="1"/>
                  </a:moveTo>
                  <a:lnTo>
                    <a:pt x="1" y="488"/>
                  </a:lnTo>
                  <a:lnTo>
                    <a:pt x="222" y="781"/>
                  </a:lnTo>
                  <a:lnTo>
                    <a:pt x="222" y="31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28871;p118">
              <a:extLst>
                <a:ext uri="{FF2B5EF4-FFF2-40B4-BE49-F238E27FC236}">
                  <a16:creationId xmlns:a16="http://schemas.microsoft.com/office/drawing/2014/main" id="{0391E2F2-B06C-943C-0A28-A259D35ADC62}"/>
                </a:ext>
              </a:extLst>
            </p:cNvPr>
            <p:cNvSpPr/>
            <p:nvPr/>
          </p:nvSpPr>
          <p:spPr>
            <a:xfrm>
              <a:off x="6120350" y="2344100"/>
              <a:ext cx="15100" cy="30425"/>
            </a:xfrm>
            <a:custGeom>
              <a:avLst/>
              <a:gdLst/>
              <a:ahLst/>
              <a:cxnLst/>
              <a:rect l="l" t="t" r="r" b="b"/>
              <a:pathLst>
                <a:path w="604" h="1217" extrusionOk="0">
                  <a:moveTo>
                    <a:pt x="0" y="1"/>
                  </a:moveTo>
                  <a:lnTo>
                    <a:pt x="0" y="436"/>
                  </a:lnTo>
                  <a:lnTo>
                    <a:pt x="603" y="1216"/>
                  </a:lnTo>
                  <a:lnTo>
                    <a:pt x="603" y="85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28872;p118">
              <a:extLst>
                <a:ext uri="{FF2B5EF4-FFF2-40B4-BE49-F238E27FC236}">
                  <a16:creationId xmlns:a16="http://schemas.microsoft.com/office/drawing/2014/main" id="{90F634FE-E71A-4930-FE7B-377DE5E8235E}"/>
                </a:ext>
              </a:extLst>
            </p:cNvPr>
            <p:cNvSpPr/>
            <p:nvPr/>
          </p:nvSpPr>
          <p:spPr>
            <a:xfrm>
              <a:off x="6044725" y="2271600"/>
              <a:ext cx="28625" cy="51675"/>
            </a:xfrm>
            <a:custGeom>
              <a:avLst/>
              <a:gdLst/>
              <a:ahLst/>
              <a:cxnLst/>
              <a:rect l="l" t="t" r="r" b="b"/>
              <a:pathLst>
                <a:path w="1145" h="2067" extrusionOk="0">
                  <a:moveTo>
                    <a:pt x="1" y="0"/>
                  </a:moveTo>
                  <a:lnTo>
                    <a:pt x="1" y="736"/>
                  </a:lnTo>
                  <a:lnTo>
                    <a:pt x="1145" y="2067"/>
                  </a:lnTo>
                  <a:lnTo>
                    <a:pt x="1145" y="144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28873;p118">
              <a:extLst>
                <a:ext uri="{FF2B5EF4-FFF2-40B4-BE49-F238E27FC236}">
                  <a16:creationId xmlns:a16="http://schemas.microsoft.com/office/drawing/2014/main" id="{4ED28B9A-0173-1CE6-D802-F8F052179A17}"/>
                </a:ext>
              </a:extLst>
            </p:cNvPr>
            <p:cNvSpPr/>
            <p:nvPr/>
          </p:nvSpPr>
          <p:spPr>
            <a:xfrm>
              <a:off x="6082200" y="2319050"/>
              <a:ext cx="6475" cy="22200"/>
            </a:xfrm>
            <a:custGeom>
              <a:avLst/>
              <a:gdLst/>
              <a:ahLst/>
              <a:cxnLst/>
              <a:rect l="l" t="t" r="r" b="b"/>
              <a:pathLst>
                <a:path w="259" h="888" extrusionOk="0">
                  <a:moveTo>
                    <a:pt x="0" y="0"/>
                  </a:moveTo>
                  <a:lnTo>
                    <a:pt x="0" y="586"/>
                  </a:lnTo>
                  <a:lnTo>
                    <a:pt x="258" y="888"/>
                  </a:lnTo>
                  <a:lnTo>
                    <a:pt x="249" y="861"/>
                  </a:lnTo>
                  <a:lnTo>
                    <a:pt x="249" y="31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28874;p118">
              <a:extLst>
                <a:ext uri="{FF2B5EF4-FFF2-40B4-BE49-F238E27FC236}">
                  <a16:creationId xmlns:a16="http://schemas.microsoft.com/office/drawing/2014/main" id="{D835925F-7ABE-5851-F25F-B687D7A48DDE}"/>
                </a:ext>
              </a:extLst>
            </p:cNvPr>
            <p:cNvSpPr/>
            <p:nvPr/>
          </p:nvSpPr>
          <p:spPr>
            <a:xfrm>
              <a:off x="6097275" y="2338125"/>
              <a:ext cx="18650" cy="34825"/>
            </a:xfrm>
            <a:custGeom>
              <a:avLst/>
              <a:gdLst/>
              <a:ahLst/>
              <a:cxnLst/>
              <a:rect l="l" t="t" r="r" b="b"/>
              <a:pathLst>
                <a:path w="746" h="1393" extrusionOk="0">
                  <a:moveTo>
                    <a:pt x="1" y="0"/>
                  </a:moveTo>
                  <a:lnTo>
                    <a:pt x="1" y="523"/>
                  </a:lnTo>
                  <a:lnTo>
                    <a:pt x="746" y="1393"/>
                  </a:lnTo>
                  <a:lnTo>
                    <a:pt x="746" y="94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28875;p118">
              <a:extLst>
                <a:ext uri="{FF2B5EF4-FFF2-40B4-BE49-F238E27FC236}">
                  <a16:creationId xmlns:a16="http://schemas.microsoft.com/office/drawing/2014/main" id="{D5C02631-BD94-693B-DD62-1597B9EF2611}"/>
                </a:ext>
              </a:extLst>
            </p:cNvPr>
            <p:cNvSpPr/>
            <p:nvPr/>
          </p:nvSpPr>
          <p:spPr>
            <a:xfrm>
              <a:off x="6044725" y="2304625"/>
              <a:ext cx="11325" cy="30175"/>
            </a:xfrm>
            <a:custGeom>
              <a:avLst/>
              <a:gdLst/>
              <a:ahLst/>
              <a:cxnLst/>
              <a:rect l="l" t="t" r="r" b="b"/>
              <a:pathLst>
                <a:path w="453" h="1207" extrusionOk="0">
                  <a:moveTo>
                    <a:pt x="1" y="1"/>
                  </a:moveTo>
                  <a:lnTo>
                    <a:pt x="1" y="737"/>
                  </a:lnTo>
                  <a:lnTo>
                    <a:pt x="453" y="1207"/>
                  </a:lnTo>
                  <a:lnTo>
                    <a:pt x="453" y="51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28876;p118">
              <a:extLst>
                <a:ext uri="{FF2B5EF4-FFF2-40B4-BE49-F238E27FC236}">
                  <a16:creationId xmlns:a16="http://schemas.microsoft.com/office/drawing/2014/main" id="{BB1A69B1-DFB1-2DB2-703B-D752F7E496CF}"/>
                </a:ext>
              </a:extLst>
            </p:cNvPr>
            <p:cNvSpPr/>
            <p:nvPr/>
          </p:nvSpPr>
          <p:spPr>
            <a:xfrm>
              <a:off x="6083750" y="2378050"/>
              <a:ext cx="8900" cy="22650"/>
            </a:xfrm>
            <a:custGeom>
              <a:avLst/>
              <a:gdLst/>
              <a:ahLst/>
              <a:cxnLst/>
              <a:rect l="l" t="t" r="r" b="b"/>
              <a:pathLst>
                <a:path w="356" h="906" extrusionOk="0">
                  <a:moveTo>
                    <a:pt x="1" y="0"/>
                  </a:moveTo>
                  <a:lnTo>
                    <a:pt x="1" y="586"/>
                  </a:lnTo>
                  <a:lnTo>
                    <a:pt x="356" y="905"/>
                  </a:lnTo>
                  <a:lnTo>
                    <a:pt x="356" y="364"/>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28877;p118">
              <a:extLst>
                <a:ext uri="{FF2B5EF4-FFF2-40B4-BE49-F238E27FC236}">
                  <a16:creationId xmlns:a16="http://schemas.microsoft.com/office/drawing/2014/main" id="{1198ADCD-B626-6264-F589-332ADC95FFF9}"/>
                </a:ext>
              </a:extLst>
            </p:cNvPr>
            <p:cNvSpPr/>
            <p:nvPr/>
          </p:nvSpPr>
          <p:spPr>
            <a:xfrm>
              <a:off x="6100625" y="2395550"/>
              <a:ext cx="34825" cy="45275"/>
            </a:xfrm>
            <a:custGeom>
              <a:avLst/>
              <a:gdLst/>
              <a:ahLst/>
              <a:cxnLst/>
              <a:rect l="l" t="t" r="r" b="b"/>
              <a:pathLst>
                <a:path w="1393" h="1811" extrusionOk="0">
                  <a:moveTo>
                    <a:pt x="0" y="1"/>
                  </a:moveTo>
                  <a:lnTo>
                    <a:pt x="36" y="54"/>
                  </a:lnTo>
                  <a:lnTo>
                    <a:pt x="36" y="542"/>
                  </a:lnTo>
                  <a:lnTo>
                    <a:pt x="1392" y="1810"/>
                  </a:lnTo>
                  <a:lnTo>
                    <a:pt x="1392" y="1438"/>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28878;p118">
              <a:extLst>
                <a:ext uri="{FF2B5EF4-FFF2-40B4-BE49-F238E27FC236}">
                  <a16:creationId xmlns:a16="http://schemas.microsoft.com/office/drawing/2014/main" id="{C4D563D7-E49F-7C36-16BA-F1591F0C719B}"/>
                </a:ext>
              </a:extLst>
            </p:cNvPr>
            <p:cNvSpPr/>
            <p:nvPr/>
          </p:nvSpPr>
          <p:spPr>
            <a:xfrm>
              <a:off x="6044725" y="2370725"/>
              <a:ext cx="14000" cy="29725"/>
            </a:xfrm>
            <a:custGeom>
              <a:avLst/>
              <a:gdLst/>
              <a:ahLst/>
              <a:cxnLst/>
              <a:rect l="l" t="t" r="r" b="b"/>
              <a:pathLst>
                <a:path w="560" h="1189" extrusionOk="0">
                  <a:moveTo>
                    <a:pt x="1" y="0"/>
                  </a:moveTo>
                  <a:lnTo>
                    <a:pt x="1" y="745"/>
                  </a:lnTo>
                  <a:lnTo>
                    <a:pt x="559" y="1189"/>
                  </a:lnTo>
                  <a:lnTo>
                    <a:pt x="559" y="51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28879;p118">
              <a:extLst>
                <a:ext uri="{FF2B5EF4-FFF2-40B4-BE49-F238E27FC236}">
                  <a16:creationId xmlns:a16="http://schemas.microsoft.com/office/drawing/2014/main" id="{81167B58-FE71-F7B3-4304-074B011D24F6}"/>
                </a:ext>
              </a:extLst>
            </p:cNvPr>
            <p:cNvSpPr/>
            <p:nvPr/>
          </p:nvSpPr>
          <p:spPr>
            <a:xfrm>
              <a:off x="6126775" y="2445225"/>
              <a:ext cx="8675" cy="17125"/>
            </a:xfrm>
            <a:custGeom>
              <a:avLst/>
              <a:gdLst/>
              <a:ahLst/>
              <a:cxnLst/>
              <a:rect l="l" t="t" r="r" b="b"/>
              <a:pathLst>
                <a:path w="347" h="685" extrusionOk="0">
                  <a:moveTo>
                    <a:pt x="1" y="1"/>
                  </a:moveTo>
                  <a:lnTo>
                    <a:pt x="1" y="400"/>
                  </a:lnTo>
                  <a:lnTo>
                    <a:pt x="346" y="684"/>
                  </a:lnTo>
                  <a:lnTo>
                    <a:pt x="346" y="31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28880;p118">
              <a:extLst>
                <a:ext uri="{FF2B5EF4-FFF2-40B4-BE49-F238E27FC236}">
                  <a16:creationId xmlns:a16="http://schemas.microsoft.com/office/drawing/2014/main" id="{42E4C191-728B-64ED-0F2F-E1BAEF5C49B2}"/>
                </a:ext>
              </a:extLst>
            </p:cNvPr>
            <p:cNvSpPr/>
            <p:nvPr/>
          </p:nvSpPr>
          <p:spPr>
            <a:xfrm>
              <a:off x="6044725" y="2403975"/>
              <a:ext cx="34625" cy="41950"/>
            </a:xfrm>
            <a:custGeom>
              <a:avLst/>
              <a:gdLst/>
              <a:ahLst/>
              <a:cxnLst/>
              <a:rect l="l" t="t" r="r" b="b"/>
              <a:pathLst>
                <a:path w="1385" h="1678" extrusionOk="0">
                  <a:moveTo>
                    <a:pt x="1" y="1"/>
                  </a:moveTo>
                  <a:lnTo>
                    <a:pt x="1" y="737"/>
                  </a:lnTo>
                  <a:lnTo>
                    <a:pt x="1384" y="1678"/>
                  </a:lnTo>
                  <a:lnTo>
                    <a:pt x="1384" y="107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28881;p118">
              <a:extLst>
                <a:ext uri="{FF2B5EF4-FFF2-40B4-BE49-F238E27FC236}">
                  <a16:creationId xmlns:a16="http://schemas.microsoft.com/office/drawing/2014/main" id="{E4B0874A-19E9-C0A3-CED6-0BA1C61D6879}"/>
                </a:ext>
              </a:extLst>
            </p:cNvPr>
            <p:cNvSpPr/>
            <p:nvPr/>
          </p:nvSpPr>
          <p:spPr>
            <a:xfrm>
              <a:off x="6087750" y="2437250"/>
              <a:ext cx="10450" cy="21325"/>
            </a:xfrm>
            <a:custGeom>
              <a:avLst/>
              <a:gdLst/>
              <a:ahLst/>
              <a:cxnLst/>
              <a:rect l="l" t="t" r="r" b="b"/>
              <a:pathLst>
                <a:path w="418" h="853" extrusionOk="0">
                  <a:moveTo>
                    <a:pt x="1" y="0"/>
                  </a:moveTo>
                  <a:lnTo>
                    <a:pt x="27" y="54"/>
                  </a:lnTo>
                  <a:lnTo>
                    <a:pt x="27" y="586"/>
                  </a:lnTo>
                  <a:lnTo>
                    <a:pt x="417" y="852"/>
                  </a:lnTo>
                  <a:lnTo>
                    <a:pt x="417" y="32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28882;p118">
              <a:extLst>
                <a:ext uri="{FF2B5EF4-FFF2-40B4-BE49-F238E27FC236}">
                  <a16:creationId xmlns:a16="http://schemas.microsoft.com/office/drawing/2014/main" id="{99A5A1E3-7DC7-AE67-0E9E-C9715F26A0AA}"/>
                </a:ext>
              </a:extLst>
            </p:cNvPr>
            <p:cNvSpPr/>
            <p:nvPr/>
          </p:nvSpPr>
          <p:spPr>
            <a:xfrm>
              <a:off x="6107025" y="2452325"/>
              <a:ext cx="28425" cy="31525"/>
            </a:xfrm>
            <a:custGeom>
              <a:avLst/>
              <a:gdLst/>
              <a:ahLst/>
              <a:cxnLst/>
              <a:rect l="l" t="t" r="r" b="b"/>
              <a:pathLst>
                <a:path w="1137" h="1261" extrusionOk="0">
                  <a:moveTo>
                    <a:pt x="1" y="1"/>
                  </a:moveTo>
                  <a:lnTo>
                    <a:pt x="1" y="489"/>
                  </a:lnTo>
                  <a:lnTo>
                    <a:pt x="1136" y="1260"/>
                  </a:lnTo>
                  <a:lnTo>
                    <a:pt x="1136" y="88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28883;p118">
              <a:extLst>
                <a:ext uri="{FF2B5EF4-FFF2-40B4-BE49-F238E27FC236}">
                  <a16:creationId xmlns:a16="http://schemas.microsoft.com/office/drawing/2014/main" id="{F9D66A91-63CC-8332-80C1-3704DDFFF045}"/>
                </a:ext>
              </a:extLst>
            </p:cNvPr>
            <p:cNvSpPr/>
            <p:nvPr/>
          </p:nvSpPr>
          <p:spPr>
            <a:xfrm>
              <a:off x="6064900" y="2450100"/>
              <a:ext cx="10025" cy="22000"/>
            </a:xfrm>
            <a:custGeom>
              <a:avLst/>
              <a:gdLst/>
              <a:ahLst/>
              <a:cxnLst/>
              <a:rect l="l" t="t" r="r" b="b"/>
              <a:pathLst>
                <a:path w="401" h="880" extrusionOk="0">
                  <a:moveTo>
                    <a:pt x="0" y="1"/>
                  </a:moveTo>
                  <a:lnTo>
                    <a:pt x="0" y="657"/>
                  </a:lnTo>
                  <a:lnTo>
                    <a:pt x="400" y="880"/>
                  </a:lnTo>
                  <a:lnTo>
                    <a:pt x="400" y="25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28884;p118">
              <a:extLst>
                <a:ext uri="{FF2B5EF4-FFF2-40B4-BE49-F238E27FC236}">
                  <a16:creationId xmlns:a16="http://schemas.microsoft.com/office/drawing/2014/main" id="{8E9EA0D8-C18E-0C1E-90E4-A186F821D5C9}"/>
                </a:ext>
              </a:extLst>
            </p:cNvPr>
            <p:cNvSpPr/>
            <p:nvPr/>
          </p:nvSpPr>
          <p:spPr>
            <a:xfrm>
              <a:off x="6083750" y="2462325"/>
              <a:ext cx="51700" cy="42600"/>
            </a:xfrm>
            <a:custGeom>
              <a:avLst/>
              <a:gdLst/>
              <a:ahLst/>
              <a:cxnLst/>
              <a:rect l="l" t="t" r="r" b="b"/>
              <a:pathLst>
                <a:path w="2068" h="1704" extrusionOk="0">
                  <a:moveTo>
                    <a:pt x="1" y="0"/>
                  </a:moveTo>
                  <a:lnTo>
                    <a:pt x="1" y="576"/>
                  </a:lnTo>
                  <a:lnTo>
                    <a:pt x="1190" y="1224"/>
                  </a:lnTo>
                  <a:lnTo>
                    <a:pt x="1544" y="1420"/>
                  </a:lnTo>
                  <a:lnTo>
                    <a:pt x="2067" y="1703"/>
                  </a:lnTo>
                  <a:lnTo>
                    <a:pt x="2067" y="1331"/>
                  </a:lnTo>
                  <a:lnTo>
                    <a:pt x="1544" y="994"/>
                  </a:lnTo>
                  <a:lnTo>
                    <a:pt x="1190" y="763"/>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28885;p118">
              <a:extLst>
                <a:ext uri="{FF2B5EF4-FFF2-40B4-BE49-F238E27FC236}">
                  <a16:creationId xmlns:a16="http://schemas.microsoft.com/office/drawing/2014/main" id="{9E309220-71A1-51DE-AEB3-89EE1A460054}"/>
                </a:ext>
              </a:extLst>
            </p:cNvPr>
            <p:cNvSpPr/>
            <p:nvPr/>
          </p:nvSpPr>
          <p:spPr>
            <a:xfrm>
              <a:off x="6044725" y="2470075"/>
              <a:ext cx="18425" cy="26200"/>
            </a:xfrm>
            <a:custGeom>
              <a:avLst/>
              <a:gdLst/>
              <a:ahLst/>
              <a:cxnLst/>
              <a:rect l="l" t="t" r="r" b="b"/>
              <a:pathLst>
                <a:path w="737" h="1048" extrusionOk="0">
                  <a:moveTo>
                    <a:pt x="1" y="0"/>
                  </a:moveTo>
                  <a:lnTo>
                    <a:pt x="1" y="737"/>
                  </a:lnTo>
                  <a:lnTo>
                    <a:pt x="736" y="1047"/>
                  </a:lnTo>
                  <a:lnTo>
                    <a:pt x="736" y="382"/>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28886;p118">
              <a:extLst>
                <a:ext uri="{FF2B5EF4-FFF2-40B4-BE49-F238E27FC236}">
                  <a16:creationId xmlns:a16="http://schemas.microsoft.com/office/drawing/2014/main" id="{4BA1F012-239A-0CD5-CDCE-2B6B5AC9A907}"/>
                </a:ext>
              </a:extLst>
            </p:cNvPr>
            <p:cNvSpPr/>
            <p:nvPr/>
          </p:nvSpPr>
          <p:spPr>
            <a:xfrm>
              <a:off x="6072000" y="2484275"/>
              <a:ext cx="19100" cy="23525"/>
            </a:xfrm>
            <a:custGeom>
              <a:avLst/>
              <a:gdLst/>
              <a:ahLst/>
              <a:cxnLst/>
              <a:rect l="l" t="t" r="r" b="b"/>
              <a:pathLst>
                <a:path w="764" h="941" extrusionOk="0">
                  <a:moveTo>
                    <a:pt x="0" y="0"/>
                  </a:moveTo>
                  <a:lnTo>
                    <a:pt x="0" y="621"/>
                  </a:lnTo>
                  <a:lnTo>
                    <a:pt x="763" y="940"/>
                  </a:lnTo>
                  <a:lnTo>
                    <a:pt x="763" y="39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28887;p118">
              <a:extLst>
                <a:ext uri="{FF2B5EF4-FFF2-40B4-BE49-F238E27FC236}">
                  <a16:creationId xmlns:a16="http://schemas.microsoft.com/office/drawing/2014/main" id="{F1235A45-B259-781E-A6E1-F9564C2ED49C}"/>
                </a:ext>
              </a:extLst>
            </p:cNvPr>
            <p:cNvSpPr/>
            <p:nvPr/>
          </p:nvSpPr>
          <p:spPr>
            <a:xfrm>
              <a:off x="6100175" y="2498700"/>
              <a:ext cx="35275" cy="27525"/>
            </a:xfrm>
            <a:custGeom>
              <a:avLst/>
              <a:gdLst/>
              <a:ahLst/>
              <a:cxnLst/>
              <a:rect l="l" t="t" r="r" b="b"/>
              <a:pathLst>
                <a:path w="1411" h="1101" extrusionOk="0">
                  <a:moveTo>
                    <a:pt x="0" y="0"/>
                  </a:moveTo>
                  <a:lnTo>
                    <a:pt x="0" y="515"/>
                  </a:lnTo>
                  <a:lnTo>
                    <a:pt x="1410" y="1100"/>
                  </a:lnTo>
                  <a:lnTo>
                    <a:pt x="1410" y="72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28888;p118">
              <a:extLst>
                <a:ext uri="{FF2B5EF4-FFF2-40B4-BE49-F238E27FC236}">
                  <a16:creationId xmlns:a16="http://schemas.microsoft.com/office/drawing/2014/main" id="{0A5F36D7-AB5A-6391-5C6E-6347C08B33A5}"/>
                </a:ext>
              </a:extLst>
            </p:cNvPr>
            <p:cNvSpPr/>
            <p:nvPr/>
          </p:nvSpPr>
          <p:spPr>
            <a:xfrm>
              <a:off x="6088400" y="2519975"/>
              <a:ext cx="25100" cy="21325"/>
            </a:xfrm>
            <a:custGeom>
              <a:avLst/>
              <a:gdLst/>
              <a:ahLst/>
              <a:cxnLst/>
              <a:rect l="l" t="t" r="r" b="b"/>
              <a:pathLst>
                <a:path w="1004" h="853" extrusionOk="0">
                  <a:moveTo>
                    <a:pt x="1" y="1"/>
                  </a:moveTo>
                  <a:lnTo>
                    <a:pt x="1" y="559"/>
                  </a:lnTo>
                  <a:lnTo>
                    <a:pt x="1004" y="852"/>
                  </a:lnTo>
                  <a:lnTo>
                    <a:pt x="1004" y="39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28889;p118">
              <a:extLst>
                <a:ext uri="{FF2B5EF4-FFF2-40B4-BE49-F238E27FC236}">
                  <a16:creationId xmlns:a16="http://schemas.microsoft.com/office/drawing/2014/main" id="{1F9777F4-66CD-1F3D-E9D0-33350D66D59B}"/>
                </a:ext>
              </a:extLst>
            </p:cNvPr>
            <p:cNvSpPr/>
            <p:nvPr/>
          </p:nvSpPr>
          <p:spPr>
            <a:xfrm>
              <a:off x="6067550" y="2542150"/>
              <a:ext cx="20875" cy="19325"/>
            </a:xfrm>
            <a:custGeom>
              <a:avLst/>
              <a:gdLst/>
              <a:ahLst/>
              <a:cxnLst/>
              <a:rect l="l" t="t" r="r" b="b"/>
              <a:pathLst>
                <a:path w="835" h="773" extrusionOk="0">
                  <a:moveTo>
                    <a:pt x="1" y="1"/>
                  </a:moveTo>
                  <a:lnTo>
                    <a:pt x="1" y="648"/>
                  </a:lnTo>
                  <a:lnTo>
                    <a:pt x="835" y="772"/>
                  </a:lnTo>
                  <a:lnTo>
                    <a:pt x="835" y="214"/>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28890;p118">
              <a:extLst>
                <a:ext uri="{FF2B5EF4-FFF2-40B4-BE49-F238E27FC236}">
                  <a16:creationId xmlns:a16="http://schemas.microsoft.com/office/drawing/2014/main" id="{7350D6CD-C434-DE85-4CEF-60DCCA03B59E}"/>
                </a:ext>
              </a:extLst>
            </p:cNvPr>
            <p:cNvSpPr/>
            <p:nvPr/>
          </p:nvSpPr>
          <p:spPr>
            <a:xfrm>
              <a:off x="6097275" y="2549700"/>
              <a:ext cx="10900" cy="14650"/>
            </a:xfrm>
            <a:custGeom>
              <a:avLst/>
              <a:gdLst/>
              <a:ahLst/>
              <a:cxnLst/>
              <a:rect l="l" t="t" r="r" b="b"/>
              <a:pathLst>
                <a:path w="436" h="586" extrusionOk="0">
                  <a:moveTo>
                    <a:pt x="1" y="0"/>
                  </a:moveTo>
                  <a:lnTo>
                    <a:pt x="1" y="523"/>
                  </a:lnTo>
                  <a:lnTo>
                    <a:pt x="436" y="586"/>
                  </a:lnTo>
                  <a:lnTo>
                    <a:pt x="436" y="10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28891;p118">
              <a:extLst>
                <a:ext uri="{FF2B5EF4-FFF2-40B4-BE49-F238E27FC236}">
                  <a16:creationId xmlns:a16="http://schemas.microsoft.com/office/drawing/2014/main" id="{85F03A18-89B6-9890-4375-43507CE93C43}"/>
                </a:ext>
              </a:extLst>
            </p:cNvPr>
            <p:cNvSpPr/>
            <p:nvPr/>
          </p:nvSpPr>
          <p:spPr>
            <a:xfrm>
              <a:off x="6117025" y="2554575"/>
              <a:ext cx="18425" cy="14000"/>
            </a:xfrm>
            <a:custGeom>
              <a:avLst/>
              <a:gdLst/>
              <a:ahLst/>
              <a:cxnLst/>
              <a:rect l="l" t="t" r="r" b="b"/>
              <a:pathLst>
                <a:path w="737" h="560" extrusionOk="0">
                  <a:moveTo>
                    <a:pt x="1" y="1"/>
                  </a:moveTo>
                  <a:lnTo>
                    <a:pt x="1" y="444"/>
                  </a:lnTo>
                  <a:lnTo>
                    <a:pt x="736" y="559"/>
                  </a:lnTo>
                  <a:lnTo>
                    <a:pt x="736" y="18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28892;p118">
              <a:extLst>
                <a:ext uri="{FF2B5EF4-FFF2-40B4-BE49-F238E27FC236}">
                  <a16:creationId xmlns:a16="http://schemas.microsoft.com/office/drawing/2014/main" id="{CE4ABA26-A1EE-E96E-5C3D-99AE49E8DFEB}"/>
                </a:ext>
              </a:extLst>
            </p:cNvPr>
            <p:cNvSpPr/>
            <p:nvPr/>
          </p:nvSpPr>
          <p:spPr>
            <a:xfrm>
              <a:off x="6044725" y="2569425"/>
              <a:ext cx="22850" cy="19325"/>
            </a:xfrm>
            <a:custGeom>
              <a:avLst/>
              <a:gdLst/>
              <a:ahLst/>
              <a:cxnLst/>
              <a:rect l="l" t="t" r="r" b="b"/>
              <a:pathLst>
                <a:path w="914" h="773" extrusionOk="0">
                  <a:moveTo>
                    <a:pt x="1" y="1"/>
                  </a:moveTo>
                  <a:lnTo>
                    <a:pt x="1" y="737"/>
                  </a:lnTo>
                  <a:lnTo>
                    <a:pt x="914" y="773"/>
                  </a:lnTo>
                  <a:lnTo>
                    <a:pt x="914" y="12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8893;p118">
              <a:extLst>
                <a:ext uri="{FF2B5EF4-FFF2-40B4-BE49-F238E27FC236}">
                  <a16:creationId xmlns:a16="http://schemas.microsoft.com/office/drawing/2014/main" id="{73922992-1FDF-4E7F-E445-1AD8C952A624}"/>
                </a:ext>
              </a:extLst>
            </p:cNvPr>
            <p:cNvSpPr/>
            <p:nvPr/>
          </p:nvSpPr>
          <p:spPr>
            <a:xfrm>
              <a:off x="6106150" y="2578075"/>
              <a:ext cx="29300" cy="13350"/>
            </a:xfrm>
            <a:custGeom>
              <a:avLst/>
              <a:gdLst/>
              <a:ahLst/>
              <a:cxnLst/>
              <a:rect l="l" t="t" r="r" b="b"/>
              <a:pathLst>
                <a:path w="1172" h="534" extrusionOk="0">
                  <a:moveTo>
                    <a:pt x="0" y="1"/>
                  </a:moveTo>
                  <a:lnTo>
                    <a:pt x="0" y="488"/>
                  </a:lnTo>
                  <a:lnTo>
                    <a:pt x="1171" y="533"/>
                  </a:lnTo>
                  <a:lnTo>
                    <a:pt x="1171" y="16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8894;p118">
              <a:extLst>
                <a:ext uri="{FF2B5EF4-FFF2-40B4-BE49-F238E27FC236}">
                  <a16:creationId xmlns:a16="http://schemas.microsoft.com/office/drawing/2014/main" id="{E8AB49D2-220C-67EE-EE51-F485D88BB002}"/>
                </a:ext>
              </a:extLst>
            </p:cNvPr>
            <p:cNvSpPr/>
            <p:nvPr/>
          </p:nvSpPr>
          <p:spPr>
            <a:xfrm>
              <a:off x="6044725" y="2602475"/>
              <a:ext cx="14000" cy="18425"/>
            </a:xfrm>
            <a:custGeom>
              <a:avLst/>
              <a:gdLst/>
              <a:ahLst/>
              <a:cxnLst/>
              <a:rect l="l" t="t" r="r" b="b"/>
              <a:pathLst>
                <a:path w="560" h="737" extrusionOk="0">
                  <a:moveTo>
                    <a:pt x="1" y="1"/>
                  </a:moveTo>
                  <a:lnTo>
                    <a:pt x="1" y="737"/>
                  </a:lnTo>
                  <a:lnTo>
                    <a:pt x="559" y="693"/>
                  </a:lnTo>
                  <a:lnTo>
                    <a:pt x="559" y="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8895;p118">
              <a:extLst>
                <a:ext uri="{FF2B5EF4-FFF2-40B4-BE49-F238E27FC236}">
                  <a16:creationId xmlns:a16="http://schemas.microsoft.com/office/drawing/2014/main" id="{8377BD6F-0FB3-E624-76BA-8F625AC4AEA8}"/>
                </a:ext>
              </a:extLst>
            </p:cNvPr>
            <p:cNvSpPr/>
            <p:nvPr/>
          </p:nvSpPr>
          <p:spPr>
            <a:xfrm>
              <a:off x="6106150" y="2603375"/>
              <a:ext cx="13125" cy="12200"/>
            </a:xfrm>
            <a:custGeom>
              <a:avLst/>
              <a:gdLst/>
              <a:ahLst/>
              <a:cxnLst/>
              <a:rect l="l" t="t" r="r" b="b"/>
              <a:pathLst>
                <a:path w="525" h="488" extrusionOk="0">
                  <a:moveTo>
                    <a:pt x="0" y="0"/>
                  </a:moveTo>
                  <a:lnTo>
                    <a:pt x="0" y="488"/>
                  </a:lnTo>
                  <a:lnTo>
                    <a:pt x="524" y="444"/>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8896;p118">
              <a:extLst>
                <a:ext uri="{FF2B5EF4-FFF2-40B4-BE49-F238E27FC236}">
                  <a16:creationId xmlns:a16="http://schemas.microsoft.com/office/drawing/2014/main" id="{2A73B543-23BA-2108-545B-AED3BB997F6F}"/>
                </a:ext>
              </a:extLst>
            </p:cNvPr>
            <p:cNvSpPr/>
            <p:nvPr/>
          </p:nvSpPr>
          <p:spPr>
            <a:xfrm>
              <a:off x="6079325" y="2629525"/>
              <a:ext cx="17975" cy="16900"/>
            </a:xfrm>
            <a:custGeom>
              <a:avLst/>
              <a:gdLst/>
              <a:ahLst/>
              <a:cxnLst/>
              <a:rect l="l" t="t" r="r" b="b"/>
              <a:pathLst>
                <a:path w="719" h="676" extrusionOk="0">
                  <a:moveTo>
                    <a:pt x="719" y="1"/>
                  </a:moveTo>
                  <a:lnTo>
                    <a:pt x="0" y="80"/>
                  </a:lnTo>
                  <a:lnTo>
                    <a:pt x="0" y="675"/>
                  </a:lnTo>
                  <a:lnTo>
                    <a:pt x="364" y="604"/>
                  </a:lnTo>
                  <a:lnTo>
                    <a:pt x="719" y="524"/>
                  </a:lnTo>
                  <a:lnTo>
                    <a:pt x="7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8897;p118">
              <a:extLst>
                <a:ext uri="{FF2B5EF4-FFF2-40B4-BE49-F238E27FC236}">
                  <a16:creationId xmlns:a16="http://schemas.microsoft.com/office/drawing/2014/main" id="{5B3AD3F3-FC75-47F1-D86E-887D634CAC10}"/>
                </a:ext>
              </a:extLst>
            </p:cNvPr>
            <p:cNvSpPr/>
            <p:nvPr/>
          </p:nvSpPr>
          <p:spPr>
            <a:xfrm>
              <a:off x="6105050" y="2624875"/>
              <a:ext cx="30400" cy="15775"/>
            </a:xfrm>
            <a:custGeom>
              <a:avLst/>
              <a:gdLst/>
              <a:ahLst/>
              <a:cxnLst/>
              <a:rect l="l" t="t" r="r" b="b"/>
              <a:pathLst>
                <a:path w="1216" h="631" extrusionOk="0">
                  <a:moveTo>
                    <a:pt x="1215" y="0"/>
                  </a:moveTo>
                  <a:lnTo>
                    <a:pt x="44" y="142"/>
                  </a:lnTo>
                  <a:lnTo>
                    <a:pt x="0" y="151"/>
                  </a:lnTo>
                  <a:lnTo>
                    <a:pt x="44" y="160"/>
                  </a:lnTo>
                  <a:lnTo>
                    <a:pt x="44" y="631"/>
                  </a:lnTo>
                  <a:lnTo>
                    <a:pt x="1215" y="373"/>
                  </a:lnTo>
                  <a:lnTo>
                    <a:pt x="12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8898;p118">
              <a:extLst>
                <a:ext uri="{FF2B5EF4-FFF2-40B4-BE49-F238E27FC236}">
                  <a16:creationId xmlns:a16="http://schemas.microsoft.com/office/drawing/2014/main" id="{A1BCC932-6F74-E1E7-8C25-CFE3557BEAA6}"/>
                </a:ext>
              </a:extLst>
            </p:cNvPr>
            <p:cNvSpPr/>
            <p:nvPr/>
          </p:nvSpPr>
          <p:spPr>
            <a:xfrm>
              <a:off x="6044725" y="2663250"/>
              <a:ext cx="17525" cy="22200"/>
            </a:xfrm>
            <a:custGeom>
              <a:avLst/>
              <a:gdLst/>
              <a:ahLst/>
              <a:cxnLst/>
              <a:rect l="l" t="t" r="r" b="b"/>
              <a:pathLst>
                <a:path w="701" h="888" extrusionOk="0">
                  <a:moveTo>
                    <a:pt x="701" y="0"/>
                  </a:moveTo>
                  <a:lnTo>
                    <a:pt x="1" y="151"/>
                  </a:lnTo>
                  <a:lnTo>
                    <a:pt x="1" y="887"/>
                  </a:lnTo>
                  <a:lnTo>
                    <a:pt x="701" y="675"/>
                  </a:lnTo>
                  <a:lnTo>
                    <a:pt x="7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8899;p118">
              <a:extLst>
                <a:ext uri="{FF2B5EF4-FFF2-40B4-BE49-F238E27FC236}">
                  <a16:creationId xmlns:a16="http://schemas.microsoft.com/office/drawing/2014/main" id="{D52039D9-D90F-FE08-3AC8-75277F6AEC24}"/>
                </a:ext>
              </a:extLst>
            </p:cNvPr>
            <p:cNvSpPr/>
            <p:nvPr/>
          </p:nvSpPr>
          <p:spPr>
            <a:xfrm>
              <a:off x="6105925" y="2651475"/>
              <a:ext cx="12000" cy="14675"/>
            </a:xfrm>
            <a:custGeom>
              <a:avLst/>
              <a:gdLst/>
              <a:ahLst/>
              <a:cxnLst/>
              <a:rect l="l" t="t" r="r" b="b"/>
              <a:pathLst>
                <a:path w="480" h="587" extrusionOk="0">
                  <a:moveTo>
                    <a:pt x="480" y="1"/>
                  </a:moveTo>
                  <a:lnTo>
                    <a:pt x="9" y="99"/>
                  </a:lnTo>
                  <a:lnTo>
                    <a:pt x="1" y="99"/>
                  </a:lnTo>
                  <a:lnTo>
                    <a:pt x="9" y="107"/>
                  </a:lnTo>
                  <a:lnTo>
                    <a:pt x="9" y="586"/>
                  </a:lnTo>
                  <a:lnTo>
                    <a:pt x="480" y="436"/>
                  </a:lnTo>
                  <a:lnTo>
                    <a:pt x="4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8900;p118">
              <a:extLst>
                <a:ext uri="{FF2B5EF4-FFF2-40B4-BE49-F238E27FC236}">
                  <a16:creationId xmlns:a16="http://schemas.microsoft.com/office/drawing/2014/main" id="{836DB13B-0553-57D5-A003-735E11093F80}"/>
                </a:ext>
              </a:extLst>
            </p:cNvPr>
            <p:cNvSpPr/>
            <p:nvPr/>
          </p:nvSpPr>
          <p:spPr>
            <a:xfrm>
              <a:off x="6126775" y="2647725"/>
              <a:ext cx="8675" cy="12000"/>
            </a:xfrm>
            <a:custGeom>
              <a:avLst/>
              <a:gdLst/>
              <a:ahLst/>
              <a:cxnLst/>
              <a:rect l="l" t="t" r="r" b="b"/>
              <a:pathLst>
                <a:path w="347" h="480" extrusionOk="0">
                  <a:moveTo>
                    <a:pt x="346" y="0"/>
                  </a:moveTo>
                  <a:lnTo>
                    <a:pt x="1" y="71"/>
                  </a:lnTo>
                  <a:lnTo>
                    <a:pt x="1" y="479"/>
                  </a:lnTo>
                  <a:lnTo>
                    <a:pt x="346" y="373"/>
                  </a:lnTo>
                  <a:lnTo>
                    <a:pt x="3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8901;p118">
              <a:extLst>
                <a:ext uri="{FF2B5EF4-FFF2-40B4-BE49-F238E27FC236}">
                  <a16:creationId xmlns:a16="http://schemas.microsoft.com/office/drawing/2014/main" id="{7A1FBBC6-25D8-98BD-3B66-778F2568CFF7}"/>
                </a:ext>
              </a:extLst>
            </p:cNvPr>
            <p:cNvSpPr/>
            <p:nvPr/>
          </p:nvSpPr>
          <p:spPr>
            <a:xfrm>
              <a:off x="6044725" y="2697175"/>
              <a:ext cx="13100" cy="23075"/>
            </a:xfrm>
            <a:custGeom>
              <a:avLst/>
              <a:gdLst/>
              <a:ahLst/>
              <a:cxnLst/>
              <a:rect l="l" t="t" r="r" b="b"/>
              <a:pathLst>
                <a:path w="524" h="923" extrusionOk="0">
                  <a:moveTo>
                    <a:pt x="524" y="0"/>
                  </a:moveTo>
                  <a:lnTo>
                    <a:pt x="1" y="187"/>
                  </a:lnTo>
                  <a:lnTo>
                    <a:pt x="1" y="923"/>
                  </a:lnTo>
                  <a:lnTo>
                    <a:pt x="524" y="692"/>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8902;p118">
              <a:extLst>
                <a:ext uri="{FF2B5EF4-FFF2-40B4-BE49-F238E27FC236}">
                  <a16:creationId xmlns:a16="http://schemas.microsoft.com/office/drawing/2014/main" id="{C4514041-4B11-380D-2DA0-65CAE17F38F8}"/>
                </a:ext>
              </a:extLst>
            </p:cNvPr>
            <p:cNvSpPr/>
            <p:nvPr/>
          </p:nvSpPr>
          <p:spPr>
            <a:xfrm>
              <a:off x="6066675" y="2681000"/>
              <a:ext cx="38175" cy="29500"/>
            </a:xfrm>
            <a:custGeom>
              <a:avLst/>
              <a:gdLst/>
              <a:ahLst/>
              <a:cxnLst/>
              <a:rect l="l" t="t" r="r" b="b"/>
              <a:pathLst>
                <a:path w="1527" h="1180" extrusionOk="0">
                  <a:moveTo>
                    <a:pt x="1526" y="0"/>
                  </a:moveTo>
                  <a:lnTo>
                    <a:pt x="0" y="523"/>
                  </a:lnTo>
                  <a:lnTo>
                    <a:pt x="0" y="1180"/>
                  </a:lnTo>
                  <a:lnTo>
                    <a:pt x="1526" y="488"/>
                  </a:lnTo>
                  <a:lnTo>
                    <a:pt x="1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8903;p118">
              <a:extLst>
                <a:ext uri="{FF2B5EF4-FFF2-40B4-BE49-F238E27FC236}">
                  <a16:creationId xmlns:a16="http://schemas.microsoft.com/office/drawing/2014/main" id="{3D11311B-BF2D-26A2-598B-BD3B71797950}"/>
                </a:ext>
              </a:extLst>
            </p:cNvPr>
            <p:cNvSpPr/>
            <p:nvPr/>
          </p:nvSpPr>
          <p:spPr>
            <a:xfrm>
              <a:off x="6113925" y="2670350"/>
              <a:ext cx="21525" cy="18850"/>
            </a:xfrm>
            <a:custGeom>
              <a:avLst/>
              <a:gdLst/>
              <a:ahLst/>
              <a:cxnLst/>
              <a:rect l="l" t="t" r="r" b="b"/>
              <a:pathLst>
                <a:path w="861" h="754" extrusionOk="0">
                  <a:moveTo>
                    <a:pt x="860" y="0"/>
                  </a:moveTo>
                  <a:lnTo>
                    <a:pt x="0" y="302"/>
                  </a:lnTo>
                  <a:lnTo>
                    <a:pt x="0" y="754"/>
                  </a:lnTo>
                  <a:lnTo>
                    <a:pt x="860" y="364"/>
                  </a:lnTo>
                  <a:lnTo>
                    <a:pt x="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8904;p118">
              <a:extLst>
                <a:ext uri="{FF2B5EF4-FFF2-40B4-BE49-F238E27FC236}">
                  <a16:creationId xmlns:a16="http://schemas.microsoft.com/office/drawing/2014/main" id="{E82E7B43-6DB5-7B47-9A92-3D3D1AD20135}"/>
                </a:ext>
              </a:extLst>
            </p:cNvPr>
            <p:cNvSpPr/>
            <p:nvPr/>
          </p:nvSpPr>
          <p:spPr>
            <a:xfrm>
              <a:off x="6044725" y="2722900"/>
              <a:ext cx="25300" cy="29300"/>
            </a:xfrm>
            <a:custGeom>
              <a:avLst/>
              <a:gdLst/>
              <a:ahLst/>
              <a:cxnLst/>
              <a:rect l="l" t="t" r="r" b="b"/>
              <a:pathLst>
                <a:path w="1012" h="1172" extrusionOk="0">
                  <a:moveTo>
                    <a:pt x="1012" y="0"/>
                  </a:moveTo>
                  <a:lnTo>
                    <a:pt x="1" y="435"/>
                  </a:lnTo>
                  <a:lnTo>
                    <a:pt x="1" y="1171"/>
                  </a:lnTo>
                  <a:lnTo>
                    <a:pt x="1012" y="639"/>
                  </a:lnTo>
                  <a:lnTo>
                    <a:pt x="10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8905;p118">
              <a:extLst>
                <a:ext uri="{FF2B5EF4-FFF2-40B4-BE49-F238E27FC236}">
                  <a16:creationId xmlns:a16="http://schemas.microsoft.com/office/drawing/2014/main" id="{B33A2C81-FAD2-B6D9-FAAA-43FCB7D7A5C7}"/>
                </a:ext>
              </a:extLst>
            </p:cNvPr>
            <p:cNvSpPr/>
            <p:nvPr/>
          </p:nvSpPr>
          <p:spPr>
            <a:xfrm>
              <a:off x="6087975" y="2702925"/>
              <a:ext cx="28400" cy="26425"/>
            </a:xfrm>
            <a:custGeom>
              <a:avLst/>
              <a:gdLst/>
              <a:ahLst/>
              <a:cxnLst/>
              <a:rect l="l" t="t" r="r" b="b"/>
              <a:pathLst>
                <a:path w="1136" h="1057" extrusionOk="0">
                  <a:moveTo>
                    <a:pt x="1136" y="1"/>
                  </a:moveTo>
                  <a:lnTo>
                    <a:pt x="0" y="489"/>
                  </a:lnTo>
                  <a:lnTo>
                    <a:pt x="0" y="1057"/>
                  </a:lnTo>
                  <a:lnTo>
                    <a:pt x="1136" y="444"/>
                  </a:lnTo>
                  <a:lnTo>
                    <a:pt x="11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8906;p118">
              <a:extLst>
                <a:ext uri="{FF2B5EF4-FFF2-40B4-BE49-F238E27FC236}">
                  <a16:creationId xmlns:a16="http://schemas.microsoft.com/office/drawing/2014/main" id="{85EEFB63-191C-DF9F-71BC-EEAD74009481}"/>
                </a:ext>
              </a:extLst>
            </p:cNvPr>
            <p:cNvSpPr/>
            <p:nvPr/>
          </p:nvSpPr>
          <p:spPr>
            <a:xfrm>
              <a:off x="6125225" y="2694750"/>
              <a:ext cx="10225" cy="14650"/>
            </a:xfrm>
            <a:custGeom>
              <a:avLst/>
              <a:gdLst/>
              <a:ahLst/>
              <a:cxnLst/>
              <a:rect l="l" t="t" r="r" b="b"/>
              <a:pathLst>
                <a:path w="409" h="586" extrusionOk="0">
                  <a:moveTo>
                    <a:pt x="408" y="0"/>
                  </a:moveTo>
                  <a:lnTo>
                    <a:pt x="0" y="177"/>
                  </a:lnTo>
                  <a:lnTo>
                    <a:pt x="0" y="586"/>
                  </a:lnTo>
                  <a:lnTo>
                    <a:pt x="408" y="373"/>
                  </a:lnTo>
                  <a:lnTo>
                    <a:pt x="4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8907;p118">
              <a:extLst>
                <a:ext uri="{FF2B5EF4-FFF2-40B4-BE49-F238E27FC236}">
                  <a16:creationId xmlns:a16="http://schemas.microsoft.com/office/drawing/2014/main" id="{BB72E248-79FD-3074-2475-C97C40CD1DDB}"/>
                </a:ext>
              </a:extLst>
            </p:cNvPr>
            <p:cNvSpPr/>
            <p:nvPr/>
          </p:nvSpPr>
          <p:spPr>
            <a:xfrm>
              <a:off x="6068000" y="2743750"/>
              <a:ext cx="20425" cy="26850"/>
            </a:xfrm>
            <a:custGeom>
              <a:avLst/>
              <a:gdLst/>
              <a:ahLst/>
              <a:cxnLst/>
              <a:rect l="l" t="t" r="r" b="b"/>
              <a:pathLst>
                <a:path w="817" h="1074" extrusionOk="0">
                  <a:moveTo>
                    <a:pt x="817" y="0"/>
                  </a:moveTo>
                  <a:lnTo>
                    <a:pt x="1" y="435"/>
                  </a:lnTo>
                  <a:lnTo>
                    <a:pt x="1" y="1074"/>
                  </a:lnTo>
                  <a:lnTo>
                    <a:pt x="817" y="568"/>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8908;p118">
              <a:extLst>
                <a:ext uri="{FF2B5EF4-FFF2-40B4-BE49-F238E27FC236}">
                  <a16:creationId xmlns:a16="http://schemas.microsoft.com/office/drawing/2014/main" id="{6CDAFF8D-DA5A-BA97-694B-6E3956AF3EC7}"/>
                </a:ext>
              </a:extLst>
            </p:cNvPr>
            <p:cNvSpPr/>
            <p:nvPr/>
          </p:nvSpPr>
          <p:spPr>
            <a:xfrm>
              <a:off x="6104150" y="2732000"/>
              <a:ext cx="6700" cy="15750"/>
            </a:xfrm>
            <a:custGeom>
              <a:avLst/>
              <a:gdLst/>
              <a:ahLst/>
              <a:cxnLst/>
              <a:rect l="l" t="t" r="r" b="b"/>
              <a:pathLst>
                <a:path w="268" h="630" extrusionOk="0">
                  <a:moveTo>
                    <a:pt x="267" y="0"/>
                  </a:moveTo>
                  <a:lnTo>
                    <a:pt x="1" y="142"/>
                  </a:lnTo>
                  <a:lnTo>
                    <a:pt x="1" y="630"/>
                  </a:lnTo>
                  <a:lnTo>
                    <a:pt x="267" y="470"/>
                  </a:lnTo>
                  <a:lnTo>
                    <a:pt x="2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8909;p118">
              <a:extLst>
                <a:ext uri="{FF2B5EF4-FFF2-40B4-BE49-F238E27FC236}">
                  <a16:creationId xmlns:a16="http://schemas.microsoft.com/office/drawing/2014/main" id="{527595A2-4EA4-DF33-E1D4-1BBA8CA9D3BC}"/>
                </a:ext>
              </a:extLst>
            </p:cNvPr>
            <p:cNvSpPr/>
            <p:nvPr/>
          </p:nvSpPr>
          <p:spPr>
            <a:xfrm>
              <a:off x="6119675" y="2718900"/>
              <a:ext cx="15775" cy="19100"/>
            </a:xfrm>
            <a:custGeom>
              <a:avLst/>
              <a:gdLst/>
              <a:ahLst/>
              <a:cxnLst/>
              <a:rect l="l" t="t" r="r" b="b"/>
              <a:pathLst>
                <a:path w="631" h="764" extrusionOk="0">
                  <a:moveTo>
                    <a:pt x="630" y="1"/>
                  </a:moveTo>
                  <a:lnTo>
                    <a:pt x="1" y="329"/>
                  </a:lnTo>
                  <a:lnTo>
                    <a:pt x="1" y="764"/>
                  </a:lnTo>
                  <a:lnTo>
                    <a:pt x="630" y="365"/>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8910;p118">
              <a:extLst>
                <a:ext uri="{FF2B5EF4-FFF2-40B4-BE49-F238E27FC236}">
                  <a16:creationId xmlns:a16="http://schemas.microsoft.com/office/drawing/2014/main" id="{AE49EC3A-B5BC-DC0B-7AFA-591F13D3165B}"/>
                </a:ext>
              </a:extLst>
            </p:cNvPr>
            <p:cNvSpPr/>
            <p:nvPr/>
          </p:nvSpPr>
          <p:spPr>
            <a:xfrm>
              <a:off x="6106150" y="2743975"/>
              <a:ext cx="29300" cy="29300"/>
            </a:xfrm>
            <a:custGeom>
              <a:avLst/>
              <a:gdLst/>
              <a:ahLst/>
              <a:cxnLst/>
              <a:rect l="l" t="t" r="r" b="b"/>
              <a:pathLst>
                <a:path w="1172" h="1172" extrusionOk="0">
                  <a:moveTo>
                    <a:pt x="1171" y="0"/>
                  </a:moveTo>
                  <a:lnTo>
                    <a:pt x="0" y="683"/>
                  </a:lnTo>
                  <a:lnTo>
                    <a:pt x="0" y="1171"/>
                  </a:lnTo>
                  <a:lnTo>
                    <a:pt x="1171" y="373"/>
                  </a:lnTo>
                  <a:lnTo>
                    <a:pt x="11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8911;p118">
              <a:extLst>
                <a:ext uri="{FF2B5EF4-FFF2-40B4-BE49-F238E27FC236}">
                  <a16:creationId xmlns:a16="http://schemas.microsoft.com/office/drawing/2014/main" id="{98675EC8-1246-8047-FE3C-97DB6BE1AB74}"/>
                </a:ext>
              </a:extLst>
            </p:cNvPr>
            <p:cNvSpPr/>
            <p:nvPr/>
          </p:nvSpPr>
          <p:spPr>
            <a:xfrm>
              <a:off x="6066675" y="2780550"/>
              <a:ext cx="48600" cy="48175"/>
            </a:xfrm>
            <a:custGeom>
              <a:avLst/>
              <a:gdLst/>
              <a:ahLst/>
              <a:cxnLst/>
              <a:rect l="l" t="t" r="r" b="b"/>
              <a:pathLst>
                <a:path w="1944" h="1927" extrusionOk="0">
                  <a:moveTo>
                    <a:pt x="1944" y="1"/>
                  </a:moveTo>
                  <a:lnTo>
                    <a:pt x="0" y="1278"/>
                  </a:lnTo>
                  <a:lnTo>
                    <a:pt x="0" y="1926"/>
                  </a:lnTo>
                  <a:lnTo>
                    <a:pt x="1944" y="454"/>
                  </a:lnTo>
                  <a:lnTo>
                    <a:pt x="19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8912;p118">
              <a:extLst>
                <a:ext uri="{FF2B5EF4-FFF2-40B4-BE49-F238E27FC236}">
                  <a16:creationId xmlns:a16="http://schemas.microsoft.com/office/drawing/2014/main" id="{CBF746A1-0F51-F75D-6713-EE5262A0FF6F}"/>
                </a:ext>
              </a:extLst>
            </p:cNvPr>
            <p:cNvSpPr/>
            <p:nvPr/>
          </p:nvSpPr>
          <p:spPr>
            <a:xfrm>
              <a:off x="6124125" y="2767250"/>
              <a:ext cx="11325" cy="18000"/>
            </a:xfrm>
            <a:custGeom>
              <a:avLst/>
              <a:gdLst/>
              <a:ahLst/>
              <a:cxnLst/>
              <a:rect l="l" t="t" r="r" b="b"/>
              <a:pathLst>
                <a:path w="453" h="720" extrusionOk="0">
                  <a:moveTo>
                    <a:pt x="452" y="1"/>
                  </a:moveTo>
                  <a:lnTo>
                    <a:pt x="0" y="302"/>
                  </a:lnTo>
                  <a:lnTo>
                    <a:pt x="0" y="719"/>
                  </a:lnTo>
                  <a:lnTo>
                    <a:pt x="452" y="365"/>
                  </a:lnTo>
                  <a:lnTo>
                    <a:pt x="4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8913;p118">
              <a:extLst>
                <a:ext uri="{FF2B5EF4-FFF2-40B4-BE49-F238E27FC236}">
                  <a16:creationId xmlns:a16="http://schemas.microsoft.com/office/drawing/2014/main" id="{3A07BC7A-D0B7-F57F-568E-0CF43F3C0A63}"/>
                </a:ext>
              </a:extLst>
            </p:cNvPr>
            <p:cNvSpPr/>
            <p:nvPr/>
          </p:nvSpPr>
          <p:spPr>
            <a:xfrm>
              <a:off x="6044725" y="2832000"/>
              <a:ext cx="34175" cy="42850"/>
            </a:xfrm>
            <a:custGeom>
              <a:avLst/>
              <a:gdLst/>
              <a:ahLst/>
              <a:cxnLst/>
              <a:rect l="l" t="t" r="r" b="b"/>
              <a:pathLst>
                <a:path w="1367" h="1714" extrusionOk="0">
                  <a:moveTo>
                    <a:pt x="1367" y="1"/>
                  </a:moveTo>
                  <a:lnTo>
                    <a:pt x="1" y="977"/>
                  </a:lnTo>
                  <a:lnTo>
                    <a:pt x="1" y="1713"/>
                  </a:lnTo>
                  <a:lnTo>
                    <a:pt x="1367" y="604"/>
                  </a:lnTo>
                  <a:lnTo>
                    <a:pt x="13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8914;p118">
              <a:extLst>
                <a:ext uri="{FF2B5EF4-FFF2-40B4-BE49-F238E27FC236}">
                  <a16:creationId xmlns:a16="http://schemas.microsoft.com/office/drawing/2014/main" id="{B9A9B9EF-1597-E8AA-039C-F1CA9C93F517}"/>
                </a:ext>
              </a:extLst>
            </p:cNvPr>
            <p:cNvSpPr/>
            <p:nvPr/>
          </p:nvSpPr>
          <p:spPr>
            <a:xfrm>
              <a:off x="6087750" y="2818050"/>
              <a:ext cx="11125" cy="21750"/>
            </a:xfrm>
            <a:custGeom>
              <a:avLst/>
              <a:gdLst/>
              <a:ahLst/>
              <a:cxnLst/>
              <a:rect l="l" t="t" r="r" b="b"/>
              <a:pathLst>
                <a:path w="445" h="870" extrusionOk="0">
                  <a:moveTo>
                    <a:pt x="444" y="0"/>
                  </a:moveTo>
                  <a:lnTo>
                    <a:pt x="1" y="311"/>
                  </a:lnTo>
                  <a:lnTo>
                    <a:pt x="1" y="870"/>
                  </a:lnTo>
                  <a:lnTo>
                    <a:pt x="444" y="515"/>
                  </a:lnTo>
                  <a:lnTo>
                    <a:pt x="4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8915;p118">
              <a:extLst>
                <a:ext uri="{FF2B5EF4-FFF2-40B4-BE49-F238E27FC236}">
                  <a16:creationId xmlns:a16="http://schemas.microsoft.com/office/drawing/2014/main" id="{BF633B68-2999-BDC0-63DA-9E07F4A2A096}"/>
                </a:ext>
              </a:extLst>
            </p:cNvPr>
            <p:cNvSpPr/>
            <p:nvPr/>
          </p:nvSpPr>
          <p:spPr>
            <a:xfrm>
              <a:off x="6124125" y="2791875"/>
              <a:ext cx="11325" cy="18650"/>
            </a:xfrm>
            <a:custGeom>
              <a:avLst/>
              <a:gdLst/>
              <a:ahLst/>
              <a:cxnLst/>
              <a:rect l="l" t="t" r="r" b="b"/>
              <a:pathLst>
                <a:path w="453" h="746" extrusionOk="0">
                  <a:moveTo>
                    <a:pt x="452" y="1"/>
                  </a:moveTo>
                  <a:lnTo>
                    <a:pt x="0" y="328"/>
                  </a:lnTo>
                  <a:lnTo>
                    <a:pt x="0" y="746"/>
                  </a:lnTo>
                  <a:lnTo>
                    <a:pt x="452" y="373"/>
                  </a:lnTo>
                  <a:lnTo>
                    <a:pt x="4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8916;p118">
              <a:extLst>
                <a:ext uri="{FF2B5EF4-FFF2-40B4-BE49-F238E27FC236}">
                  <a16:creationId xmlns:a16="http://schemas.microsoft.com/office/drawing/2014/main" id="{DA9CCF87-DF97-4235-2A77-ABC013FC2B1B}"/>
                </a:ext>
              </a:extLst>
            </p:cNvPr>
            <p:cNvSpPr/>
            <p:nvPr/>
          </p:nvSpPr>
          <p:spPr>
            <a:xfrm>
              <a:off x="6072675" y="2838000"/>
              <a:ext cx="33500" cy="41725"/>
            </a:xfrm>
            <a:custGeom>
              <a:avLst/>
              <a:gdLst/>
              <a:ahLst/>
              <a:cxnLst/>
              <a:rect l="l" t="t" r="r" b="b"/>
              <a:pathLst>
                <a:path w="1340" h="1669" extrusionOk="0">
                  <a:moveTo>
                    <a:pt x="1339" y="1"/>
                  </a:moveTo>
                  <a:lnTo>
                    <a:pt x="0" y="1038"/>
                  </a:lnTo>
                  <a:lnTo>
                    <a:pt x="0" y="1669"/>
                  </a:lnTo>
                  <a:lnTo>
                    <a:pt x="1339" y="488"/>
                  </a:lnTo>
                  <a:lnTo>
                    <a:pt x="13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8917;p118">
              <a:extLst>
                <a:ext uri="{FF2B5EF4-FFF2-40B4-BE49-F238E27FC236}">
                  <a16:creationId xmlns:a16="http://schemas.microsoft.com/office/drawing/2014/main" id="{EC43ADCF-E016-9292-5816-E7B2801157D7}"/>
                </a:ext>
              </a:extLst>
            </p:cNvPr>
            <p:cNvSpPr/>
            <p:nvPr/>
          </p:nvSpPr>
          <p:spPr>
            <a:xfrm>
              <a:off x="6115025" y="2815150"/>
              <a:ext cx="20425" cy="27075"/>
            </a:xfrm>
            <a:custGeom>
              <a:avLst/>
              <a:gdLst/>
              <a:ahLst/>
              <a:cxnLst/>
              <a:rect l="l" t="t" r="r" b="b"/>
              <a:pathLst>
                <a:path w="817" h="1083" extrusionOk="0">
                  <a:moveTo>
                    <a:pt x="816" y="1"/>
                  </a:moveTo>
                  <a:lnTo>
                    <a:pt x="0" y="639"/>
                  </a:lnTo>
                  <a:lnTo>
                    <a:pt x="0" y="1083"/>
                  </a:lnTo>
                  <a:lnTo>
                    <a:pt x="816" y="365"/>
                  </a:lnTo>
                  <a:lnTo>
                    <a:pt x="8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8918;p118">
              <a:extLst>
                <a:ext uri="{FF2B5EF4-FFF2-40B4-BE49-F238E27FC236}">
                  <a16:creationId xmlns:a16="http://schemas.microsoft.com/office/drawing/2014/main" id="{96FACEE5-3E38-C5B4-E2EA-C3C8E33FB093}"/>
                </a:ext>
              </a:extLst>
            </p:cNvPr>
            <p:cNvSpPr/>
            <p:nvPr/>
          </p:nvSpPr>
          <p:spPr>
            <a:xfrm>
              <a:off x="6044725" y="2906750"/>
              <a:ext cx="10000" cy="26850"/>
            </a:xfrm>
            <a:custGeom>
              <a:avLst/>
              <a:gdLst/>
              <a:ahLst/>
              <a:cxnLst/>
              <a:rect l="l" t="t" r="r" b="b"/>
              <a:pathLst>
                <a:path w="400" h="1074" extrusionOk="0">
                  <a:moveTo>
                    <a:pt x="399" y="1"/>
                  </a:moveTo>
                  <a:lnTo>
                    <a:pt x="1" y="329"/>
                  </a:lnTo>
                  <a:lnTo>
                    <a:pt x="1" y="1074"/>
                  </a:lnTo>
                  <a:lnTo>
                    <a:pt x="399" y="693"/>
                  </a:lnTo>
                  <a:lnTo>
                    <a:pt x="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8919;p118">
              <a:extLst>
                <a:ext uri="{FF2B5EF4-FFF2-40B4-BE49-F238E27FC236}">
                  <a16:creationId xmlns:a16="http://schemas.microsoft.com/office/drawing/2014/main" id="{7F0B35D3-E8F1-BA78-072D-609CDA39A191}"/>
                </a:ext>
              </a:extLst>
            </p:cNvPr>
            <p:cNvSpPr/>
            <p:nvPr/>
          </p:nvSpPr>
          <p:spPr>
            <a:xfrm>
              <a:off x="6063575" y="2872150"/>
              <a:ext cx="32400" cy="43725"/>
            </a:xfrm>
            <a:custGeom>
              <a:avLst/>
              <a:gdLst/>
              <a:ahLst/>
              <a:cxnLst/>
              <a:rect l="l" t="t" r="r" b="b"/>
              <a:pathLst>
                <a:path w="1296" h="1749" extrusionOk="0">
                  <a:moveTo>
                    <a:pt x="1295" y="1"/>
                  </a:moveTo>
                  <a:lnTo>
                    <a:pt x="0" y="1083"/>
                  </a:lnTo>
                  <a:lnTo>
                    <a:pt x="0" y="1748"/>
                  </a:lnTo>
                  <a:lnTo>
                    <a:pt x="1295" y="533"/>
                  </a:lnTo>
                  <a:lnTo>
                    <a:pt x="12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8920;p118">
              <a:extLst>
                <a:ext uri="{FF2B5EF4-FFF2-40B4-BE49-F238E27FC236}">
                  <a16:creationId xmlns:a16="http://schemas.microsoft.com/office/drawing/2014/main" id="{84F14449-D363-73CA-7608-6C8C2EB811CF}"/>
                </a:ext>
              </a:extLst>
            </p:cNvPr>
            <p:cNvSpPr/>
            <p:nvPr/>
          </p:nvSpPr>
          <p:spPr>
            <a:xfrm>
              <a:off x="6104825" y="2839100"/>
              <a:ext cx="30625" cy="38175"/>
            </a:xfrm>
            <a:custGeom>
              <a:avLst/>
              <a:gdLst/>
              <a:ahLst/>
              <a:cxnLst/>
              <a:rect l="l" t="t" r="r" b="b"/>
              <a:pathLst>
                <a:path w="1225" h="1527" extrusionOk="0">
                  <a:moveTo>
                    <a:pt x="1224" y="1"/>
                  </a:moveTo>
                  <a:lnTo>
                    <a:pt x="0" y="1030"/>
                  </a:lnTo>
                  <a:lnTo>
                    <a:pt x="0" y="1527"/>
                  </a:lnTo>
                  <a:lnTo>
                    <a:pt x="1224" y="373"/>
                  </a:lnTo>
                  <a:lnTo>
                    <a:pt x="1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8921;p118">
              <a:extLst>
                <a:ext uri="{FF2B5EF4-FFF2-40B4-BE49-F238E27FC236}">
                  <a16:creationId xmlns:a16="http://schemas.microsoft.com/office/drawing/2014/main" id="{4605CC01-D011-8703-2E67-92209658CF98}"/>
                </a:ext>
              </a:extLst>
            </p:cNvPr>
            <p:cNvSpPr/>
            <p:nvPr/>
          </p:nvSpPr>
          <p:spPr>
            <a:xfrm>
              <a:off x="6044725" y="2926050"/>
              <a:ext cx="21975" cy="38400"/>
            </a:xfrm>
            <a:custGeom>
              <a:avLst/>
              <a:gdLst/>
              <a:ahLst/>
              <a:cxnLst/>
              <a:rect l="l" t="t" r="r" b="b"/>
              <a:pathLst>
                <a:path w="879" h="1536" extrusionOk="0">
                  <a:moveTo>
                    <a:pt x="878" y="0"/>
                  </a:moveTo>
                  <a:lnTo>
                    <a:pt x="1" y="799"/>
                  </a:lnTo>
                  <a:lnTo>
                    <a:pt x="1" y="1535"/>
                  </a:lnTo>
                  <a:lnTo>
                    <a:pt x="878" y="657"/>
                  </a:lnTo>
                  <a:lnTo>
                    <a:pt x="8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8922;p118">
              <a:extLst>
                <a:ext uri="{FF2B5EF4-FFF2-40B4-BE49-F238E27FC236}">
                  <a16:creationId xmlns:a16="http://schemas.microsoft.com/office/drawing/2014/main" id="{A843500F-2142-6386-8D5F-EF442FE1BEF0}"/>
                </a:ext>
              </a:extLst>
            </p:cNvPr>
            <p:cNvSpPr/>
            <p:nvPr/>
          </p:nvSpPr>
          <p:spPr>
            <a:xfrm>
              <a:off x="6093275" y="2886350"/>
              <a:ext cx="17575" cy="29300"/>
            </a:xfrm>
            <a:custGeom>
              <a:avLst/>
              <a:gdLst/>
              <a:ahLst/>
              <a:cxnLst/>
              <a:rect l="l" t="t" r="r" b="b"/>
              <a:pathLst>
                <a:path w="703" h="1172" extrusionOk="0">
                  <a:moveTo>
                    <a:pt x="702" y="1"/>
                  </a:moveTo>
                  <a:lnTo>
                    <a:pt x="1" y="630"/>
                  </a:lnTo>
                  <a:lnTo>
                    <a:pt x="1" y="1172"/>
                  </a:lnTo>
                  <a:lnTo>
                    <a:pt x="702" y="470"/>
                  </a:lnTo>
                  <a:lnTo>
                    <a:pt x="70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8923;p118">
              <a:extLst>
                <a:ext uri="{FF2B5EF4-FFF2-40B4-BE49-F238E27FC236}">
                  <a16:creationId xmlns:a16="http://schemas.microsoft.com/office/drawing/2014/main" id="{7E46C5BD-10BD-F8E4-4434-98A44C51337F}"/>
                </a:ext>
              </a:extLst>
            </p:cNvPr>
            <p:cNvSpPr/>
            <p:nvPr/>
          </p:nvSpPr>
          <p:spPr>
            <a:xfrm>
              <a:off x="6119675" y="2864175"/>
              <a:ext cx="15775" cy="25075"/>
            </a:xfrm>
            <a:custGeom>
              <a:avLst/>
              <a:gdLst/>
              <a:ahLst/>
              <a:cxnLst/>
              <a:rect l="l" t="t" r="r" b="b"/>
              <a:pathLst>
                <a:path w="631" h="1003" extrusionOk="0">
                  <a:moveTo>
                    <a:pt x="630" y="1"/>
                  </a:moveTo>
                  <a:lnTo>
                    <a:pt x="1" y="568"/>
                  </a:lnTo>
                  <a:lnTo>
                    <a:pt x="1" y="1003"/>
                  </a:lnTo>
                  <a:lnTo>
                    <a:pt x="630" y="364"/>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8924;p118">
              <a:extLst>
                <a:ext uri="{FF2B5EF4-FFF2-40B4-BE49-F238E27FC236}">
                  <a16:creationId xmlns:a16="http://schemas.microsoft.com/office/drawing/2014/main" id="{897EA0DF-18FB-C28F-9D3B-2D56D96947A7}"/>
                </a:ext>
              </a:extLst>
            </p:cNvPr>
            <p:cNvSpPr/>
            <p:nvPr/>
          </p:nvSpPr>
          <p:spPr>
            <a:xfrm>
              <a:off x="6069325" y="2918050"/>
              <a:ext cx="33975" cy="48825"/>
            </a:xfrm>
            <a:custGeom>
              <a:avLst/>
              <a:gdLst/>
              <a:ahLst/>
              <a:cxnLst/>
              <a:rect l="l" t="t" r="r" b="b"/>
              <a:pathLst>
                <a:path w="1359" h="1953" extrusionOk="0">
                  <a:moveTo>
                    <a:pt x="1359" y="1"/>
                  </a:moveTo>
                  <a:lnTo>
                    <a:pt x="1" y="1314"/>
                  </a:lnTo>
                  <a:lnTo>
                    <a:pt x="1" y="1952"/>
                  </a:lnTo>
                  <a:lnTo>
                    <a:pt x="1359" y="507"/>
                  </a:lnTo>
                  <a:lnTo>
                    <a:pt x="13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8925;p118">
              <a:extLst>
                <a:ext uri="{FF2B5EF4-FFF2-40B4-BE49-F238E27FC236}">
                  <a16:creationId xmlns:a16="http://schemas.microsoft.com/office/drawing/2014/main" id="{0E32D01E-314C-0F23-AB91-52B02E25D350}"/>
                </a:ext>
              </a:extLst>
            </p:cNvPr>
            <p:cNvSpPr/>
            <p:nvPr/>
          </p:nvSpPr>
          <p:spPr>
            <a:xfrm>
              <a:off x="6112150" y="2886575"/>
              <a:ext cx="23300" cy="34400"/>
            </a:xfrm>
            <a:custGeom>
              <a:avLst/>
              <a:gdLst/>
              <a:ahLst/>
              <a:cxnLst/>
              <a:rect l="l" t="t" r="r" b="b"/>
              <a:pathLst>
                <a:path w="932" h="1376" extrusionOk="0">
                  <a:moveTo>
                    <a:pt x="931" y="0"/>
                  </a:moveTo>
                  <a:lnTo>
                    <a:pt x="0" y="914"/>
                  </a:lnTo>
                  <a:lnTo>
                    <a:pt x="0" y="1376"/>
                  </a:lnTo>
                  <a:lnTo>
                    <a:pt x="931" y="373"/>
                  </a:lnTo>
                  <a:lnTo>
                    <a:pt x="9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8926;p118">
              <a:extLst>
                <a:ext uri="{FF2B5EF4-FFF2-40B4-BE49-F238E27FC236}">
                  <a16:creationId xmlns:a16="http://schemas.microsoft.com/office/drawing/2014/main" id="{7BD573A3-2720-A3F3-ECF4-863E11D40F1B}"/>
                </a:ext>
              </a:extLst>
            </p:cNvPr>
            <p:cNvSpPr/>
            <p:nvPr/>
          </p:nvSpPr>
          <p:spPr>
            <a:xfrm>
              <a:off x="6044725" y="2953325"/>
              <a:ext cx="49700" cy="69000"/>
            </a:xfrm>
            <a:custGeom>
              <a:avLst/>
              <a:gdLst/>
              <a:ahLst/>
              <a:cxnLst/>
              <a:rect l="l" t="t" r="r" b="b"/>
              <a:pathLst>
                <a:path w="1988" h="2760" extrusionOk="0">
                  <a:moveTo>
                    <a:pt x="1988" y="1"/>
                  </a:moveTo>
                  <a:lnTo>
                    <a:pt x="1" y="2023"/>
                  </a:lnTo>
                  <a:lnTo>
                    <a:pt x="1" y="2759"/>
                  </a:lnTo>
                  <a:lnTo>
                    <a:pt x="1988" y="541"/>
                  </a:lnTo>
                  <a:lnTo>
                    <a:pt x="19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8927;p118">
              <a:extLst>
                <a:ext uri="{FF2B5EF4-FFF2-40B4-BE49-F238E27FC236}">
                  <a16:creationId xmlns:a16="http://schemas.microsoft.com/office/drawing/2014/main" id="{8FF96D8E-0805-D77C-94BD-86AB9B679F39}"/>
                </a:ext>
              </a:extLst>
            </p:cNvPr>
            <p:cNvSpPr/>
            <p:nvPr/>
          </p:nvSpPr>
          <p:spPr>
            <a:xfrm>
              <a:off x="6128550" y="2911400"/>
              <a:ext cx="6900" cy="17325"/>
            </a:xfrm>
            <a:custGeom>
              <a:avLst/>
              <a:gdLst/>
              <a:ahLst/>
              <a:cxnLst/>
              <a:rect l="l" t="t" r="r" b="b"/>
              <a:pathLst>
                <a:path w="276" h="693" extrusionOk="0">
                  <a:moveTo>
                    <a:pt x="275" y="1"/>
                  </a:moveTo>
                  <a:lnTo>
                    <a:pt x="1" y="294"/>
                  </a:lnTo>
                  <a:lnTo>
                    <a:pt x="1" y="693"/>
                  </a:lnTo>
                  <a:lnTo>
                    <a:pt x="275" y="373"/>
                  </a:lnTo>
                  <a:lnTo>
                    <a:pt x="2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8928;p118">
              <a:extLst>
                <a:ext uri="{FF2B5EF4-FFF2-40B4-BE49-F238E27FC236}">
                  <a16:creationId xmlns:a16="http://schemas.microsoft.com/office/drawing/2014/main" id="{B3847A46-0CBC-CD69-36ED-6A1A82270691}"/>
                </a:ext>
              </a:extLst>
            </p:cNvPr>
            <p:cNvSpPr/>
            <p:nvPr/>
          </p:nvSpPr>
          <p:spPr>
            <a:xfrm>
              <a:off x="6062250" y="2999450"/>
              <a:ext cx="13325" cy="31300"/>
            </a:xfrm>
            <a:custGeom>
              <a:avLst/>
              <a:gdLst/>
              <a:ahLst/>
              <a:cxnLst/>
              <a:rect l="l" t="t" r="r" b="b"/>
              <a:pathLst>
                <a:path w="533" h="1252" extrusionOk="0">
                  <a:moveTo>
                    <a:pt x="532" y="1"/>
                  </a:moveTo>
                  <a:lnTo>
                    <a:pt x="0" y="577"/>
                  </a:lnTo>
                  <a:lnTo>
                    <a:pt x="0" y="1251"/>
                  </a:lnTo>
                  <a:lnTo>
                    <a:pt x="532" y="622"/>
                  </a:lnTo>
                  <a:lnTo>
                    <a:pt x="5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8929;p118">
              <a:extLst>
                <a:ext uri="{FF2B5EF4-FFF2-40B4-BE49-F238E27FC236}">
                  <a16:creationId xmlns:a16="http://schemas.microsoft.com/office/drawing/2014/main" id="{6CCA1EF3-BCB6-D5B6-8599-36611A9A0BC8}"/>
                </a:ext>
              </a:extLst>
            </p:cNvPr>
            <p:cNvSpPr/>
            <p:nvPr/>
          </p:nvSpPr>
          <p:spPr>
            <a:xfrm>
              <a:off x="6084650" y="2934925"/>
              <a:ext cx="50800" cy="69450"/>
            </a:xfrm>
            <a:custGeom>
              <a:avLst/>
              <a:gdLst/>
              <a:ahLst/>
              <a:cxnLst/>
              <a:rect l="l" t="t" r="r" b="b"/>
              <a:pathLst>
                <a:path w="2032" h="2778" extrusionOk="0">
                  <a:moveTo>
                    <a:pt x="2031" y="0"/>
                  </a:moveTo>
                  <a:lnTo>
                    <a:pt x="0" y="2200"/>
                  </a:lnTo>
                  <a:lnTo>
                    <a:pt x="0" y="2777"/>
                  </a:lnTo>
                  <a:lnTo>
                    <a:pt x="2031" y="364"/>
                  </a:lnTo>
                  <a:lnTo>
                    <a:pt x="20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8930;p118">
              <a:extLst>
                <a:ext uri="{FF2B5EF4-FFF2-40B4-BE49-F238E27FC236}">
                  <a16:creationId xmlns:a16="http://schemas.microsoft.com/office/drawing/2014/main" id="{C7637DFB-400F-7E73-025B-7806D5DFB3D5}"/>
                </a:ext>
              </a:extLst>
            </p:cNvPr>
            <p:cNvSpPr/>
            <p:nvPr/>
          </p:nvSpPr>
          <p:spPr>
            <a:xfrm>
              <a:off x="6104600" y="2959550"/>
              <a:ext cx="30850" cy="46800"/>
            </a:xfrm>
            <a:custGeom>
              <a:avLst/>
              <a:gdLst/>
              <a:ahLst/>
              <a:cxnLst/>
              <a:rect l="l" t="t" r="r" b="b"/>
              <a:pathLst>
                <a:path w="1234" h="1872" extrusionOk="0">
                  <a:moveTo>
                    <a:pt x="1233" y="0"/>
                  </a:moveTo>
                  <a:lnTo>
                    <a:pt x="1" y="1384"/>
                  </a:lnTo>
                  <a:lnTo>
                    <a:pt x="1" y="1872"/>
                  </a:lnTo>
                  <a:lnTo>
                    <a:pt x="1233" y="363"/>
                  </a:lnTo>
                  <a:lnTo>
                    <a:pt x="12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8931;p118">
              <a:extLst>
                <a:ext uri="{FF2B5EF4-FFF2-40B4-BE49-F238E27FC236}">
                  <a16:creationId xmlns:a16="http://schemas.microsoft.com/office/drawing/2014/main" id="{FAAA5225-9010-8C3C-D8FD-A92078ED5B44}"/>
                </a:ext>
              </a:extLst>
            </p:cNvPr>
            <p:cNvSpPr/>
            <p:nvPr/>
          </p:nvSpPr>
          <p:spPr>
            <a:xfrm>
              <a:off x="6105050" y="2628425"/>
              <a:ext cx="1125" cy="450"/>
            </a:xfrm>
            <a:custGeom>
              <a:avLst/>
              <a:gdLst/>
              <a:ahLst/>
              <a:cxnLst/>
              <a:rect l="l" t="t" r="r" b="b"/>
              <a:pathLst>
                <a:path w="45" h="18" extrusionOk="0">
                  <a:moveTo>
                    <a:pt x="44" y="0"/>
                  </a:moveTo>
                  <a:lnTo>
                    <a:pt x="0" y="9"/>
                  </a:lnTo>
                  <a:lnTo>
                    <a:pt x="44" y="18"/>
                  </a:lnTo>
                  <a:lnTo>
                    <a:pt x="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8932;p118">
              <a:extLst>
                <a:ext uri="{FF2B5EF4-FFF2-40B4-BE49-F238E27FC236}">
                  <a16:creationId xmlns:a16="http://schemas.microsoft.com/office/drawing/2014/main" id="{AC6B9FD3-C58D-0BA3-4113-BFDD3ADF67BF}"/>
                </a:ext>
              </a:extLst>
            </p:cNvPr>
            <p:cNvSpPr/>
            <p:nvPr/>
          </p:nvSpPr>
          <p:spPr>
            <a:xfrm>
              <a:off x="6079325" y="2630425"/>
              <a:ext cx="9100" cy="16000"/>
            </a:xfrm>
            <a:custGeom>
              <a:avLst/>
              <a:gdLst/>
              <a:ahLst/>
              <a:cxnLst/>
              <a:rect l="l" t="t" r="r" b="b"/>
              <a:pathLst>
                <a:path w="364" h="640" extrusionOk="0">
                  <a:moveTo>
                    <a:pt x="364" y="0"/>
                  </a:moveTo>
                  <a:lnTo>
                    <a:pt x="0" y="44"/>
                  </a:lnTo>
                  <a:lnTo>
                    <a:pt x="0" y="639"/>
                  </a:lnTo>
                  <a:lnTo>
                    <a:pt x="364" y="568"/>
                  </a:lnTo>
                  <a:lnTo>
                    <a:pt x="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8933;p118">
              <a:extLst>
                <a:ext uri="{FF2B5EF4-FFF2-40B4-BE49-F238E27FC236}">
                  <a16:creationId xmlns:a16="http://schemas.microsoft.com/office/drawing/2014/main" id="{2C19CD04-689B-CCBC-3DE6-497D65E980D3}"/>
                </a:ext>
              </a:extLst>
            </p:cNvPr>
            <p:cNvSpPr/>
            <p:nvPr/>
          </p:nvSpPr>
          <p:spPr>
            <a:xfrm>
              <a:off x="6105050" y="2628425"/>
              <a:ext cx="1125" cy="450"/>
            </a:xfrm>
            <a:custGeom>
              <a:avLst/>
              <a:gdLst/>
              <a:ahLst/>
              <a:cxnLst/>
              <a:rect l="l" t="t" r="r" b="b"/>
              <a:pathLst>
                <a:path w="45" h="18" extrusionOk="0">
                  <a:moveTo>
                    <a:pt x="44" y="0"/>
                  </a:moveTo>
                  <a:lnTo>
                    <a:pt x="0" y="9"/>
                  </a:lnTo>
                  <a:lnTo>
                    <a:pt x="44" y="18"/>
                  </a:lnTo>
                  <a:lnTo>
                    <a:pt x="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8934;p118">
              <a:extLst>
                <a:ext uri="{FF2B5EF4-FFF2-40B4-BE49-F238E27FC236}">
                  <a16:creationId xmlns:a16="http://schemas.microsoft.com/office/drawing/2014/main" id="{BC846097-7FCC-DAC5-E73D-3A1BF3827614}"/>
                </a:ext>
              </a:extLst>
            </p:cNvPr>
            <p:cNvSpPr/>
            <p:nvPr/>
          </p:nvSpPr>
          <p:spPr>
            <a:xfrm>
              <a:off x="6105925" y="2653925"/>
              <a:ext cx="250" cy="250"/>
            </a:xfrm>
            <a:custGeom>
              <a:avLst/>
              <a:gdLst/>
              <a:ahLst/>
              <a:cxnLst/>
              <a:rect l="l" t="t" r="r" b="b"/>
              <a:pathLst>
                <a:path w="10" h="10" extrusionOk="0">
                  <a:moveTo>
                    <a:pt x="1" y="1"/>
                  </a:moveTo>
                  <a:lnTo>
                    <a:pt x="9" y="9"/>
                  </a:lnTo>
                  <a:lnTo>
                    <a:pt x="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8935;p118">
              <a:extLst>
                <a:ext uri="{FF2B5EF4-FFF2-40B4-BE49-F238E27FC236}">
                  <a16:creationId xmlns:a16="http://schemas.microsoft.com/office/drawing/2014/main" id="{2F1CAE39-EF2C-5142-DE92-310A5F54D222}"/>
                </a:ext>
              </a:extLst>
            </p:cNvPr>
            <p:cNvSpPr/>
            <p:nvPr/>
          </p:nvSpPr>
          <p:spPr>
            <a:xfrm>
              <a:off x="6062250" y="3088175"/>
              <a:ext cx="13325" cy="32400"/>
            </a:xfrm>
            <a:custGeom>
              <a:avLst/>
              <a:gdLst/>
              <a:ahLst/>
              <a:cxnLst/>
              <a:rect l="l" t="t" r="r" b="b"/>
              <a:pathLst>
                <a:path w="533" h="1296" extrusionOk="0">
                  <a:moveTo>
                    <a:pt x="532" y="0"/>
                  </a:moveTo>
                  <a:lnTo>
                    <a:pt x="0" y="639"/>
                  </a:lnTo>
                  <a:lnTo>
                    <a:pt x="0" y="1295"/>
                  </a:lnTo>
                  <a:lnTo>
                    <a:pt x="532" y="612"/>
                  </a:lnTo>
                  <a:lnTo>
                    <a:pt x="5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8936;p118">
              <a:extLst>
                <a:ext uri="{FF2B5EF4-FFF2-40B4-BE49-F238E27FC236}">
                  <a16:creationId xmlns:a16="http://schemas.microsoft.com/office/drawing/2014/main" id="{68366009-5744-EF83-E869-C4DA80D8DC90}"/>
                </a:ext>
              </a:extLst>
            </p:cNvPr>
            <p:cNvSpPr/>
            <p:nvPr/>
          </p:nvSpPr>
          <p:spPr>
            <a:xfrm>
              <a:off x="6084650" y="3017425"/>
              <a:ext cx="50800" cy="74750"/>
            </a:xfrm>
            <a:custGeom>
              <a:avLst/>
              <a:gdLst/>
              <a:ahLst/>
              <a:cxnLst/>
              <a:rect l="l" t="t" r="r" b="b"/>
              <a:pathLst>
                <a:path w="2032" h="2990" extrusionOk="0">
                  <a:moveTo>
                    <a:pt x="2031" y="0"/>
                  </a:moveTo>
                  <a:lnTo>
                    <a:pt x="0" y="2413"/>
                  </a:lnTo>
                  <a:lnTo>
                    <a:pt x="0" y="2990"/>
                  </a:lnTo>
                  <a:lnTo>
                    <a:pt x="2031" y="364"/>
                  </a:lnTo>
                  <a:lnTo>
                    <a:pt x="20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8937;p118">
              <a:extLst>
                <a:ext uri="{FF2B5EF4-FFF2-40B4-BE49-F238E27FC236}">
                  <a16:creationId xmlns:a16="http://schemas.microsoft.com/office/drawing/2014/main" id="{C3181202-631B-EF8C-335E-DAF08D69F54F}"/>
                </a:ext>
              </a:extLst>
            </p:cNvPr>
            <p:cNvSpPr/>
            <p:nvPr/>
          </p:nvSpPr>
          <p:spPr>
            <a:xfrm>
              <a:off x="6084650" y="3045350"/>
              <a:ext cx="50800" cy="78775"/>
            </a:xfrm>
            <a:custGeom>
              <a:avLst/>
              <a:gdLst/>
              <a:ahLst/>
              <a:cxnLst/>
              <a:rect l="l" t="t" r="r" b="b"/>
              <a:pathLst>
                <a:path w="2032" h="3151" extrusionOk="0">
                  <a:moveTo>
                    <a:pt x="2031" y="1"/>
                  </a:moveTo>
                  <a:lnTo>
                    <a:pt x="0" y="2573"/>
                  </a:lnTo>
                  <a:lnTo>
                    <a:pt x="0" y="3150"/>
                  </a:lnTo>
                  <a:lnTo>
                    <a:pt x="2031" y="373"/>
                  </a:lnTo>
                  <a:lnTo>
                    <a:pt x="20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8938;p118">
              <a:extLst>
                <a:ext uri="{FF2B5EF4-FFF2-40B4-BE49-F238E27FC236}">
                  <a16:creationId xmlns:a16="http://schemas.microsoft.com/office/drawing/2014/main" id="{DB4025A3-7E1D-CBBA-6384-46E62A5AAA67}"/>
                </a:ext>
              </a:extLst>
            </p:cNvPr>
            <p:cNvSpPr/>
            <p:nvPr/>
          </p:nvSpPr>
          <p:spPr>
            <a:xfrm>
              <a:off x="6104600" y="2989925"/>
              <a:ext cx="30850" cy="47025"/>
            </a:xfrm>
            <a:custGeom>
              <a:avLst/>
              <a:gdLst/>
              <a:ahLst/>
              <a:cxnLst/>
              <a:rect l="l" t="t" r="r" b="b"/>
              <a:pathLst>
                <a:path w="1234" h="1881" extrusionOk="0">
                  <a:moveTo>
                    <a:pt x="1233" y="0"/>
                  </a:moveTo>
                  <a:lnTo>
                    <a:pt x="1" y="1384"/>
                  </a:lnTo>
                  <a:lnTo>
                    <a:pt x="1" y="1881"/>
                  </a:lnTo>
                  <a:lnTo>
                    <a:pt x="1233" y="373"/>
                  </a:lnTo>
                  <a:lnTo>
                    <a:pt x="12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8939;p118">
              <a:extLst>
                <a:ext uri="{FF2B5EF4-FFF2-40B4-BE49-F238E27FC236}">
                  <a16:creationId xmlns:a16="http://schemas.microsoft.com/office/drawing/2014/main" id="{BA7811E7-3002-B6E7-43D6-4BF7A90CDB26}"/>
                </a:ext>
              </a:extLst>
            </p:cNvPr>
            <p:cNvSpPr/>
            <p:nvPr/>
          </p:nvSpPr>
          <p:spPr>
            <a:xfrm>
              <a:off x="6105925" y="2653925"/>
              <a:ext cx="250" cy="250"/>
            </a:xfrm>
            <a:custGeom>
              <a:avLst/>
              <a:gdLst/>
              <a:ahLst/>
              <a:cxnLst/>
              <a:rect l="l" t="t" r="r" b="b"/>
              <a:pathLst>
                <a:path w="10" h="10" extrusionOk="0">
                  <a:moveTo>
                    <a:pt x="1" y="1"/>
                  </a:moveTo>
                  <a:lnTo>
                    <a:pt x="9" y="9"/>
                  </a:lnTo>
                  <a:lnTo>
                    <a:pt x="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8940;p118">
              <a:extLst>
                <a:ext uri="{FF2B5EF4-FFF2-40B4-BE49-F238E27FC236}">
                  <a16:creationId xmlns:a16="http://schemas.microsoft.com/office/drawing/2014/main" id="{ECD67E74-6457-0827-3025-315A884EE382}"/>
                </a:ext>
              </a:extLst>
            </p:cNvPr>
            <p:cNvSpPr/>
            <p:nvPr/>
          </p:nvSpPr>
          <p:spPr>
            <a:xfrm>
              <a:off x="6113475" y="2481400"/>
              <a:ext cx="8900" cy="16425"/>
            </a:xfrm>
            <a:custGeom>
              <a:avLst/>
              <a:gdLst/>
              <a:ahLst/>
              <a:cxnLst/>
              <a:rect l="l" t="t" r="r" b="b"/>
              <a:pathLst>
                <a:path w="356" h="657" extrusionOk="0">
                  <a:moveTo>
                    <a:pt x="1" y="0"/>
                  </a:moveTo>
                  <a:lnTo>
                    <a:pt x="1" y="461"/>
                  </a:lnTo>
                  <a:lnTo>
                    <a:pt x="355" y="657"/>
                  </a:lnTo>
                  <a:lnTo>
                    <a:pt x="355" y="23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8941;p118">
              <a:extLst>
                <a:ext uri="{FF2B5EF4-FFF2-40B4-BE49-F238E27FC236}">
                  <a16:creationId xmlns:a16="http://schemas.microsoft.com/office/drawing/2014/main" id="{E22E7622-BF6C-7997-BFA9-555776EA3B6A}"/>
                </a:ext>
              </a:extLst>
            </p:cNvPr>
            <p:cNvSpPr/>
            <p:nvPr/>
          </p:nvSpPr>
          <p:spPr>
            <a:xfrm>
              <a:off x="5314850" y="16158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8942;p118">
              <a:extLst>
                <a:ext uri="{FF2B5EF4-FFF2-40B4-BE49-F238E27FC236}">
                  <a16:creationId xmlns:a16="http://schemas.microsoft.com/office/drawing/2014/main" id="{6BDD50D7-AABB-459B-4791-5E0A5C2A8764}"/>
                </a:ext>
              </a:extLst>
            </p:cNvPr>
            <p:cNvSpPr/>
            <p:nvPr/>
          </p:nvSpPr>
          <p:spPr>
            <a:xfrm>
              <a:off x="5327500" y="161580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8943;p118">
              <a:extLst>
                <a:ext uri="{FF2B5EF4-FFF2-40B4-BE49-F238E27FC236}">
                  <a16:creationId xmlns:a16="http://schemas.microsoft.com/office/drawing/2014/main" id="{96EB61D9-D45A-D286-883A-5259B778FA8A}"/>
                </a:ext>
              </a:extLst>
            </p:cNvPr>
            <p:cNvSpPr/>
            <p:nvPr/>
          </p:nvSpPr>
          <p:spPr>
            <a:xfrm>
              <a:off x="5340125" y="16158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8944;p118">
              <a:extLst>
                <a:ext uri="{FF2B5EF4-FFF2-40B4-BE49-F238E27FC236}">
                  <a16:creationId xmlns:a16="http://schemas.microsoft.com/office/drawing/2014/main" id="{142DE9C1-ABB3-4EE0-F708-06F7CCC977AD}"/>
                </a:ext>
              </a:extLst>
            </p:cNvPr>
            <p:cNvSpPr/>
            <p:nvPr/>
          </p:nvSpPr>
          <p:spPr>
            <a:xfrm>
              <a:off x="5365650" y="1615800"/>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8945;p118">
              <a:extLst>
                <a:ext uri="{FF2B5EF4-FFF2-40B4-BE49-F238E27FC236}">
                  <a16:creationId xmlns:a16="http://schemas.microsoft.com/office/drawing/2014/main" id="{6773EDD8-C0F6-319F-EDAA-AB5582C4CCB6}"/>
                </a:ext>
              </a:extLst>
            </p:cNvPr>
            <p:cNvSpPr/>
            <p:nvPr/>
          </p:nvSpPr>
          <p:spPr>
            <a:xfrm>
              <a:off x="5378275" y="16158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8946;p118">
              <a:extLst>
                <a:ext uri="{FF2B5EF4-FFF2-40B4-BE49-F238E27FC236}">
                  <a16:creationId xmlns:a16="http://schemas.microsoft.com/office/drawing/2014/main" id="{85E5C734-F3CC-24C6-D3FD-601696CF0831}"/>
                </a:ext>
              </a:extLst>
            </p:cNvPr>
            <p:cNvSpPr/>
            <p:nvPr/>
          </p:nvSpPr>
          <p:spPr>
            <a:xfrm>
              <a:off x="5314850" y="16488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8947;p118">
              <a:extLst>
                <a:ext uri="{FF2B5EF4-FFF2-40B4-BE49-F238E27FC236}">
                  <a16:creationId xmlns:a16="http://schemas.microsoft.com/office/drawing/2014/main" id="{64E333F0-5D44-6C99-4794-9361AB15AE3F}"/>
                </a:ext>
              </a:extLst>
            </p:cNvPr>
            <p:cNvSpPr/>
            <p:nvPr/>
          </p:nvSpPr>
          <p:spPr>
            <a:xfrm>
              <a:off x="5327500" y="1648850"/>
              <a:ext cx="19975" cy="18650"/>
            </a:xfrm>
            <a:custGeom>
              <a:avLst/>
              <a:gdLst/>
              <a:ahLst/>
              <a:cxnLst/>
              <a:rect l="l" t="t" r="r" b="b"/>
              <a:pathLst>
                <a:path w="799" h="746" extrusionOk="0">
                  <a:moveTo>
                    <a:pt x="1" y="0"/>
                  </a:moveTo>
                  <a:lnTo>
                    <a:pt x="1" y="745"/>
                  </a:lnTo>
                  <a:lnTo>
                    <a:pt x="799" y="745"/>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8948;p118">
              <a:extLst>
                <a:ext uri="{FF2B5EF4-FFF2-40B4-BE49-F238E27FC236}">
                  <a16:creationId xmlns:a16="http://schemas.microsoft.com/office/drawing/2014/main" id="{0A406C7B-AC91-6C8C-69A3-47C5031D45B5}"/>
                </a:ext>
              </a:extLst>
            </p:cNvPr>
            <p:cNvSpPr/>
            <p:nvPr/>
          </p:nvSpPr>
          <p:spPr>
            <a:xfrm>
              <a:off x="5314850" y="168187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8949;p118">
              <a:extLst>
                <a:ext uri="{FF2B5EF4-FFF2-40B4-BE49-F238E27FC236}">
                  <a16:creationId xmlns:a16="http://schemas.microsoft.com/office/drawing/2014/main" id="{AE7332E5-FB4E-D422-0758-C5B6AD0F8AEE}"/>
                </a:ext>
              </a:extLst>
            </p:cNvPr>
            <p:cNvSpPr/>
            <p:nvPr/>
          </p:nvSpPr>
          <p:spPr>
            <a:xfrm>
              <a:off x="5340125" y="1681875"/>
              <a:ext cx="32650" cy="18650"/>
            </a:xfrm>
            <a:custGeom>
              <a:avLst/>
              <a:gdLst/>
              <a:ahLst/>
              <a:cxnLst/>
              <a:rect l="l" t="t" r="r" b="b"/>
              <a:pathLst>
                <a:path w="1306" h="746" extrusionOk="0">
                  <a:moveTo>
                    <a:pt x="1" y="1"/>
                  </a:moveTo>
                  <a:lnTo>
                    <a:pt x="1" y="746"/>
                  </a:lnTo>
                  <a:lnTo>
                    <a:pt x="1305" y="746"/>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8950;p118">
              <a:extLst>
                <a:ext uri="{FF2B5EF4-FFF2-40B4-BE49-F238E27FC236}">
                  <a16:creationId xmlns:a16="http://schemas.microsoft.com/office/drawing/2014/main" id="{E2D13203-CFD7-B66E-B7A3-26C368054970}"/>
                </a:ext>
              </a:extLst>
            </p:cNvPr>
            <p:cNvSpPr/>
            <p:nvPr/>
          </p:nvSpPr>
          <p:spPr>
            <a:xfrm>
              <a:off x="5378275" y="168187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8951;p118">
              <a:extLst>
                <a:ext uri="{FF2B5EF4-FFF2-40B4-BE49-F238E27FC236}">
                  <a16:creationId xmlns:a16="http://schemas.microsoft.com/office/drawing/2014/main" id="{0FEE1579-B988-96D7-3198-39F257A73EF5}"/>
                </a:ext>
              </a:extLst>
            </p:cNvPr>
            <p:cNvSpPr/>
            <p:nvPr/>
          </p:nvSpPr>
          <p:spPr>
            <a:xfrm>
              <a:off x="5314850" y="17151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8952;p118">
              <a:extLst>
                <a:ext uri="{FF2B5EF4-FFF2-40B4-BE49-F238E27FC236}">
                  <a16:creationId xmlns:a16="http://schemas.microsoft.com/office/drawing/2014/main" id="{31F1613F-6722-C2AC-A2D9-27FB90B177F9}"/>
                </a:ext>
              </a:extLst>
            </p:cNvPr>
            <p:cNvSpPr/>
            <p:nvPr/>
          </p:nvSpPr>
          <p:spPr>
            <a:xfrm>
              <a:off x="5327500" y="171515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8953;p118">
              <a:extLst>
                <a:ext uri="{FF2B5EF4-FFF2-40B4-BE49-F238E27FC236}">
                  <a16:creationId xmlns:a16="http://schemas.microsoft.com/office/drawing/2014/main" id="{E74DE3CA-6831-4F51-75B7-82F152B04EEA}"/>
                </a:ext>
              </a:extLst>
            </p:cNvPr>
            <p:cNvSpPr/>
            <p:nvPr/>
          </p:nvSpPr>
          <p:spPr>
            <a:xfrm>
              <a:off x="5352775" y="1715150"/>
              <a:ext cx="32850" cy="18425"/>
            </a:xfrm>
            <a:custGeom>
              <a:avLst/>
              <a:gdLst/>
              <a:ahLst/>
              <a:cxnLst/>
              <a:rect l="l" t="t" r="r" b="b"/>
              <a:pathLst>
                <a:path w="1314" h="737" extrusionOk="0">
                  <a:moveTo>
                    <a:pt x="1" y="0"/>
                  </a:moveTo>
                  <a:lnTo>
                    <a:pt x="1" y="737"/>
                  </a:lnTo>
                  <a:lnTo>
                    <a:pt x="1314" y="737"/>
                  </a:lnTo>
                  <a:lnTo>
                    <a:pt x="13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8954;p118">
              <a:extLst>
                <a:ext uri="{FF2B5EF4-FFF2-40B4-BE49-F238E27FC236}">
                  <a16:creationId xmlns:a16="http://schemas.microsoft.com/office/drawing/2014/main" id="{752A968B-0AD7-7420-8D40-FC0DD15993C6}"/>
                </a:ext>
              </a:extLst>
            </p:cNvPr>
            <p:cNvSpPr/>
            <p:nvPr/>
          </p:nvSpPr>
          <p:spPr>
            <a:xfrm>
              <a:off x="5327500" y="1748200"/>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8955;p118">
              <a:extLst>
                <a:ext uri="{FF2B5EF4-FFF2-40B4-BE49-F238E27FC236}">
                  <a16:creationId xmlns:a16="http://schemas.microsoft.com/office/drawing/2014/main" id="{359E2828-A2FC-2D0B-1F43-4D1B15494BA8}"/>
                </a:ext>
              </a:extLst>
            </p:cNvPr>
            <p:cNvSpPr/>
            <p:nvPr/>
          </p:nvSpPr>
          <p:spPr>
            <a:xfrm>
              <a:off x="5340125" y="17482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8956;p118">
              <a:extLst>
                <a:ext uri="{FF2B5EF4-FFF2-40B4-BE49-F238E27FC236}">
                  <a16:creationId xmlns:a16="http://schemas.microsoft.com/office/drawing/2014/main" id="{8B10B822-61E7-C3CA-1BA9-EE134E9E33CA}"/>
                </a:ext>
              </a:extLst>
            </p:cNvPr>
            <p:cNvSpPr/>
            <p:nvPr/>
          </p:nvSpPr>
          <p:spPr>
            <a:xfrm>
              <a:off x="5378275" y="17482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8957;p118">
              <a:extLst>
                <a:ext uri="{FF2B5EF4-FFF2-40B4-BE49-F238E27FC236}">
                  <a16:creationId xmlns:a16="http://schemas.microsoft.com/office/drawing/2014/main" id="{62645A60-C1CD-5375-C3EF-F211250DC735}"/>
                </a:ext>
              </a:extLst>
            </p:cNvPr>
            <p:cNvSpPr/>
            <p:nvPr/>
          </p:nvSpPr>
          <p:spPr>
            <a:xfrm>
              <a:off x="5314850" y="178122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8958;p118">
              <a:extLst>
                <a:ext uri="{FF2B5EF4-FFF2-40B4-BE49-F238E27FC236}">
                  <a16:creationId xmlns:a16="http://schemas.microsoft.com/office/drawing/2014/main" id="{7DA4F6AA-499A-D2A5-8308-A106FAA7F3BA}"/>
                </a:ext>
              </a:extLst>
            </p:cNvPr>
            <p:cNvSpPr/>
            <p:nvPr/>
          </p:nvSpPr>
          <p:spPr>
            <a:xfrm>
              <a:off x="5340125" y="178122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8959;p118">
              <a:extLst>
                <a:ext uri="{FF2B5EF4-FFF2-40B4-BE49-F238E27FC236}">
                  <a16:creationId xmlns:a16="http://schemas.microsoft.com/office/drawing/2014/main" id="{A7E1DEE2-2B5E-97D0-1672-648D20807BBF}"/>
                </a:ext>
              </a:extLst>
            </p:cNvPr>
            <p:cNvSpPr/>
            <p:nvPr/>
          </p:nvSpPr>
          <p:spPr>
            <a:xfrm>
              <a:off x="5327500" y="1814500"/>
              <a:ext cx="7325" cy="18450"/>
            </a:xfrm>
            <a:custGeom>
              <a:avLst/>
              <a:gdLst/>
              <a:ahLst/>
              <a:cxnLst/>
              <a:rect l="l" t="t" r="r" b="b"/>
              <a:pathLst>
                <a:path w="293" h="738"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8960;p118">
              <a:extLst>
                <a:ext uri="{FF2B5EF4-FFF2-40B4-BE49-F238E27FC236}">
                  <a16:creationId xmlns:a16="http://schemas.microsoft.com/office/drawing/2014/main" id="{0776080D-2DFC-3D44-77DE-2290F5CF5A56}"/>
                </a:ext>
              </a:extLst>
            </p:cNvPr>
            <p:cNvSpPr/>
            <p:nvPr/>
          </p:nvSpPr>
          <p:spPr>
            <a:xfrm>
              <a:off x="5352775" y="1814500"/>
              <a:ext cx="7350" cy="18450"/>
            </a:xfrm>
            <a:custGeom>
              <a:avLst/>
              <a:gdLst/>
              <a:ahLst/>
              <a:cxnLst/>
              <a:rect l="l" t="t" r="r" b="b"/>
              <a:pathLst>
                <a:path w="294" h="738"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8961;p118">
              <a:extLst>
                <a:ext uri="{FF2B5EF4-FFF2-40B4-BE49-F238E27FC236}">
                  <a16:creationId xmlns:a16="http://schemas.microsoft.com/office/drawing/2014/main" id="{C117C58F-6599-2288-A6E6-3C097B503C72}"/>
                </a:ext>
              </a:extLst>
            </p:cNvPr>
            <p:cNvSpPr/>
            <p:nvPr/>
          </p:nvSpPr>
          <p:spPr>
            <a:xfrm>
              <a:off x="5378275" y="1814500"/>
              <a:ext cx="20675" cy="18450"/>
            </a:xfrm>
            <a:custGeom>
              <a:avLst/>
              <a:gdLst/>
              <a:ahLst/>
              <a:cxnLst/>
              <a:rect l="l" t="t" r="r" b="b"/>
              <a:pathLst>
                <a:path w="827" h="738" extrusionOk="0">
                  <a:moveTo>
                    <a:pt x="1" y="0"/>
                  </a:moveTo>
                  <a:lnTo>
                    <a:pt x="1" y="737"/>
                  </a:lnTo>
                  <a:lnTo>
                    <a:pt x="826" y="737"/>
                  </a:lnTo>
                  <a:lnTo>
                    <a:pt x="8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8962;p118">
              <a:extLst>
                <a:ext uri="{FF2B5EF4-FFF2-40B4-BE49-F238E27FC236}">
                  <a16:creationId xmlns:a16="http://schemas.microsoft.com/office/drawing/2014/main" id="{A080FE84-DB97-8727-9A6A-2C9280B0058B}"/>
                </a:ext>
              </a:extLst>
            </p:cNvPr>
            <p:cNvSpPr/>
            <p:nvPr/>
          </p:nvSpPr>
          <p:spPr>
            <a:xfrm>
              <a:off x="5314850" y="184755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8963;p118">
              <a:extLst>
                <a:ext uri="{FF2B5EF4-FFF2-40B4-BE49-F238E27FC236}">
                  <a16:creationId xmlns:a16="http://schemas.microsoft.com/office/drawing/2014/main" id="{B4512062-DBB9-919B-3943-0BD9621739E8}"/>
                </a:ext>
              </a:extLst>
            </p:cNvPr>
            <p:cNvSpPr/>
            <p:nvPr/>
          </p:nvSpPr>
          <p:spPr>
            <a:xfrm>
              <a:off x="5340125" y="1847550"/>
              <a:ext cx="32650" cy="18425"/>
            </a:xfrm>
            <a:custGeom>
              <a:avLst/>
              <a:gdLst/>
              <a:ahLst/>
              <a:cxnLst/>
              <a:rect l="l" t="t" r="r" b="b"/>
              <a:pathLst>
                <a:path w="1306" h="737" extrusionOk="0">
                  <a:moveTo>
                    <a:pt x="1" y="1"/>
                  </a:moveTo>
                  <a:lnTo>
                    <a:pt x="1" y="737"/>
                  </a:lnTo>
                  <a:lnTo>
                    <a:pt x="1305" y="737"/>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8964;p118">
              <a:extLst>
                <a:ext uri="{FF2B5EF4-FFF2-40B4-BE49-F238E27FC236}">
                  <a16:creationId xmlns:a16="http://schemas.microsoft.com/office/drawing/2014/main" id="{EA621E92-BAA0-DFC4-1878-F7FFC0582AEB}"/>
                </a:ext>
              </a:extLst>
            </p:cNvPr>
            <p:cNvSpPr/>
            <p:nvPr/>
          </p:nvSpPr>
          <p:spPr>
            <a:xfrm>
              <a:off x="5327500" y="188060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8965;p118">
              <a:extLst>
                <a:ext uri="{FF2B5EF4-FFF2-40B4-BE49-F238E27FC236}">
                  <a16:creationId xmlns:a16="http://schemas.microsoft.com/office/drawing/2014/main" id="{9C2D98CB-702F-3C20-E8EA-73017AD6F4DA}"/>
                </a:ext>
              </a:extLst>
            </p:cNvPr>
            <p:cNvSpPr/>
            <p:nvPr/>
          </p:nvSpPr>
          <p:spPr>
            <a:xfrm>
              <a:off x="5365650" y="1880600"/>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8966;p118">
              <a:extLst>
                <a:ext uri="{FF2B5EF4-FFF2-40B4-BE49-F238E27FC236}">
                  <a16:creationId xmlns:a16="http://schemas.microsoft.com/office/drawing/2014/main" id="{B600EF04-5F67-FD52-AA5B-49A654B626D4}"/>
                </a:ext>
              </a:extLst>
            </p:cNvPr>
            <p:cNvSpPr/>
            <p:nvPr/>
          </p:nvSpPr>
          <p:spPr>
            <a:xfrm>
              <a:off x="5327500" y="19136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8967;p118">
              <a:extLst>
                <a:ext uri="{FF2B5EF4-FFF2-40B4-BE49-F238E27FC236}">
                  <a16:creationId xmlns:a16="http://schemas.microsoft.com/office/drawing/2014/main" id="{6CFB5A01-6BA6-72D7-940F-8914B2587986}"/>
                </a:ext>
              </a:extLst>
            </p:cNvPr>
            <p:cNvSpPr/>
            <p:nvPr/>
          </p:nvSpPr>
          <p:spPr>
            <a:xfrm>
              <a:off x="5352775" y="19136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8968;p118">
              <a:extLst>
                <a:ext uri="{FF2B5EF4-FFF2-40B4-BE49-F238E27FC236}">
                  <a16:creationId xmlns:a16="http://schemas.microsoft.com/office/drawing/2014/main" id="{4DC46709-2A68-D772-FEF7-4CCA66C07A69}"/>
                </a:ext>
              </a:extLst>
            </p:cNvPr>
            <p:cNvSpPr/>
            <p:nvPr/>
          </p:nvSpPr>
          <p:spPr>
            <a:xfrm>
              <a:off x="5314850" y="19469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8969;p118">
              <a:extLst>
                <a:ext uri="{FF2B5EF4-FFF2-40B4-BE49-F238E27FC236}">
                  <a16:creationId xmlns:a16="http://schemas.microsoft.com/office/drawing/2014/main" id="{70D1D9EB-47A3-3124-AC9F-019D122C6A6D}"/>
                </a:ext>
              </a:extLst>
            </p:cNvPr>
            <p:cNvSpPr/>
            <p:nvPr/>
          </p:nvSpPr>
          <p:spPr>
            <a:xfrm>
              <a:off x="5340125" y="19469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8970;p118">
              <a:extLst>
                <a:ext uri="{FF2B5EF4-FFF2-40B4-BE49-F238E27FC236}">
                  <a16:creationId xmlns:a16="http://schemas.microsoft.com/office/drawing/2014/main" id="{9D36D637-0E14-A27C-59BD-01CE79EBBC88}"/>
                </a:ext>
              </a:extLst>
            </p:cNvPr>
            <p:cNvSpPr/>
            <p:nvPr/>
          </p:nvSpPr>
          <p:spPr>
            <a:xfrm>
              <a:off x="5378275" y="19469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8971;p118">
              <a:extLst>
                <a:ext uri="{FF2B5EF4-FFF2-40B4-BE49-F238E27FC236}">
                  <a16:creationId xmlns:a16="http://schemas.microsoft.com/office/drawing/2014/main" id="{BD1E2B0E-D81D-C750-A085-0E04CCD7CA91}"/>
                </a:ext>
              </a:extLst>
            </p:cNvPr>
            <p:cNvSpPr/>
            <p:nvPr/>
          </p:nvSpPr>
          <p:spPr>
            <a:xfrm>
              <a:off x="5314850" y="19799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8972;p118">
              <a:extLst>
                <a:ext uri="{FF2B5EF4-FFF2-40B4-BE49-F238E27FC236}">
                  <a16:creationId xmlns:a16="http://schemas.microsoft.com/office/drawing/2014/main" id="{E029C8FA-998E-AB47-6C5C-862A3E6999DC}"/>
                </a:ext>
              </a:extLst>
            </p:cNvPr>
            <p:cNvSpPr/>
            <p:nvPr/>
          </p:nvSpPr>
          <p:spPr>
            <a:xfrm>
              <a:off x="5327500" y="197995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8973;p118">
              <a:extLst>
                <a:ext uri="{FF2B5EF4-FFF2-40B4-BE49-F238E27FC236}">
                  <a16:creationId xmlns:a16="http://schemas.microsoft.com/office/drawing/2014/main" id="{1423D689-4924-5C08-9165-FD03E7B80BD5}"/>
                </a:ext>
              </a:extLst>
            </p:cNvPr>
            <p:cNvSpPr/>
            <p:nvPr/>
          </p:nvSpPr>
          <p:spPr>
            <a:xfrm>
              <a:off x="5314850" y="20130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8974;p118">
              <a:extLst>
                <a:ext uri="{FF2B5EF4-FFF2-40B4-BE49-F238E27FC236}">
                  <a16:creationId xmlns:a16="http://schemas.microsoft.com/office/drawing/2014/main" id="{1821D026-010E-2B7D-A30E-8F83FF456EF0}"/>
                </a:ext>
              </a:extLst>
            </p:cNvPr>
            <p:cNvSpPr/>
            <p:nvPr/>
          </p:nvSpPr>
          <p:spPr>
            <a:xfrm>
              <a:off x="5340125" y="2013000"/>
              <a:ext cx="32650" cy="18425"/>
            </a:xfrm>
            <a:custGeom>
              <a:avLst/>
              <a:gdLst/>
              <a:ahLst/>
              <a:cxnLst/>
              <a:rect l="l" t="t" r="r" b="b"/>
              <a:pathLst>
                <a:path w="1306" h="737" extrusionOk="0">
                  <a:moveTo>
                    <a:pt x="1" y="0"/>
                  </a:moveTo>
                  <a:lnTo>
                    <a:pt x="1" y="736"/>
                  </a:lnTo>
                  <a:lnTo>
                    <a:pt x="1305" y="736"/>
                  </a:lnTo>
                  <a:lnTo>
                    <a:pt x="1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8975;p118">
              <a:extLst>
                <a:ext uri="{FF2B5EF4-FFF2-40B4-BE49-F238E27FC236}">
                  <a16:creationId xmlns:a16="http://schemas.microsoft.com/office/drawing/2014/main" id="{F64D184E-6C9B-D40F-DF72-FAFBC2059E1F}"/>
                </a:ext>
              </a:extLst>
            </p:cNvPr>
            <p:cNvSpPr/>
            <p:nvPr/>
          </p:nvSpPr>
          <p:spPr>
            <a:xfrm>
              <a:off x="5378275" y="20130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8976;p118">
              <a:extLst>
                <a:ext uri="{FF2B5EF4-FFF2-40B4-BE49-F238E27FC236}">
                  <a16:creationId xmlns:a16="http://schemas.microsoft.com/office/drawing/2014/main" id="{1F42AA88-B643-491E-A391-6FC5BA23C672}"/>
                </a:ext>
              </a:extLst>
            </p:cNvPr>
            <p:cNvSpPr/>
            <p:nvPr/>
          </p:nvSpPr>
          <p:spPr>
            <a:xfrm>
              <a:off x="5327500" y="2046025"/>
              <a:ext cx="7325" cy="18675"/>
            </a:xfrm>
            <a:custGeom>
              <a:avLst/>
              <a:gdLst/>
              <a:ahLst/>
              <a:cxnLst/>
              <a:rect l="l" t="t" r="r" b="b"/>
              <a:pathLst>
                <a:path w="293"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8977;p118">
              <a:extLst>
                <a:ext uri="{FF2B5EF4-FFF2-40B4-BE49-F238E27FC236}">
                  <a16:creationId xmlns:a16="http://schemas.microsoft.com/office/drawing/2014/main" id="{FC363977-3296-90C8-BFD0-FA6D8BD274AA}"/>
                </a:ext>
              </a:extLst>
            </p:cNvPr>
            <p:cNvSpPr/>
            <p:nvPr/>
          </p:nvSpPr>
          <p:spPr>
            <a:xfrm>
              <a:off x="5327500" y="2079300"/>
              <a:ext cx="7325" cy="18450"/>
            </a:xfrm>
            <a:custGeom>
              <a:avLst/>
              <a:gdLst/>
              <a:ahLst/>
              <a:cxnLst/>
              <a:rect l="l" t="t" r="r" b="b"/>
              <a:pathLst>
                <a:path w="293"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8978;p118">
              <a:extLst>
                <a:ext uri="{FF2B5EF4-FFF2-40B4-BE49-F238E27FC236}">
                  <a16:creationId xmlns:a16="http://schemas.microsoft.com/office/drawing/2014/main" id="{572EE4F0-ECFE-AB95-3D61-595D281BF862}"/>
                </a:ext>
              </a:extLst>
            </p:cNvPr>
            <p:cNvSpPr/>
            <p:nvPr/>
          </p:nvSpPr>
          <p:spPr>
            <a:xfrm>
              <a:off x="5352775" y="2079300"/>
              <a:ext cx="7350" cy="18450"/>
            </a:xfrm>
            <a:custGeom>
              <a:avLst/>
              <a:gdLst/>
              <a:ahLst/>
              <a:cxnLst/>
              <a:rect l="l" t="t" r="r" b="b"/>
              <a:pathLst>
                <a:path w="294"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8979;p118">
              <a:extLst>
                <a:ext uri="{FF2B5EF4-FFF2-40B4-BE49-F238E27FC236}">
                  <a16:creationId xmlns:a16="http://schemas.microsoft.com/office/drawing/2014/main" id="{84B81235-9BC9-D077-1E42-8B2BCFDCC62D}"/>
                </a:ext>
              </a:extLst>
            </p:cNvPr>
            <p:cNvSpPr/>
            <p:nvPr/>
          </p:nvSpPr>
          <p:spPr>
            <a:xfrm>
              <a:off x="5378275" y="2079300"/>
              <a:ext cx="7350" cy="18450"/>
            </a:xfrm>
            <a:custGeom>
              <a:avLst/>
              <a:gdLst/>
              <a:ahLst/>
              <a:cxnLst/>
              <a:rect l="l" t="t" r="r" b="b"/>
              <a:pathLst>
                <a:path w="294" h="738"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8980;p118">
              <a:extLst>
                <a:ext uri="{FF2B5EF4-FFF2-40B4-BE49-F238E27FC236}">
                  <a16:creationId xmlns:a16="http://schemas.microsoft.com/office/drawing/2014/main" id="{D4E26CD7-8191-F03E-50BF-FB4F60CE0555}"/>
                </a:ext>
              </a:extLst>
            </p:cNvPr>
            <p:cNvSpPr/>
            <p:nvPr/>
          </p:nvSpPr>
          <p:spPr>
            <a:xfrm>
              <a:off x="5314850" y="211235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8981;p118">
              <a:extLst>
                <a:ext uri="{FF2B5EF4-FFF2-40B4-BE49-F238E27FC236}">
                  <a16:creationId xmlns:a16="http://schemas.microsoft.com/office/drawing/2014/main" id="{6DC894C2-E9A2-41E1-E79C-43CAB9E2A702}"/>
                </a:ext>
              </a:extLst>
            </p:cNvPr>
            <p:cNvSpPr/>
            <p:nvPr/>
          </p:nvSpPr>
          <p:spPr>
            <a:xfrm>
              <a:off x="5340125" y="211235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8982;p118">
              <a:extLst>
                <a:ext uri="{FF2B5EF4-FFF2-40B4-BE49-F238E27FC236}">
                  <a16:creationId xmlns:a16="http://schemas.microsoft.com/office/drawing/2014/main" id="{20FE200B-1174-C945-A30F-FFFC413AA813}"/>
                </a:ext>
              </a:extLst>
            </p:cNvPr>
            <p:cNvSpPr/>
            <p:nvPr/>
          </p:nvSpPr>
          <p:spPr>
            <a:xfrm>
              <a:off x="5365650" y="2112350"/>
              <a:ext cx="19975" cy="18425"/>
            </a:xfrm>
            <a:custGeom>
              <a:avLst/>
              <a:gdLst/>
              <a:ahLst/>
              <a:cxnLst/>
              <a:rect l="l" t="t" r="r" b="b"/>
              <a:pathLst>
                <a:path w="799" h="737" extrusionOk="0">
                  <a:moveTo>
                    <a:pt x="0" y="1"/>
                  </a:moveTo>
                  <a:lnTo>
                    <a:pt x="0" y="737"/>
                  </a:lnTo>
                  <a:lnTo>
                    <a:pt x="799" y="737"/>
                  </a:lnTo>
                  <a:lnTo>
                    <a:pt x="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28983;p118">
              <a:extLst>
                <a:ext uri="{FF2B5EF4-FFF2-40B4-BE49-F238E27FC236}">
                  <a16:creationId xmlns:a16="http://schemas.microsoft.com/office/drawing/2014/main" id="{80A7CF2E-11C3-E9B1-A348-D326EB909856}"/>
                </a:ext>
              </a:extLst>
            </p:cNvPr>
            <p:cNvSpPr/>
            <p:nvPr/>
          </p:nvSpPr>
          <p:spPr>
            <a:xfrm>
              <a:off x="5314850" y="2145400"/>
              <a:ext cx="19975" cy="18650"/>
            </a:xfrm>
            <a:custGeom>
              <a:avLst/>
              <a:gdLst/>
              <a:ahLst/>
              <a:cxnLst/>
              <a:rect l="l" t="t" r="r" b="b"/>
              <a:pathLst>
                <a:path w="799" h="746" extrusionOk="0">
                  <a:moveTo>
                    <a:pt x="1" y="0"/>
                  </a:moveTo>
                  <a:lnTo>
                    <a:pt x="1" y="745"/>
                  </a:lnTo>
                  <a:lnTo>
                    <a:pt x="799" y="745"/>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28984;p118">
              <a:extLst>
                <a:ext uri="{FF2B5EF4-FFF2-40B4-BE49-F238E27FC236}">
                  <a16:creationId xmlns:a16="http://schemas.microsoft.com/office/drawing/2014/main" id="{A242935A-AD22-EBEB-4A2F-50DD5770DD31}"/>
                </a:ext>
              </a:extLst>
            </p:cNvPr>
            <p:cNvSpPr/>
            <p:nvPr/>
          </p:nvSpPr>
          <p:spPr>
            <a:xfrm>
              <a:off x="5352775" y="214540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28985;p118">
              <a:extLst>
                <a:ext uri="{FF2B5EF4-FFF2-40B4-BE49-F238E27FC236}">
                  <a16:creationId xmlns:a16="http://schemas.microsoft.com/office/drawing/2014/main" id="{933B4465-8088-53F0-AB08-210DB0056D99}"/>
                </a:ext>
              </a:extLst>
            </p:cNvPr>
            <p:cNvSpPr/>
            <p:nvPr/>
          </p:nvSpPr>
          <p:spPr>
            <a:xfrm>
              <a:off x="5340125" y="21784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28986;p118">
              <a:extLst>
                <a:ext uri="{FF2B5EF4-FFF2-40B4-BE49-F238E27FC236}">
                  <a16:creationId xmlns:a16="http://schemas.microsoft.com/office/drawing/2014/main" id="{947B3096-B3D3-BE5F-E9D2-60A9495945F0}"/>
                </a:ext>
              </a:extLst>
            </p:cNvPr>
            <p:cNvSpPr/>
            <p:nvPr/>
          </p:nvSpPr>
          <p:spPr>
            <a:xfrm>
              <a:off x="5365650" y="2178450"/>
              <a:ext cx="7125" cy="18650"/>
            </a:xfrm>
            <a:custGeom>
              <a:avLst/>
              <a:gdLst/>
              <a:ahLst/>
              <a:cxnLst/>
              <a:rect l="l" t="t" r="r" b="b"/>
              <a:pathLst>
                <a:path w="285" h="746" extrusionOk="0">
                  <a:moveTo>
                    <a:pt x="0" y="0"/>
                  </a:moveTo>
                  <a:lnTo>
                    <a:pt x="0" y="745"/>
                  </a:lnTo>
                  <a:lnTo>
                    <a:pt x="284" y="745"/>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28987;p118">
              <a:extLst>
                <a:ext uri="{FF2B5EF4-FFF2-40B4-BE49-F238E27FC236}">
                  <a16:creationId xmlns:a16="http://schemas.microsoft.com/office/drawing/2014/main" id="{11765346-C31C-FB18-CC4A-B565F994C5BA}"/>
                </a:ext>
              </a:extLst>
            </p:cNvPr>
            <p:cNvSpPr/>
            <p:nvPr/>
          </p:nvSpPr>
          <p:spPr>
            <a:xfrm>
              <a:off x="5378275" y="21784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8988;p118">
              <a:extLst>
                <a:ext uri="{FF2B5EF4-FFF2-40B4-BE49-F238E27FC236}">
                  <a16:creationId xmlns:a16="http://schemas.microsoft.com/office/drawing/2014/main" id="{85C81421-D3D4-CA39-6F8A-C5EE2C1B1507}"/>
                </a:ext>
              </a:extLst>
            </p:cNvPr>
            <p:cNvSpPr/>
            <p:nvPr/>
          </p:nvSpPr>
          <p:spPr>
            <a:xfrm>
              <a:off x="5314850" y="22117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8989;p118">
              <a:extLst>
                <a:ext uri="{FF2B5EF4-FFF2-40B4-BE49-F238E27FC236}">
                  <a16:creationId xmlns:a16="http://schemas.microsoft.com/office/drawing/2014/main" id="{F24455E1-1584-ABFB-287C-8DD44EED9535}"/>
                </a:ext>
              </a:extLst>
            </p:cNvPr>
            <p:cNvSpPr/>
            <p:nvPr/>
          </p:nvSpPr>
          <p:spPr>
            <a:xfrm>
              <a:off x="5327500" y="221170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8990;p118">
              <a:extLst>
                <a:ext uri="{FF2B5EF4-FFF2-40B4-BE49-F238E27FC236}">
                  <a16:creationId xmlns:a16="http://schemas.microsoft.com/office/drawing/2014/main" id="{2B3C4493-4210-F8D6-BBFB-3A3696433DCB}"/>
                </a:ext>
              </a:extLst>
            </p:cNvPr>
            <p:cNvSpPr/>
            <p:nvPr/>
          </p:nvSpPr>
          <p:spPr>
            <a:xfrm>
              <a:off x="5340125" y="22117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8991;p118">
              <a:extLst>
                <a:ext uri="{FF2B5EF4-FFF2-40B4-BE49-F238E27FC236}">
                  <a16:creationId xmlns:a16="http://schemas.microsoft.com/office/drawing/2014/main" id="{7D849EF1-5E2E-A20E-8326-9A2CB206C04C}"/>
                </a:ext>
              </a:extLst>
            </p:cNvPr>
            <p:cNvSpPr/>
            <p:nvPr/>
          </p:nvSpPr>
          <p:spPr>
            <a:xfrm>
              <a:off x="5378275" y="22117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8992;p118">
              <a:extLst>
                <a:ext uri="{FF2B5EF4-FFF2-40B4-BE49-F238E27FC236}">
                  <a16:creationId xmlns:a16="http://schemas.microsoft.com/office/drawing/2014/main" id="{FFBFE9DE-FDA3-150C-CCC4-98CFF4234540}"/>
                </a:ext>
              </a:extLst>
            </p:cNvPr>
            <p:cNvSpPr/>
            <p:nvPr/>
          </p:nvSpPr>
          <p:spPr>
            <a:xfrm>
              <a:off x="5314850" y="22447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8993;p118">
              <a:extLst>
                <a:ext uri="{FF2B5EF4-FFF2-40B4-BE49-F238E27FC236}">
                  <a16:creationId xmlns:a16="http://schemas.microsoft.com/office/drawing/2014/main" id="{253C592E-67E0-15DB-CACA-831318F9553F}"/>
                </a:ext>
              </a:extLst>
            </p:cNvPr>
            <p:cNvSpPr/>
            <p:nvPr/>
          </p:nvSpPr>
          <p:spPr>
            <a:xfrm>
              <a:off x="5340125" y="22447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8994;p118">
              <a:extLst>
                <a:ext uri="{FF2B5EF4-FFF2-40B4-BE49-F238E27FC236}">
                  <a16:creationId xmlns:a16="http://schemas.microsoft.com/office/drawing/2014/main" id="{E67321BA-0673-3074-D7D9-5ACBF79AB8E6}"/>
                </a:ext>
              </a:extLst>
            </p:cNvPr>
            <p:cNvSpPr/>
            <p:nvPr/>
          </p:nvSpPr>
          <p:spPr>
            <a:xfrm>
              <a:off x="5327500" y="2277800"/>
              <a:ext cx="7325" cy="18650"/>
            </a:xfrm>
            <a:custGeom>
              <a:avLst/>
              <a:gdLst/>
              <a:ahLst/>
              <a:cxnLst/>
              <a:rect l="l" t="t" r="r" b="b"/>
              <a:pathLst>
                <a:path w="293"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8995;p118">
              <a:extLst>
                <a:ext uri="{FF2B5EF4-FFF2-40B4-BE49-F238E27FC236}">
                  <a16:creationId xmlns:a16="http://schemas.microsoft.com/office/drawing/2014/main" id="{F8FFA2B3-771A-2706-0838-A3C730DFE476}"/>
                </a:ext>
              </a:extLst>
            </p:cNvPr>
            <p:cNvSpPr/>
            <p:nvPr/>
          </p:nvSpPr>
          <p:spPr>
            <a:xfrm>
              <a:off x="5352775" y="2277800"/>
              <a:ext cx="7350" cy="18650"/>
            </a:xfrm>
            <a:custGeom>
              <a:avLst/>
              <a:gdLst/>
              <a:ahLst/>
              <a:cxnLst/>
              <a:rect l="l" t="t" r="r" b="b"/>
              <a:pathLst>
                <a:path w="294"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8996;p118">
              <a:extLst>
                <a:ext uri="{FF2B5EF4-FFF2-40B4-BE49-F238E27FC236}">
                  <a16:creationId xmlns:a16="http://schemas.microsoft.com/office/drawing/2014/main" id="{336F01C0-B684-2A6C-FC43-FF51C7C2E521}"/>
                </a:ext>
              </a:extLst>
            </p:cNvPr>
            <p:cNvSpPr/>
            <p:nvPr/>
          </p:nvSpPr>
          <p:spPr>
            <a:xfrm>
              <a:off x="5314850" y="23110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8997;p118">
              <a:extLst>
                <a:ext uri="{FF2B5EF4-FFF2-40B4-BE49-F238E27FC236}">
                  <a16:creationId xmlns:a16="http://schemas.microsoft.com/office/drawing/2014/main" id="{E199205F-0935-391B-4D0D-55AACCE8F7CE}"/>
                </a:ext>
              </a:extLst>
            </p:cNvPr>
            <p:cNvSpPr/>
            <p:nvPr/>
          </p:nvSpPr>
          <p:spPr>
            <a:xfrm>
              <a:off x="5340125" y="23110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8998;p118">
              <a:extLst>
                <a:ext uri="{FF2B5EF4-FFF2-40B4-BE49-F238E27FC236}">
                  <a16:creationId xmlns:a16="http://schemas.microsoft.com/office/drawing/2014/main" id="{B7ECA35B-F25A-B0A8-A186-A17FB0400CA5}"/>
                </a:ext>
              </a:extLst>
            </p:cNvPr>
            <p:cNvSpPr/>
            <p:nvPr/>
          </p:nvSpPr>
          <p:spPr>
            <a:xfrm>
              <a:off x="5391575" y="1615800"/>
              <a:ext cx="7375" cy="18425"/>
            </a:xfrm>
            <a:custGeom>
              <a:avLst/>
              <a:gdLst/>
              <a:ahLst/>
              <a:cxnLst/>
              <a:rect l="l" t="t" r="r" b="b"/>
              <a:pathLst>
                <a:path w="295"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8999;p118">
              <a:extLst>
                <a:ext uri="{FF2B5EF4-FFF2-40B4-BE49-F238E27FC236}">
                  <a16:creationId xmlns:a16="http://schemas.microsoft.com/office/drawing/2014/main" id="{728CE02D-138D-669D-5807-97ED7B3B470B}"/>
                </a:ext>
              </a:extLst>
            </p:cNvPr>
            <p:cNvSpPr/>
            <p:nvPr/>
          </p:nvSpPr>
          <p:spPr>
            <a:xfrm>
              <a:off x="5404225" y="161580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9000;p118">
              <a:extLst>
                <a:ext uri="{FF2B5EF4-FFF2-40B4-BE49-F238E27FC236}">
                  <a16:creationId xmlns:a16="http://schemas.microsoft.com/office/drawing/2014/main" id="{C8F1288A-ABF8-F54B-C5DC-857E844C05EF}"/>
                </a:ext>
              </a:extLst>
            </p:cNvPr>
            <p:cNvSpPr/>
            <p:nvPr/>
          </p:nvSpPr>
          <p:spPr>
            <a:xfrm>
              <a:off x="5429525" y="161580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9001;p118">
              <a:extLst>
                <a:ext uri="{FF2B5EF4-FFF2-40B4-BE49-F238E27FC236}">
                  <a16:creationId xmlns:a16="http://schemas.microsoft.com/office/drawing/2014/main" id="{BAE1C5F8-167D-95D2-469F-15A70277030E}"/>
                </a:ext>
              </a:extLst>
            </p:cNvPr>
            <p:cNvSpPr/>
            <p:nvPr/>
          </p:nvSpPr>
          <p:spPr>
            <a:xfrm>
              <a:off x="5442150" y="16158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9002;p118">
              <a:extLst>
                <a:ext uri="{FF2B5EF4-FFF2-40B4-BE49-F238E27FC236}">
                  <a16:creationId xmlns:a16="http://schemas.microsoft.com/office/drawing/2014/main" id="{8793AED9-2681-8150-E95C-3E2161B96FC9}"/>
                </a:ext>
              </a:extLst>
            </p:cNvPr>
            <p:cNvSpPr/>
            <p:nvPr/>
          </p:nvSpPr>
          <p:spPr>
            <a:xfrm>
              <a:off x="5454800" y="161580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9003;p118">
              <a:extLst>
                <a:ext uri="{FF2B5EF4-FFF2-40B4-BE49-F238E27FC236}">
                  <a16:creationId xmlns:a16="http://schemas.microsoft.com/office/drawing/2014/main" id="{4B7F4525-02E2-8E15-0EC2-0CCD1C37D8D8}"/>
                </a:ext>
              </a:extLst>
            </p:cNvPr>
            <p:cNvSpPr/>
            <p:nvPr/>
          </p:nvSpPr>
          <p:spPr>
            <a:xfrm>
              <a:off x="5391575" y="1648850"/>
              <a:ext cx="7375" cy="18650"/>
            </a:xfrm>
            <a:custGeom>
              <a:avLst/>
              <a:gdLst/>
              <a:ahLst/>
              <a:cxnLst/>
              <a:rect l="l" t="t" r="r" b="b"/>
              <a:pathLst>
                <a:path w="295"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29004;p118">
              <a:extLst>
                <a:ext uri="{FF2B5EF4-FFF2-40B4-BE49-F238E27FC236}">
                  <a16:creationId xmlns:a16="http://schemas.microsoft.com/office/drawing/2014/main" id="{1FD0489E-5E5F-89B2-77E3-A740252B12CA}"/>
                </a:ext>
              </a:extLst>
            </p:cNvPr>
            <p:cNvSpPr/>
            <p:nvPr/>
          </p:nvSpPr>
          <p:spPr>
            <a:xfrm>
              <a:off x="5416875" y="1648850"/>
              <a:ext cx="7350" cy="18650"/>
            </a:xfrm>
            <a:custGeom>
              <a:avLst/>
              <a:gdLst/>
              <a:ahLst/>
              <a:cxnLst/>
              <a:rect l="l" t="t" r="r" b="b"/>
              <a:pathLst>
                <a:path w="294"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9005;p118">
              <a:extLst>
                <a:ext uri="{FF2B5EF4-FFF2-40B4-BE49-F238E27FC236}">
                  <a16:creationId xmlns:a16="http://schemas.microsoft.com/office/drawing/2014/main" id="{9A38CF4D-9035-730A-FBE6-3B750978B77A}"/>
                </a:ext>
              </a:extLst>
            </p:cNvPr>
            <p:cNvSpPr/>
            <p:nvPr/>
          </p:nvSpPr>
          <p:spPr>
            <a:xfrm>
              <a:off x="5442150" y="16488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9006;p118">
              <a:extLst>
                <a:ext uri="{FF2B5EF4-FFF2-40B4-BE49-F238E27FC236}">
                  <a16:creationId xmlns:a16="http://schemas.microsoft.com/office/drawing/2014/main" id="{B3219916-26AF-E7F9-7355-378C72154BFC}"/>
                </a:ext>
              </a:extLst>
            </p:cNvPr>
            <p:cNvSpPr/>
            <p:nvPr/>
          </p:nvSpPr>
          <p:spPr>
            <a:xfrm>
              <a:off x="5404225" y="1681875"/>
              <a:ext cx="32625" cy="18650"/>
            </a:xfrm>
            <a:custGeom>
              <a:avLst/>
              <a:gdLst/>
              <a:ahLst/>
              <a:cxnLst/>
              <a:rect l="l" t="t" r="r" b="b"/>
              <a:pathLst>
                <a:path w="1305" h="746" extrusionOk="0">
                  <a:moveTo>
                    <a:pt x="1" y="1"/>
                  </a:moveTo>
                  <a:lnTo>
                    <a:pt x="1" y="746"/>
                  </a:lnTo>
                  <a:lnTo>
                    <a:pt x="1305" y="746"/>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9007;p118">
              <a:extLst>
                <a:ext uri="{FF2B5EF4-FFF2-40B4-BE49-F238E27FC236}">
                  <a16:creationId xmlns:a16="http://schemas.microsoft.com/office/drawing/2014/main" id="{E5CE5413-57D9-C41C-04FE-83340C92295B}"/>
                </a:ext>
              </a:extLst>
            </p:cNvPr>
            <p:cNvSpPr/>
            <p:nvPr/>
          </p:nvSpPr>
          <p:spPr>
            <a:xfrm>
              <a:off x="5454800" y="1681875"/>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9008;p118">
              <a:extLst>
                <a:ext uri="{FF2B5EF4-FFF2-40B4-BE49-F238E27FC236}">
                  <a16:creationId xmlns:a16="http://schemas.microsoft.com/office/drawing/2014/main" id="{93944068-6082-B4A4-4F69-1468CA6C7BFC}"/>
                </a:ext>
              </a:extLst>
            </p:cNvPr>
            <p:cNvSpPr/>
            <p:nvPr/>
          </p:nvSpPr>
          <p:spPr>
            <a:xfrm>
              <a:off x="5391575" y="1715150"/>
              <a:ext cx="7375" cy="18425"/>
            </a:xfrm>
            <a:custGeom>
              <a:avLst/>
              <a:gdLst/>
              <a:ahLst/>
              <a:cxnLst/>
              <a:rect l="l" t="t" r="r" b="b"/>
              <a:pathLst>
                <a:path w="295"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29009;p118">
              <a:extLst>
                <a:ext uri="{FF2B5EF4-FFF2-40B4-BE49-F238E27FC236}">
                  <a16:creationId xmlns:a16="http://schemas.microsoft.com/office/drawing/2014/main" id="{B2DBD3CC-59F5-AA52-1870-095FD815F1F4}"/>
                </a:ext>
              </a:extLst>
            </p:cNvPr>
            <p:cNvSpPr/>
            <p:nvPr/>
          </p:nvSpPr>
          <p:spPr>
            <a:xfrm>
              <a:off x="5429525" y="1715150"/>
              <a:ext cx="19975" cy="18425"/>
            </a:xfrm>
            <a:custGeom>
              <a:avLst/>
              <a:gdLst/>
              <a:ahLst/>
              <a:cxnLst/>
              <a:rect l="l" t="t" r="r" b="b"/>
              <a:pathLst>
                <a:path w="799" h="737" extrusionOk="0">
                  <a:moveTo>
                    <a:pt x="0" y="0"/>
                  </a:moveTo>
                  <a:lnTo>
                    <a:pt x="0" y="737"/>
                  </a:lnTo>
                  <a:lnTo>
                    <a:pt x="799" y="737"/>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29010;p118">
              <a:extLst>
                <a:ext uri="{FF2B5EF4-FFF2-40B4-BE49-F238E27FC236}">
                  <a16:creationId xmlns:a16="http://schemas.microsoft.com/office/drawing/2014/main" id="{A664DA1E-C9C1-2252-77F7-502BAA1429CF}"/>
                </a:ext>
              </a:extLst>
            </p:cNvPr>
            <p:cNvSpPr/>
            <p:nvPr/>
          </p:nvSpPr>
          <p:spPr>
            <a:xfrm>
              <a:off x="5454800" y="171515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29011;p118">
              <a:extLst>
                <a:ext uri="{FF2B5EF4-FFF2-40B4-BE49-F238E27FC236}">
                  <a16:creationId xmlns:a16="http://schemas.microsoft.com/office/drawing/2014/main" id="{8086C92E-17EF-B119-A226-007FDB523DEE}"/>
                </a:ext>
              </a:extLst>
            </p:cNvPr>
            <p:cNvSpPr/>
            <p:nvPr/>
          </p:nvSpPr>
          <p:spPr>
            <a:xfrm>
              <a:off x="5391575" y="1748200"/>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29012;p118">
              <a:extLst>
                <a:ext uri="{FF2B5EF4-FFF2-40B4-BE49-F238E27FC236}">
                  <a16:creationId xmlns:a16="http://schemas.microsoft.com/office/drawing/2014/main" id="{D6362C7B-F8C2-27F0-EF93-681FA2D1BB24}"/>
                </a:ext>
              </a:extLst>
            </p:cNvPr>
            <p:cNvSpPr/>
            <p:nvPr/>
          </p:nvSpPr>
          <p:spPr>
            <a:xfrm>
              <a:off x="5404225" y="1748200"/>
              <a:ext cx="20000" cy="18425"/>
            </a:xfrm>
            <a:custGeom>
              <a:avLst/>
              <a:gdLst/>
              <a:ahLst/>
              <a:cxnLst/>
              <a:rect l="l" t="t" r="r" b="b"/>
              <a:pathLst>
                <a:path w="800" h="737" extrusionOk="0">
                  <a:moveTo>
                    <a:pt x="1" y="0"/>
                  </a:moveTo>
                  <a:lnTo>
                    <a:pt x="1" y="736"/>
                  </a:lnTo>
                  <a:lnTo>
                    <a:pt x="799" y="736"/>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29013;p118">
              <a:extLst>
                <a:ext uri="{FF2B5EF4-FFF2-40B4-BE49-F238E27FC236}">
                  <a16:creationId xmlns:a16="http://schemas.microsoft.com/office/drawing/2014/main" id="{558E4372-6BB4-B8CC-273F-51C0281EFE18}"/>
                </a:ext>
              </a:extLst>
            </p:cNvPr>
            <p:cNvSpPr/>
            <p:nvPr/>
          </p:nvSpPr>
          <p:spPr>
            <a:xfrm>
              <a:off x="5429525" y="1748200"/>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29014;p118">
              <a:extLst>
                <a:ext uri="{FF2B5EF4-FFF2-40B4-BE49-F238E27FC236}">
                  <a16:creationId xmlns:a16="http://schemas.microsoft.com/office/drawing/2014/main" id="{57FADB34-6943-A183-1A81-08C0C60D3141}"/>
                </a:ext>
              </a:extLst>
            </p:cNvPr>
            <p:cNvSpPr/>
            <p:nvPr/>
          </p:nvSpPr>
          <p:spPr>
            <a:xfrm>
              <a:off x="5454800" y="1748200"/>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29015;p118">
              <a:extLst>
                <a:ext uri="{FF2B5EF4-FFF2-40B4-BE49-F238E27FC236}">
                  <a16:creationId xmlns:a16="http://schemas.microsoft.com/office/drawing/2014/main" id="{F19FDB95-BC23-DE31-5D29-2AC3D3F54D07}"/>
                </a:ext>
              </a:extLst>
            </p:cNvPr>
            <p:cNvSpPr/>
            <p:nvPr/>
          </p:nvSpPr>
          <p:spPr>
            <a:xfrm>
              <a:off x="5391575" y="1781225"/>
              <a:ext cx="7375" cy="18650"/>
            </a:xfrm>
            <a:custGeom>
              <a:avLst/>
              <a:gdLst/>
              <a:ahLst/>
              <a:cxnLst/>
              <a:rect l="l" t="t" r="r" b="b"/>
              <a:pathLst>
                <a:path w="295"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29016;p118">
              <a:extLst>
                <a:ext uri="{FF2B5EF4-FFF2-40B4-BE49-F238E27FC236}">
                  <a16:creationId xmlns:a16="http://schemas.microsoft.com/office/drawing/2014/main" id="{622613A2-0278-FB71-6589-B3AAEF383B02}"/>
                </a:ext>
              </a:extLst>
            </p:cNvPr>
            <p:cNvSpPr/>
            <p:nvPr/>
          </p:nvSpPr>
          <p:spPr>
            <a:xfrm>
              <a:off x="5416875" y="1781225"/>
              <a:ext cx="7350" cy="18650"/>
            </a:xfrm>
            <a:custGeom>
              <a:avLst/>
              <a:gdLst/>
              <a:ahLst/>
              <a:cxnLst/>
              <a:rect l="l" t="t" r="r" b="b"/>
              <a:pathLst>
                <a:path w="294"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29017;p118">
              <a:extLst>
                <a:ext uri="{FF2B5EF4-FFF2-40B4-BE49-F238E27FC236}">
                  <a16:creationId xmlns:a16="http://schemas.microsoft.com/office/drawing/2014/main" id="{9C1B6BA9-0989-A2E5-530B-9C2BB57162BA}"/>
                </a:ext>
              </a:extLst>
            </p:cNvPr>
            <p:cNvSpPr/>
            <p:nvPr/>
          </p:nvSpPr>
          <p:spPr>
            <a:xfrm>
              <a:off x="5404225" y="1814500"/>
              <a:ext cx="7350" cy="18450"/>
            </a:xfrm>
            <a:custGeom>
              <a:avLst/>
              <a:gdLst/>
              <a:ahLst/>
              <a:cxnLst/>
              <a:rect l="l" t="t" r="r" b="b"/>
              <a:pathLst>
                <a:path w="294" h="738"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29018;p118">
              <a:extLst>
                <a:ext uri="{FF2B5EF4-FFF2-40B4-BE49-F238E27FC236}">
                  <a16:creationId xmlns:a16="http://schemas.microsoft.com/office/drawing/2014/main" id="{DE99FC77-7D5A-DB05-01BE-B2D8A548A079}"/>
                </a:ext>
              </a:extLst>
            </p:cNvPr>
            <p:cNvSpPr/>
            <p:nvPr/>
          </p:nvSpPr>
          <p:spPr>
            <a:xfrm>
              <a:off x="5442150" y="1814500"/>
              <a:ext cx="7350" cy="18450"/>
            </a:xfrm>
            <a:custGeom>
              <a:avLst/>
              <a:gdLst/>
              <a:ahLst/>
              <a:cxnLst/>
              <a:rect l="l" t="t" r="r" b="b"/>
              <a:pathLst>
                <a:path w="294" h="738"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29019;p118">
              <a:extLst>
                <a:ext uri="{FF2B5EF4-FFF2-40B4-BE49-F238E27FC236}">
                  <a16:creationId xmlns:a16="http://schemas.microsoft.com/office/drawing/2014/main" id="{665781D5-AA93-A6B0-E9DF-EEACCBCCBBF5}"/>
                </a:ext>
              </a:extLst>
            </p:cNvPr>
            <p:cNvSpPr/>
            <p:nvPr/>
          </p:nvSpPr>
          <p:spPr>
            <a:xfrm>
              <a:off x="5391575" y="184755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29020;p118">
              <a:extLst>
                <a:ext uri="{FF2B5EF4-FFF2-40B4-BE49-F238E27FC236}">
                  <a16:creationId xmlns:a16="http://schemas.microsoft.com/office/drawing/2014/main" id="{9510E58F-4AB6-05F4-49B1-439F0B7BD56B}"/>
                </a:ext>
              </a:extLst>
            </p:cNvPr>
            <p:cNvSpPr/>
            <p:nvPr/>
          </p:nvSpPr>
          <p:spPr>
            <a:xfrm>
              <a:off x="5416875" y="184755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29021;p118">
              <a:extLst>
                <a:ext uri="{FF2B5EF4-FFF2-40B4-BE49-F238E27FC236}">
                  <a16:creationId xmlns:a16="http://schemas.microsoft.com/office/drawing/2014/main" id="{8054305F-4BB6-D7CE-B19F-5D4639BB1086}"/>
                </a:ext>
              </a:extLst>
            </p:cNvPr>
            <p:cNvSpPr/>
            <p:nvPr/>
          </p:nvSpPr>
          <p:spPr>
            <a:xfrm>
              <a:off x="5429525" y="1847550"/>
              <a:ext cx="7325" cy="18425"/>
            </a:xfrm>
            <a:custGeom>
              <a:avLst/>
              <a:gdLst/>
              <a:ahLst/>
              <a:cxnLst/>
              <a:rect l="l" t="t" r="r" b="b"/>
              <a:pathLst>
                <a:path w="293"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9022;p118">
              <a:extLst>
                <a:ext uri="{FF2B5EF4-FFF2-40B4-BE49-F238E27FC236}">
                  <a16:creationId xmlns:a16="http://schemas.microsoft.com/office/drawing/2014/main" id="{BACABC61-E36A-6CF1-77F3-105F43869125}"/>
                </a:ext>
              </a:extLst>
            </p:cNvPr>
            <p:cNvSpPr/>
            <p:nvPr/>
          </p:nvSpPr>
          <p:spPr>
            <a:xfrm>
              <a:off x="5454800" y="184755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29023;p118">
              <a:extLst>
                <a:ext uri="{FF2B5EF4-FFF2-40B4-BE49-F238E27FC236}">
                  <a16:creationId xmlns:a16="http://schemas.microsoft.com/office/drawing/2014/main" id="{2E98A20E-9629-4B26-CF5E-9C5D12D97489}"/>
                </a:ext>
              </a:extLst>
            </p:cNvPr>
            <p:cNvSpPr/>
            <p:nvPr/>
          </p:nvSpPr>
          <p:spPr>
            <a:xfrm>
              <a:off x="5404225" y="188060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29024;p118">
              <a:extLst>
                <a:ext uri="{FF2B5EF4-FFF2-40B4-BE49-F238E27FC236}">
                  <a16:creationId xmlns:a16="http://schemas.microsoft.com/office/drawing/2014/main" id="{466B44F8-F9B8-2C11-E1C5-E87C16DB79A6}"/>
                </a:ext>
              </a:extLst>
            </p:cNvPr>
            <p:cNvSpPr/>
            <p:nvPr/>
          </p:nvSpPr>
          <p:spPr>
            <a:xfrm>
              <a:off x="5429525" y="188060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9025;p118">
              <a:extLst>
                <a:ext uri="{FF2B5EF4-FFF2-40B4-BE49-F238E27FC236}">
                  <a16:creationId xmlns:a16="http://schemas.microsoft.com/office/drawing/2014/main" id="{17E5884E-F032-6841-DCD3-58CDAD07D605}"/>
                </a:ext>
              </a:extLst>
            </p:cNvPr>
            <p:cNvSpPr/>
            <p:nvPr/>
          </p:nvSpPr>
          <p:spPr>
            <a:xfrm>
              <a:off x="5391575" y="1913650"/>
              <a:ext cx="32650" cy="18650"/>
            </a:xfrm>
            <a:custGeom>
              <a:avLst/>
              <a:gdLst/>
              <a:ahLst/>
              <a:cxnLst/>
              <a:rect l="l" t="t" r="r" b="b"/>
              <a:pathLst>
                <a:path w="1306" h="746" extrusionOk="0">
                  <a:moveTo>
                    <a:pt x="1" y="0"/>
                  </a:moveTo>
                  <a:lnTo>
                    <a:pt x="1" y="745"/>
                  </a:lnTo>
                  <a:lnTo>
                    <a:pt x="1305" y="745"/>
                  </a:lnTo>
                  <a:lnTo>
                    <a:pt x="1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29026;p118">
              <a:extLst>
                <a:ext uri="{FF2B5EF4-FFF2-40B4-BE49-F238E27FC236}">
                  <a16:creationId xmlns:a16="http://schemas.microsoft.com/office/drawing/2014/main" id="{FD2C7E75-5738-F87C-7627-63A82CC40B7E}"/>
                </a:ext>
              </a:extLst>
            </p:cNvPr>
            <p:cNvSpPr/>
            <p:nvPr/>
          </p:nvSpPr>
          <p:spPr>
            <a:xfrm>
              <a:off x="5429525" y="191365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29027;p118">
              <a:extLst>
                <a:ext uri="{FF2B5EF4-FFF2-40B4-BE49-F238E27FC236}">
                  <a16:creationId xmlns:a16="http://schemas.microsoft.com/office/drawing/2014/main" id="{BC54D970-0637-3C15-C685-FE5A5AA70878}"/>
                </a:ext>
              </a:extLst>
            </p:cNvPr>
            <p:cNvSpPr/>
            <p:nvPr/>
          </p:nvSpPr>
          <p:spPr>
            <a:xfrm>
              <a:off x="5429525" y="1946900"/>
              <a:ext cx="19975" cy="18425"/>
            </a:xfrm>
            <a:custGeom>
              <a:avLst/>
              <a:gdLst/>
              <a:ahLst/>
              <a:cxnLst/>
              <a:rect l="l" t="t" r="r" b="b"/>
              <a:pathLst>
                <a:path w="799" h="737" extrusionOk="0">
                  <a:moveTo>
                    <a:pt x="0" y="1"/>
                  </a:moveTo>
                  <a:lnTo>
                    <a:pt x="0" y="737"/>
                  </a:lnTo>
                  <a:lnTo>
                    <a:pt x="799" y="737"/>
                  </a:lnTo>
                  <a:lnTo>
                    <a:pt x="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29028;p118">
              <a:extLst>
                <a:ext uri="{FF2B5EF4-FFF2-40B4-BE49-F238E27FC236}">
                  <a16:creationId xmlns:a16="http://schemas.microsoft.com/office/drawing/2014/main" id="{864BE5AB-D9E9-1B3F-AE60-C4E8A93E0BCD}"/>
                </a:ext>
              </a:extLst>
            </p:cNvPr>
            <p:cNvSpPr/>
            <p:nvPr/>
          </p:nvSpPr>
          <p:spPr>
            <a:xfrm>
              <a:off x="5454800" y="194690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29029;p118">
              <a:extLst>
                <a:ext uri="{FF2B5EF4-FFF2-40B4-BE49-F238E27FC236}">
                  <a16:creationId xmlns:a16="http://schemas.microsoft.com/office/drawing/2014/main" id="{51F46C91-5626-CF45-64FF-F6F15815B362}"/>
                </a:ext>
              </a:extLst>
            </p:cNvPr>
            <p:cNvSpPr/>
            <p:nvPr/>
          </p:nvSpPr>
          <p:spPr>
            <a:xfrm>
              <a:off x="5365650" y="1979950"/>
              <a:ext cx="33300" cy="18425"/>
            </a:xfrm>
            <a:custGeom>
              <a:avLst/>
              <a:gdLst/>
              <a:ahLst/>
              <a:cxnLst/>
              <a:rect l="l" t="t" r="r" b="b"/>
              <a:pathLst>
                <a:path w="1332" h="737" extrusionOk="0">
                  <a:moveTo>
                    <a:pt x="0" y="0"/>
                  </a:moveTo>
                  <a:lnTo>
                    <a:pt x="0" y="737"/>
                  </a:lnTo>
                  <a:lnTo>
                    <a:pt x="1331" y="737"/>
                  </a:lnTo>
                  <a:lnTo>
                    <a:pt x="13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29030;p118">
              <a:extLst>
                <a:ext uri="{FF2B5EF4-FFF2-40B4-BE49-F238E27FC236}">
                  <a16:creationId xmlns:a16="http://schemas.microsoft.com/office/drawing/2014/main" id="{25E45756-1A85-F292-DB32-42C8EA08C5B7}"/>
                </a:ext>
              </a:extLst>
            </p:cNvPr>
            <p:cNvSpPr/>
            <p:nvPr/>
          </p:nvSpPr>
          <p:spPr>
            <a:xfrm>
              <a:off x="5429525" y="197995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29031;p118">
              <a:extLst>
                <a:ext uri="{FF2B5EF4-FFF2-40B4-BE49-F238E27FC236}">
                  <a16:creationId xmlns:a16="http://schemas.microsoft.com/office/drawing/2014/main" id="{B157E12A-DE66-60D5-BE81-EFA49BC50030}"/>
                </a:ext>
              </a:extLst>
            </p:cNvPr>
            <p:cNvSpPr/>
            <p:nvPr/>
          </p:nvSpPr>
          <p:spPr>
            <a:xfrm>
              <a:off x="5454800" y="197995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9032;p118">
              <a:extLst>
                <a:ext uri="{FF2B5EF4-FFF2-40B4-BE49-F238E27FC236}">
                  <a16:creationId xmlns:a16="http://schemas.microsoft.com/office/drawing/2014/main" id="{8DCAE5C9-B8A2-BF84-3460-6C31B570922E}"/>
                </a:ext>
              </a:extLst>
            </p:cNvPr>
            <p:cNvSpPr/>
            <p:nvPr/>
          </p:nvSpPr>
          <p:spPr>
            <a:xfrm>
              <a:off x="5404225" y="201300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9033;p118">
              <a:extLst>
                <a:ext uri="{FF2B5EF4-FFF2-40B4-BE49-F238E27FC236}">
                  <a16:creationId xmlns:a16="http://schemas.microsoft.com/office/drawing/2014/main" id="{56C5D6F8-FA0E-1931-0989-3D4BF714BCF6}"/>
                </a:ext>
              </a:extLst>
            </p:cNvPr>
            <p:cNvSpPr/>
            <p:nvPr/>
          </p:nvSpPr>
          <p:spPr>
            <a:xfrm>
              <a:off x="5416875" y="2013000"/>
              <a:ext cx="7350" cy="18425"/>
            </a:xfrm>
            <a:custGeom>
              <a:avLst/>
              <a:gdLst/>
              <a:ahLst/>
              <a:cxnLst/>
              <a:rect l="l" t="t" r="r" b="b"/>
              <a:pathLst>
                <a:path w="294"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9034;p118">
              <a:extLst>
                <a:ext uri="{FF2B5EF4-FFF2-40B4-BE49-F238E27FC236}">
                  <a16:creationId xmlns:a16="http://schemas.microsoft.com/office/drawing/2014/main" id="{B5B3EBAC-D09A-82AF-520D-40115B752658}"/>
                </a:ext>
              </a:extLst>
            </p:cNvPr>
            <p:cNvSpPr/>
            <p:nvPr/>
          </p:nvSpPr>
          <p:spPr>
            <a:xfrm>
              <a:off x="5442825" y="2013000"/>
              <a:ext cx="19300" cy="18425"/>
            </a:xfrm>
            <a:custGeom>
              <a:avLst/>
              <a:gdLst/>
              <a:ahLst/>
              <a:cxnLst/>
              <a:rect l="l" t="t" r="r" b="b"/>
              <a:pathLst>
                <a:path w="772" h="737" extrusionOk="0">
                  <a:moveTo>
                    <a:pt x="1" y="0"/>
                  </a:moveTo>
                  <a:lnTo>
                    <a:pt x="1" y="736"/>
                  </a:lnTo>
                  <a:lnTo>
                    <a:pt x="772" y="736"/>
                  </a:lnTo>
                  <a:lnTo>
                    <a:pt x="7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9035;p118">
              <a:extLst>
                <a:ext uri="{FF2B5EF4-FFF2-40B4-BE49-F238E27FC236}">
                  <a16:creationId xmlns:a16="http://schemas.microsoft.com/office/drawing/2014/main" id="{E78821F9-28F9-E780-0C18-0C82582DDC84}"/>
                </a:ext>
              </a:extLst>
            </p:cNvPr>
            <p:cNvSpPr/>
            <p:nvPr/>
          </p:nvSpPr>
          <p:spPr>
            <a:xfrm>
              <a:off x="5404225" y="2046025"/>
              <a:ext cx="7350" cy="18675"/>
            </a:xfrm>
            <a:custGeom>
              <a:avLst/>
              <a:gdLst/>
              <a:ahLst/>
              <a:cxnLst/>
              <a:rect l="l" t="t" r="r" b="b"/>
              <a:pathLst>
                <a:path w="294"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9036;p118">
              <a:extLst>
                <a:ext uri="{FF2B5EF4-FFF2-40B4-BE49-F238E27FC236}">
                  <a16:creationId xmlns:a16="http://schemas.microsoft.com/office/drawing/2014/main" id="{0FF0C4F4-743C-9AE4-2FBE-EDC3DEED33B5}"/>
                </a:ext>
              </a:extLst>
            </p:cNvPr>
            <p:cNvSpPr/>
            <p:nvPr/>
          </p:nvSpPr>
          <p:spPr>
            <a:xfrm>
              <a:off x="5429525" y="2046025"/>
              <a:ext cx="7325" cy="18675"/>
            </a:xfrm>
            <a:custGeom>
              <a:avLst/>
              <a:gdLst/>
              <a:ahLst/>
              <a:cxnLst/>
              <a:rect l="l" t="t" r="r" b="b"/>
              <a:pathLst>
                <a:path w="293" h="747"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9037;p118">
              <a:extLst>
                <a:ext uri="{FF2B5EF4-FFF2-40B4-BE49-F238E27FC236}">
                  <a16:creationId xmlns:a16="http://schemas.microsoft.com/office/drawing/2014/main" id="{1D933851-38F1-1E2E-A1D4-22B7DF0BBD4A}"/>
                </a:ext>
              </a:extLst>
            </p:cNvPr>
            <p:cNvSpPr/>
            <p:nvPr/>
          </p:nvSpPr>
          <p:spPr>
            <a:xfrm>
              <a:off x="5454800" y="2046025"/>
              <a:ext cx="7325" cy="18675"/>
            </a:xfrm>
            <a:custGeom>
              <a:avLst/>
              <a:gdLst/>
              <a:ahLst/>
              <a:cxnLst/>
              <a:rect l="l" t="t" r="r" b="b"/>
              <a:pathLst>
                <a:path w="293"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9038;p118">
              <a:extLst>
                <a:ext uri="{FF2B5EF4-FFF2-40B4-BE49-F238E27FC236}">
                  <a16:creationId xmlns:a16="http://schemas.microsoft.com/office/drawing/2014/main" id="{003CE727-B900-3162-FA26-F4747EA4B549}"/>
                </a:ext>
              </a:extLst>
            </p:cNvPr>
            <p:cNvSpPr/>
            <p:nvPr/>
          </p:nvSpPr>
          <p:spPr>
            <a:xfrm>
              <a:off x="5404225" y="2079300"/>
              <a:ext cx="32625" cy="18450"/>
            </a:xfrm>
            <a:custGeom>
              <a:avLst/>
              <a:gdLst/>
              <a:ahLst/>
              <a:cxnLst/>
              <a:rect l="l" t="t" r="r" b="b"/>
              <a:pathLst>
                <a:path w="1305" h="738" extrusionOk="0">
                  <a:moveTo>
                    <a:pt x="1" y="1"/>
                  </a:moveTo>
                  <a:lnTo>
                    <a:pt x="1" y="737"/>
                  </a:lnTo>
                  <a:lnTo>
                    <a:pt x="1305" y="737"/>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9039;p118">
              <a:extLst>
                <a:ext uri="{FF2B5EF4-FFF2-40B4-BE49-F238E27FC236}">
                  <a16:creationId xmlns:a16="http://schemas.microsoft.com/office/drawing/2014/main" id="{50D87A48-B770-83FD-DEC7-5E91723BC0AF}"/>
                </a:ext>
              </a:extLst>
            </p:cNvPr>
            <p:cNvSpPr/>
            <p:nvPr/>
          </p:nvSpPr>
          <p:spPr>
            <a:xfrm>
              <a:off x="5454800" y="2079300"/>
              <a:ext cx="7325" cy="18450"/>
            </a:xfrm>
            <a:custGeom>
              <a:avLst/>
              <a:gdLst/>
              <a:ahLst/>
              <a:cxnLst/>
              <a:rect l="l" t="t" r="r" b="b"/>
              <a:pathLst>
                <a:path w="293"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9040;p118">
              <a:extLst>
                <a:ext uri="{FF2B5EF4-FFF2-40B4-BE49-F238E27FC236}">
                  <a16:creationId xmlns:a16="http://schemas.microsoft.com/office/drawing/2014/main" id="{7F2C6507-027E-6EAF-894E-890E496AE930}"/>
                </a:ext>
              </a:extLst>
            </p:cNvPr>
            <p:cNvSpPr/>
            <p:nvPr/>
          </p:nvSpPr>
          <p:spPr>
            <a:xfrm>
              <a:off x="5391575" y="211235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9041;p118">
              <a:extLst>
                <a:ext uri="{FF2B5EF4-FFF2-40B4-BE49-F238E27FC236}">
                  <a16:creationId xmlns:a16="http://schemas.microsoft.com/office/drawing/2014/main" id="{D23EE647-B9FA-159F-0EDF-2C28A1FC374E}"/>
                </a:ext>
              </a:extLst>
            </p:cNvPr>
            <p:cNvSpPr/>
            <p:nvPr/>
          </p:nvSpPr>
          <p:spPr>
            <a:xfrm>
              <a:off x="5454800" y="211235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9042;p118">
              <a:extLst>
                <a:ext uri="{FF2B5EF4-FFF2-40B4-BE49-F238E27FC236}">
                  <a16:creationId xmlns:a16="http://schemas.microsoft.com/office/drawing/2014/main" id="{235F4752-F6FF-38CD-0860-331951A59368}"/>
                </a:ext>
              </a:extLst>
            </p:cNvPr>
            <p:cNvSpPr/>
            <p:nvPr/>
          </p:nvSpPr>
          <p:spPr>
            <a:xfrm>
              <a:off x="5391575" y="2145400"/>
              <a:ext cx="7375" cy="18650"/>
            </a:xfrm>
            <a:custGeom>
              <a:avLst/>
              <a:gdLst/>
              <a:ahLst/>
              <a:cxnLst/>
              <a:rect l="l" t="t" r="r" b="b"/>
              <a:pathLst>
                <a:path w="295"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9043;p118">
              <a:extLst>
                <a:ext uri="{FF2B5EF4-FFF2-40B4-BE49-F238E27FC236}">
                  <a16:creationId xmlns:a16="http://schemas.microsoft.com/office/drawing/2014/main" id="{35BB3446-012F-75B3-8BCC-2140F2DD1003}"/>
                </a:ext>
              </a:extLst>
            </p:cNvPr>
            <p:cNvSpPr/>
            <p:nvPr/>
          </p:nvSpPr>
          <p:spPr>
            <a:xfrm>
              <a:off x="5404225" y="214540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9044;p118">
              <a:extLst>
                <a:ext uri="{FF2B5EF4-FFF2-40B4-BE49-F238E27FC236}">
                  <a16:creationId xmlns:a16="http://schemas.microsoft.com/office/drawing/2014/main" id="{F689640F-A49B-676F-6CFB-9C1138418292}"/>
                </a:ext>
              </a:extLst>
            </p:cNvPr>
            <p:cNvSpPr/>
            <p:nvPr/>
          </p:nvSpPr>
          <p:spPr>
            <a:xfrm>
              <a:off x="5429525" y="214540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9045;p118">
              <a:extLst>
                <a:ext uri="{FF2B5EF4-FFF2-40B4-BE49-F238E27FC236}">
                  <a16:creationId xmlns:a16="http://schemas.microsoft.com/office/drawing/2014/main" id="{F59A7A87-A5C3-6903-83E0-12B3F5B26736}"/>
                </a:ext>
              </a:extLst>
            </p:cNvPr>
            <p:cNvSpPr/>
            <p:nvPr/>
          </p:nvSpPr>
          <p:spPr>
            <a:xfrm>
              <a:off x="5442825" y="2145400"/>
              <a:ext cx="19300" cy="18650"/>
            </a:xfrm>
            <a:custGeom>
              <a:avLst/>
              <a:gdLst/>
              <a:ahLst/>
              <a:cxnLst/>
              <a:rect l="l" t="t" r="r" b="b"/>
              <a:pathLst>
                <a:path w="772" h="746" extrusionOk="0">
                  <a:moveTo>
                    <a:pt x="1" y="0"/>
                  </a:moveTo>
                  <a:lnTo>
                    <a:pt x="1" y="745"/>
                  </a:lnTo>
                  <a:lnTo>
                    <a:pt x="772" y="745"/>
                  </a:lnTo>
                  <a:lnTo>
                    <a:pt x="7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9046;p118">
              <a:extLst>
                <a:ext uri="{FF2B5EF4-FFF2-40B4-BE49-F238E27FC236}">
                  <a16:creationId xmlns:a16="http://schemas.microsoft.com/office/drawing/2014/main" id="{60ACC6AB-7C8A-DD1A-84DA-1BB482735EE3}"/>
                </a:ext>
              </a:extLst>
            </p:cNvPr>
            <p:cNvSpPr/>
            <p:nvPr/>
          </p:nvSpPr>
          <p:spPr>
            <a:xfrm>
              <a:off x="5416875" y="2178450"/>
              <a:ext cx="7350" cy="18650"/>
            </a:xfrm>
            <a:custGeom>
              <a:avLst/>
              <a:gdLst/>
              <a:ahLst/>
              <a:cxnLst/>
              <a:rect l="l" t="t" r="r" b="b"/>
              <a:pathLst>
                <a:path w="294"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9047;p118">
              <a:extLst>
                <a:ext uri="{FF2B5EF4-FFF2-40B4-BE49-F238E27FC236}">
                  <a16:creationId xmlns:a16="http://schemas.microsoft.com/office/drawing/2014/main" id="{B63CA2DD-DE70-DBCB-6014-3A5A78A4ED2F}"/>
                </a:ext>
              </a:extLst>
            </p:cNvPr>
            <p:cNvSpPr/>
            <p:nvPr/>
          </p:nvSpPr>
          <p:spPr>
            <a:xfrm>
              <a:off x="5442150" y="21784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9048;p118">
              <a:extLst>
                <a:ext uri="{FF2B5EF4-FFF2-40B4-BE49-F238E27FC236}">
                  <a16:creationId xmlns:a16="http://schemas.microsoft.com/office/drawing/2014/main" id="{B27CD600-BC04-B700-EE39-3B6F4F06485E}"/>
                </a:ext>
              </a:extLst>
            </p:cNvPr>
            <p:cNvSpPr/>
            <p:nvPr/>
          </p:nvSpPr>
          <p:spPr>
            <a:xfrm>
              <a:off x="5454800" y="21784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9049;p118">
              <a:extLst>
                <a:ext uri="{FF2B5EF4-FFF2-40B4-BE49-F238E27FC236}">
                  <a16:creationId xmlns:a16="http://schemas.microsoft.com/office/drawing/2014/main" id="{D3CF537B-57A7-FF04-85B0-12314A3BB60C}"/>
                </a:ext>
              </a:extLst>
            </p:cNvPr>
            <p:cNvSpPr/>
            <p:nvPr/>
          </p:nvSpPr>
          <p:spPr>
            <a:xfrm>
              <a:off x="5404225" y="221170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9050;p118">
              <a:extLst>
                <a:ext uri="{FF2B5EF4-FFF2-40B4-BE49-F238E27FC236}">
                  <a16:creationId xmlns:a16="http://schemas.microsoft.com/office/drawing/2014/main" id="{1C5ED9F6-A064-3213-66A1-77CA83C5C5B6}"/>
                </a:ext>
              </a:extLst>
            </p:cNvPr>
            <p:cNvSpPr/>
            <p:nvPr/>
          </p:nvSpPr>
          <p:spPr>
            <a:xfrm>
              <a:off x="5416875" y="221170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9051;p118">
              <a:extLst>
                <a:ext uri="{FF2B5EF4-FFF2-40B4-BE49-F238E27FC236}">
                  <a16:creationId xmlns:a16="http://schemas.microsoft.com/office/drawing/2014/main" id="{7642C236-8B20-F871-35FB-A818897C8493}"/>
                </a:ext>
              </a:extLst>
            </p:cNvPr>
            <p:cNvSpPr/>
            <p:nvPr/>
          </p:nvSpPr>
          <p:spPr>
            <a:xfrm>
              <a:off x="5454800" y="221170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9052;p118">
              <a:extLst>
                <a:ext uri="{FF2B5EF4-FFF2-40B4-BE49-F238E27FC236}">
                  <a16:creationId xmlns:a16="http://schemas.microsoft.com/office/drawing/2014/main" id="{6DCFA976-D486-F402-6F09-9B67C1A16C36}"/>
                </a:ext>
              </a:extLst>
            </p:cNvPr>
            <p:cNvSpPr/>
            <p:nvPr/>
          </p:nvSpPr>
          <p:spPr>
            <a:xfrm>
              <a:off x="5391575" y="2244750"/>
              <a:ext cx="7375" cy="18425"/>
            </a:xfrm>
            <a:custGeom>
              <a:avLst/>
              <a:gdLst/>
              <a:ahLst/>
              <a:cxnLst/>
              <a:rect l="l" t="t" r="r" b="b"/>
              <a:pathLst>
                <a:path w="295"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9053;p118">
              <a:extLst>
                <a:ext uri="{FF2B5EF4-FFF2-40B4-BE49-F238E27FC236}">
                  <a16:creationId xmlns:a16="http://schemas.microsoft.com/office/drawing/2014/main" id="{0649E350-16AB-8089-4F19-9D4DED885A8C}"/>
                </a:ext>
              </a:extLst>
            </p:cNvPr>
            <p:cNvSpPr/>
            <p:nvPr/>
          </p:nvSpPr>
          <p:spPr>
            <a:xfrm>
              <a:off x="5416875" y="2244750"/>
              <a:ext cx="7350" cy="18425"/>
            </a:xfrm>
            <a:custGeom>
              <a:avLst/>
              <a:gdLst/>
              <a:ahLst/>
              <a:cxnLst/>
              <a:rect l="l" t="t" r="r" b="b"/>
              <a:pathLst>
                <a:path w="294"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9054;p118">
              <a:extLst>
                <a:ext uri="{FF2B5EF4-FFF2-40B4-BE49-F238E27FC236}">
                  <a16:creationId xmlns:a16="http://schemas.microsoft.com/office/drawing/2014/main" id="{0861C27B-72F8-4275-C9BF-AE99F034C22B}"/>
                </a:ext>
              </a:extLst>
            </p:cNvPr>
            <p:cNvSpPr/>
            <p:nvPr/>
          </p:nvSpPr>
          <p:spPr>
            <a:xfrm>
              <a:off x="5442150" y="22447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9055;p118">
              <a:extLst>
                <a:ext uri="{FF2B5EF4-FFF2-40B4-BE49-F238E27FC236}">
                  <a16:creationId xmlns:a16="http://schemas.microsoft.com/office/drawing/2014/main" id="{7A066389-849A-75BB-0CE7-072BBE8C8256}"/>
                </a:ext>
              </a:extLst>
            </p:cNvPr>
            <p:cNvSpPr/>
            <p:nvPr/>
          </p:nvSpPr>
          <p:spPr>
            <a:xfrm>
              <a:off x="5404225" y="2277800"/>
              <a:ext cx="7350" cy="18650"/>
            </a:xfrm>
            <a:custGeom>
              <a:avLst/>
              <a:gdLst/>
              <a:ahLst/>
              <a:cxnLst/>
              <a:rect l="l" t="t" r="r" b="b"/>
              <a:pathLst>
                <a:path w="294"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9056;p118">
              <a:extLst>
                <a:ext uri="{FF2B5EF4-FFF2-40B4-BE49-F238E27FC236}">
                  <a16:creationId xmlns:a16="http://schemas.microsoft.com/office/drawing/2014/main" id="{ACB9E7B9-3301-65E8-AF82-5FF3F512EC78}"/>
                </a:ext>
              </a:extLst>
            </p:cNvPr>
            <p:cNvSpPr/>
            <p:nvPr/>
          </p:nvSpPr>
          <p:spPr>
            <a:xfrm>
              <a:off x="5429525" y="2277800"/>
              <a:ext cx="7325" cy="18650"/>
            </a:xfrm>
            <a:custGeom>
              <a:avLst/>
              <a:gdLst/>
              <a:ahLst/>
              <a:cxnLst/>
              <a:rect l="l" t="t" r="r" b="b"/>
              <a:pathLst>
                <a:path w="293" h="746" extrusionOk="0">
                  <a:moveTo>
                    <a:pt x="0" y="0"/>
                  </a:moveTo>
                  <a:lnTo>
                    <a:pt x="0"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9057;p118">
              <a:extLst>
                <a:ext uri="{FF2B5EF4-FFF2-40B4-BE49-F238E27FC236}">
                  <a16:creationId xmlns:a16="http://schemas.microsoft.com/office/drawing/2014/main" id="{9D18B617-7628-FDFA-8E1A-8204A85AD7E9}"/>
                </a:ext>
              </a:extLst>
            </p:cNvPr>
            <p:cNvSpPr/>
            <p:nvPr/>
          </p:nvSpPr>
          <p:spPr>
            <a:xfrm>
              <a:off x="5454800" y="2277800"/>
              <a:ext cx="7325" cy="18650"/>
            </a:xfrm>
            <a:custGeom>
              <a:avLst/>
              <a:gdLst/>
              <a:ahLst/>
              <a:cxnLst/>
              <a:rect l="l" t="t" r="r" b="b"/>
              <a:pathLst>
                <a:path w="293"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9058;p118">
              <a:extLst>
                <a:ext uri="{FF2B5EF4-FFF2-40B4-BE49-F238E27FC236}">
                  <a16:creationId xmlns:a16="http://schemas.microsoft.com/office/drawing/2014/main" id="{B48FDF45-BB81-EF20-03CE-CA5CBBEA8184}"/>
                </a:ext>
              </a:extLst>
            </p:cNvPr>
            <p:cNvSpPr/>
            <p:nvPr/>
          </p:nvSpPr>
          <p:spPr>
            <a:xfrm>
              <a:off x="5391575" y="2311075"/>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9059;p118">
              <a:extLst>
                <a:ext uri="{FF2B5EF4-FFF2-40B4-BE49-F238E27FC236}">
                  <a16:creationId xmlns:a16="http://schemas.microsoft.com/office/drawing/2014/main" id="{81ED92E6-87C7-B34B-5A45-628B88BEE378}"/>
                </a:ext>
              </a:extLst>
            </p:cNvPr>
            <p:cNvSpPr/>
            <p:nvPr/>
          </p:nvSpPr>
          <p:spPr>
            <a:xfrm>
              <a:off x="5416875" y="2311075"/>
              <a:ext cx="7350" cy="18425"/>
            </a:xfrm>
            <a:custGeom>
              <a:avLst/>
              <a:gdLst/>
              <a:ahLst/>
              <a:cxnLst/>
              <a:rect l="l" t="t" r="r" b="b"/>
              <a:pathLst>
                <a:path w="294"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9060;p118">
              <a:extLst>
                <a:ext uri="{FF2B5EF4-FFF2-40B4-BE49-F238E27FC236}">
                  <a16:creationId xmlns:a16="http://schemas.microsoft.com/office/drawing/2014/main" id="{74E82A46-5B5F-550B-8D42-3946F026AD94}"/>
                </a:ext>
              </a:extLst>
            </p:cNvPr>
            <p:cNvSpPr/>
            <p:nvPr/>
          </p:nvSpPr>
          <p:spPr>
            <a:xfrm>
              <a:off x="5454800" y="231107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9061;p118">
              <a:extLst>
                <a:ext uri="{FF2B5EF4-FFF2-40B4-BE49-F238E27FC236}">
                  <a16:creationId xmlns:a16="http://schemas.microsoft.com/office/drawing/2014/main" id="{8C1A540C-0C3B-A38A-0A8E-24FF5FA085A6}"/>
                </a:ext>
              </a:extLst>
            </p:cNvPr>
            <p:cNvSpPr/>
            <p:nvPr/>
          </p:nvSpPr>
          <p:spPr>
            <a:xfrm>
              <a:off x="5340125" y="23430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9062;p118">
              <a:extLst>
                <a:ext uri="{FF2B5EF4-FFF2-40B4-BE49-F238E27FC236}">
                  <a16:creationId xmlns:a16="http://schemas.microsoft.com/office/drawing/2014/main" id="{E6BDE7EC-9FF1-D8F8-4435-64FD159C151F}"/>
                </a:ext>
              </a:extLst>
            </p:cNvPr>
            <p:cNvSpPr/>
            <p:nvPr/>
          </p:nvSpPr>
          <p:spPr>
            <a:xfrm>
              <a:off x="5378275" y="23430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9063;p118">
              <a:extLst>
                <a:ext uri="{FF2B5EF4-FFF2-40B4-BE49-F238E27FC236}">
                  <a16:creationId xmlns:a16="http://schemas.microsoft.com/office/drawing/2014/main" id="{96873FC5-3631-0DDC-4BCC-C7550B3AD4B3}"/>
                </a:ext>
              </a:extLst>
            </p:cNvPr>
            <p:cNvSpPr/>
            <p:nvPr/>
          </p:nvSpPr>
          <p:spPr>
            <a:xfrm>
              <a:off x="5391575" y="234300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9064;p118">
              <a:extLst>
                <a:ext uri="{FF2B5EF4-FFF2-40B4-BE49-F238E27FC236}">
                  <a16:creationId xmlns:a16="http://schemas.microsoft.com/office/drawing/2014/main" id="{66C85ECC-A0FA-5EF5-2E33-CDD9FB72B949}"/>
                </a:ext>
              </a:extLst>
            </p:cNvPr>
            <p:cNvSpPr/>
            <p:nvPr/>
          </p:nvSpPr>
          <p:spPr>
            <a:xfrm>
              <a:off x="5416875" y="234300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9065;p118">
              <a:extLst>
                <a:ext uri="{FF2B5EF4-FFF2-40B4-BE49-F238E27FC236}">
                  <a16:creationId xmlns:a16="http://schemas.microsoft.com/office/drawing/2014/main" id="{4CFF6EE2-EBBA-2F03-EAD7-4A8E9E61677F}"/>
                </a:ext>
              </a:extLst>
            </p:cNvPr>
            <p:cNvSpPr/>
            <p:nvPr/>
          </p:nvSpPr>
          <p:spPr>
            <a:xfrm>
              <a:off x="5314850" y="23736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9066;p118">
              <a:extLst>
                <a:ext uri="{FF2B5EF4-FFF2-40B4-BE49-F238E27FC236}">
                  <a16:creationId xmlns:a16="http://schemas.microsoft.com/office/drawing/2014/main" id="{B497E383-5181-8B8E-760A-DBAF708EAEC3}"/>
                </a:ext>
              </a:extLst>
            </p:cNvPr>
            <p:cNvSpPr/>
            <p:nvPr/>
          </p:nvSpPr>
          <p:spPr>
            <a:xfrm>
              <a:off x="5327500" y="237360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9067;p118">
              <a:extLst>
                <a:ext uri="{FF2B5EF4-FFF2-40B4-BE49-F238E27FC236}">
                  <a16:creationId xmlns:a16="http://schemas.microsoft.com/office/drawing/2014/main" id="{D5DD718B-AAD0-EF7B-D532-83925638EA93}"/>
                </a:ext>
              </a:extLst>
            </p:cNvPr>
            <p:cNvSpPr/>
            <p:nvPr/>
          </p:nvSpPr>
          <p:spPr>
            <a:xfrm>
              <a:off x="5365650" y="2373600"/>
              <a:ext cx="7125" cy="18425"/>
            </a:xfrm>
            <a:custGeom>
              <a:avLst/>
              <a:gdLst/>
              <a:ahLst/>
              <a:cxnLst/>
              <a:rect l="l" t="t" r="r" b="b"/>
              <a:pathLst>
                <a:path w="285" h="737"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9068;p118">
              <a:extLst>
                <a:ext uri="{FF2B5EF4-FFF2-40B4-BE49-F238E27FC236}">
                  <a16:creationId xmlns:a16="http://schemas.microsoft.com/office/drawing/2014/main" id="{3099ED7C-1C43-7F00-44BC-53AD8C12A2AF}"/>
                </a:ext>
              </a:extLst>
            </p:cNvPr>
            <p:cNvSpPr/>
            <p:nvPr/>
          </p:nvSpPr>
          <p:spPr>
            <a:xfrm>
              <a:off x="5391575" y="237360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9069;p118">
              <a:extLst>
                <a:ext uri="{FF2B5EF4-FFF2-40B4-BE49-F238E27FC236}">
                  <a16:creationId xmlns:a16="http://schemas.microsoft.com/office/drawing/2014/main" id="{F97273D9-01C1-CD7E-D0A4-C8D000BA6666}"/>
                </a:ext>
              </a:extLst>
            </p:cNvPr>
            <p:cNvSpPr/>
            <p:nvPr/>
          </p:nvSpPr>
          <p:spPr>
            <a:xfrm>
              <a:off x="5454800" y="2373600"/>
              <a:ext cx="7325" cy="18425"/>
            </a:xfrm>
            <a:custGeom>
              <a:avLst/>
              <a:gdLst/>
              <a:ahLst/>
              <a:cxnLst/>
              <a:rect l="l" t="t" r="r" b="b"/>
              <a:pathLst>
                <a:path w="293"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9070;p118">
              <a:extLst>
                <a:ext uri="{FF2B5EF4-FFF2-40B4-BE49-F238E27FC236}">
                  <a16:creationId xmlns:a16="http://schemas.microsoft.com/office/drawing/2014/main" id="{63E938ED-53A2-F915-5297-B095CFB06C2B}"/>
                </a:ext>
              </a:extLst>
            </p:cNvPr>
            <p:cNvSpPr/>
            <p:nvPr/>
          </p:nvSpPr>
          <p:spPr>
            <a:xfrm>
              <a:off x="5378275" y="240287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9071;p118">
              <a:extLst>
                <a:ext uri="{FF2B5EF4-FFF2-40B4-BE49-F238E27FC236}">
                  <a16:creationId xmlns:a16="http://schemas.microsoft.com/office/drawing/2014/main" id="{AB41B038-007A-742D-34CA-2E6574253E20}"/>
                </a:ext>
              </a:extLst>
            </p:cNvPr>
            <p:cNvSpPr/>
            <p:nvPr/>
          </p:nvSpPr>
          <p:spPr>
            <a:xfrm>
              <a:off x="5352775" y="2402875"/>
              <a:ext cx="7350" cy="18650"/>
            </a:xfrm>
            <a:custGeom>
              <a:avLst/>
              <a:gdLst/>
              <a:ahLst/>
              <a:cxnLst/>
              <a:rect l="l" t="t" r="r" b="b"/>
              <a:pathLst>
                <a:path w="294"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9072;p118">
              <a:extLst>
                <a:ext uri="{FF2B5EF4-FFF2-40B4-BE49-F238E27FC236}">
                  <a16:creationId xmlns:a16="http://schemas.microsoft.com/office/drawing/2014/main" id="{525AEFCF-42BA-9CB7-D578-1AF0290F0D65}"/>
                </a:ext>
              </a:extLst>
            </p:cNvPr>
            <p:cNvSpPr/>
            <p:nvPr/>
          </p:nvSpPr>
          <p:spPr>
            <a:xfrm>
              <a:off x="5442150" y="240287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9073;p118">
              <a:extLst>
                <a:ext uri="{FF2B5EF4-FFF2-40B4-BE49-F238E27FC236}">
                  <a16:creationId xmlns:a16="http://schemas.microsoft.com/office/drawing/2014/main" id="{B5660C26-A3DF-4294-4664-14864AFB1F22}"/>
                </a:ext>
              </a:extLst>
            </p:cNvPr>
            <p:cNvSpPr/>
            <p:nvPr/>
          </p:nvSpPr>
          <p:spPr>
            <a:xfrm>
              <a:off x="5454800" y="2402875"/>
              <a:ext cx="7325" cy="18650"/>
            </a:xfrm>
            <a:custGeom>
              <a:avLst/>
              <a:gdLst/>
              <a:ahLst/>
              <a:cxnLst/>
              <a:rect l="l" t="t" r="r" b="b"/>
              <a:pathLst>
                <a:path w="293"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9074;p118">
              <a:extLst>
                <a:ext uri="{FF2B5EF4-FFF2-40B4-BE49-F238E27FC236}">
                  <a16:creationId xmlns:a16="http://schemas.microsoft.com/office/drawing/2014/main" id="{B184D53E-BF31-3BC3-AC3D-4545EB0A5CC3}"/>
                </a:ext>
              </a:extLst>
            </p:cNvPr>
            <p:cNvSpPr/>
            <p:nvPr/>
          </p:nvSpPr>
          <p:spPr>
            <a:xfrm>
              <a:off x="5314850" y="2432375"/>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9075;p118">
              <a:extLst>
                <a:ext uri="{FF2B5EF4-FFF2-40B4-BE49-F238E27FC236}">
                  <a16:creationId xmlns:a16="http://schemas.microsoft.com/office/drawing/2014/main" id="{60F5A883-3CD2-CBF9-DFEB-6961FDE9A5A4}"/>
                </a:ext>
              </a:extLst>
            </p:cNvPr>
            <p:cNvSpPr/>
            <p:nvPr/>
          </p:nvSpPr>
          <p:spPr>
            <a:xfrm>
              <a:off x="5404225" y="2432375"/>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9076;p118">
              <a:extLst>
                <a:ext uri="{FF2B5EF4-FFF2-40B4-BE49-F238E27FC236}">
                  <a16:creationId xmlns:a16="http://schemas.microsoft.com/office/drawing/2014/main" id="{9567E1A1-71CF-B37A-3E74-3E257DCF7E56}"/>
                </a:ext>
              </a:extLst>
            </p:cNvPr>
            <p:cNvSpPr/>
            <p:nvPr/>
          </p:nvSpPr>
          <p:spPr>
            <a:xfrm>
              <a:off x="5340125" y="2432375"/>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9077;p118">
              <a:extLst>
                <a:ext uri="{FF2B5EF4-FFF2-40B4-BE49-F238E27FC236}">
                  <a16:creationId xmlns:a16="http://schemas.microsoft.com/office/drawing/2014/main" id="{49D7DB14-6CC4-1C59-255B-E89CDB9642CE}"/>
                </a:ext>
              </a:extLst>
            </p:cNvPr>
            <p:cNvSpPr/>
            <p:nvPr/>
          </p:nvSpPr>
          <p:spPr>
            <a:xfrm>
              <a:off x="5429525" y="243237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9078;p118">
              <a:extLst>
                <a:ext uri="{FF2B5EF4-FFF2-40B4-BE49-F238E27FC236}">
                  <a16:creationId xmlns:a16="http://schemas.microsoft.com/office/drawing/2014/main" id="{F5215A6B-B5D8-A7EB-80AE-8DEBE9235513}"/>
                </a:ext>
              </a:extLst>
            </p:cNvPr>
            <p:cNvSpPr/>
            <p:nvPr/>
          </p:nvSpPr>
          <p:spPr>
            <a:xfrm>
              <a:off x="5454800" y="2432375"/>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9079;p118">
              <a:extLst>
                <a:ext uri="{FF2B5EF4-FFF2-40B4-BE49-F238E27FC236}">
                  <a16:creationId xmlns:a16="http://schemas.microsoft.com/office/drawing/2014/main" id="{9D14914F-30D9-1C79-C024-F9F3781123F5}"/>
                </a:ext>
              </a:extLst>
            </p:cNvPr>
            <p:cNvSpPr/>
            <p:nvPr/>
          </p:nvSpPr>
          <p:spPr>
            <a:xfrm>
              <a:off x="5314850" y="24616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9080;p118">
              <a:extLst>
                <a:ext uri="{FF2B5EF4-FFF2-40B4-BE49-F238E27FC236}">
                  <a16:creationId xmlns:a16="http://schemas.microsoft.com/office/drawing/2014/main" id="{FF9B5654-122B-6C6C-C86B-B882CC03FB6A}"/>
                </a:ext>
              </a:extLst>
            </p:cNvPr>
            <p:cNvSpPr/>
            <p:nvPr/>
          </p:nvSpPr>
          <p:spPr>
            <a:xfrm>
              <a:off x="5352775" y="24616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9081;p118">
              <a:extLst>
                <a:ext uri="{FF2B5EF4-FFF2-40B4-BE49-F238E27FC236}">
                  <a16:creationId xmlns:a16="http://schemas.microsoft.com/office/drawing/2014/main" id="{892725DA-8169-90C1-56F5-B6E43EB9053E}"/>
                </a:ext>
              </a:extLst>
            </p:cNvPr>
            <p:cNvSpPr/>
            <p:nvPr/>
          </p:nvSpPr>
          <p:spPr>
            <a:xfrm>
              <a:off x="5327500" y="24616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9082;p118">
              <a:extLst>
                <a:ext uri="{FF2B5EF4-FFF2-40B4-BE49-F238E27FC236}">
                  <a16:creationId xmlns:a16="http://schemas.microsoft.com/office/drawing/2014/main" id="{9389C8D3-CE09-B510-816F-B569E16A03F6}"/>
                </a:ext>
              </a:extLst>
            </p:cNvPr>
            <p:cNvSpPr/>
            <p:nvPr/>
          </p:nvSpPr>
          <p:spPr>
            <a:xfrm>
              <a:off x="5416875" y="2461650"/>
              <a:ext cx="7350" cy="18650"/>
            </a:xfrm>
            <a:custGeom>
              <a:avLst/>
              <a:gdLst/>
              <a:ahLst/>
              <a:cxnLst/>
              <a:rect l="l" t="t" r="r" b="b"/>
              <a:pathLst>
                <a:path w="294"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9083;p118">
              <a:extLst>
                <a:ext uri="{FF2B5EF4-FFF2-40B4-BE49-F238E27FC236}">
                  <a16:creationId xmlns:a16="http://schemas.microsoft.com/office/drawing/2014/main" id="{B705BE5A-8460-F907-34D8-BCC774C1FCDB}"/>
                </a:ext>
              </a:extLst>
            </p:cNvPr>
            <p:cNvSpPr/>
            <p:nvPr/>
          </p:nvSpPr>
          <p:spPr>
            <a:xfrm>
              <a:off x="5429525" y="246165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9084;p118">
              <a:extLst>
                <a:ext uri="{FF2B5EF4-FFF2-40B4-BE49-F238E27FC236}">
                  <a16:creationId xmlns:a16="http://schemas.microsoft.com/office/drawing/2014/main" id="{F5B7CD81-ED0E-5AD3-208E-B66AAC811E7A}"/>
                </a:ext>
              </a:extLst>
            </p:cNvPr>
            <p:cNvSpPr/>
            <p:nvPr/>
          </p:nvSpPr>
          <p:spPr>
            <a:xfrm>
              <a:off x="5314850" y="249115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29085;p118">
              <a:extLst>
                <a:ext uri="{FF2B5EF4-FFF2-40B4-BE49-F238E27FC236}">
                  <a16:creationId xmlns:a16="http://schemas.microsoft.com/office/drawing/2014/main" id="{CE3EC969-7904-0807-D8AF-66A92F27C2B0}"/>
                </a:ext>
              </a:extLst>
            </p:cNvPr>
            <p:cNvSpPr/>
            <p:nvPr/>
          </p:nvSpPr>
          <p:spPr>
            <a:xfrm>
              <a:off x="5404225" y="249115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29086;p118">
              <a:extLst>
                <a:ext uri="{FF2B5EF4-FFF2-40B4-BE49-F238E27FC236}">
                  <a16:creationId xmlns:a16="http://schemas.microsoft.com/office/drawing/2014/main" id="{997C6D36-4BEE-B729-6106-E8B4E43FF629}"/>
                </a:ext>
              </a:extLst>
            </p:cNvPr>
            <p:cNvSpPr/>
            <p:nvPr/>
          </p:nvSpPr>
          <p:spPr>
            <a:xfrm>
              <a:off x="5352775" y="249115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29087;p118">
              <a:extLst>
                <a:ext uri="{FF2B5EF4-FFF2-40B4-BE49-F238E27FC236}">
                  <a16:creationId xmlns:a16="http://schemas.microsoft.com/office/drawing/2014/main" id="{CB342283-9471-D7CC-FBDB-9D85709D0CD6}"/>
                </a:ext>
              </a:extLst>
            </p:cNvPr>
            <p:cNvSpPr/>
            <p:nvPr/>
          </p:nvSpPr>
          <p:spPr>
            <a:xfrm>
              <a:off x="5378275" y="249115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29088;p118">
              <a:extLst>
                <a:ext uri="{FF2B5EF4-FFF2-40B4-BE49-F238E27FC236}">
                  <a16:creationId xmlns:a16="http://schemas.microsoft.com/office/drawing/2014/main" id="{47909B0B-1570-1ADE-40F2-27B089480ACE}"/>
                </a:ext>
              </a:extLst>
            </p:cNvPr>
            <p:cNvSpPr/>
            <p:nvPr/>
          </p:nvSpPr>
          <p:spPr>
            <a:xfrm>
              <a:off x="5454800" y="2491150"/>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29089;p118">
              <a:extLst>
                <a:ext uri="{FF2B5EF4-FFF2-40B4-BE49-F238E27FC236}">
                  <a16:creationId xmlns:a16="http://schemas.microsoft.com/office/drawing/2014/main" id="{5C73EDA1-F7EA-3A76-44C1-B8AA563CF267}"/>
                </a:ext>
              </a:extLst>
            </p:cNvPr>
            <p:cNvSpPr/>
            <p:nvPr/>
          </p:nvSpPr>
          <p:spPr>
            <a:xfrm>
              <a:off x="5314850" y="2521975"/>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29090;p118">
              <a:extLst>
                <a:ext uri="{FF2B5EF4-FFF2-40B4-BE49-F238E27FC236}">
                  <a16:creationId xmlns:a16="http://schemas.microsoft.com/office/drawing/2014/main" id="{3435373D-7C46-50DF-E2CE-48B5B8DC9B2B}"/>
                </a:ext>
              </a:extLst>
            </p:cNvPr>
            <p:cNvSpPr/>
            <p:nvPr/>
          </p:nvSpPr>
          <p:spPr>
            <a:xfrm>
              <a:off x="5404225" y="2521975"/>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29091;p118">
              <a:extLst>
                <a:ext uri="{FF2B5EF4-FFF2-40B4-BE49-F238E27FC236}">
                  <a16:creationId xmlns:a16="http://schemas.microsoft.com/office/drawing/2014/main" id="{F31E3EC6-385C-F895-D4C5-C6C28330D192}"/>
                </a:ext>
              </a:extLst>
            </p:cNvPr>
            <p:cNvSpPr/>
            <p:nvPr/>
          </p:nvSpPr>
          <p:spPr>
            <a:xfrm>
              <a:off x="5352775" y="2521975"/>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29092;p118">
              <a:extLst>
                <a:ext uri="{FF2B5EF4-FFF2-40B4-BE49-F238E27FC236}">
                  <a16:creationId xmlns:a16="http://schemas.microsoft.com/office/drawing/2014/main" id="{F9108B94-9D02-8EAC-6307-5216C5F61712}"/>
                </a:ext>
              </a:extLst>
            </p:cNvPr>
            <p:cNvSpPr/>
            <p:nvPr/>
          </p:nvSpPr>
          <p:spPr>
            <a:xfrm>
              <a:off x="5391575" y="2521975"/>
              <a:ext cx="7375" cy="18425"/>
            </a:xfrm>
            <a:custGeom>
              <a:avLst/>
              <a:gdLst/>
              <a:ahLst/>
              <a:cxnLst/>
              <a:rect l="l" t="t" r="r" b="b"/>
              <a:pathLst>
                <a:path w="295"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29093;p118">
              <a:extLst>
                <a:ext uri="{FF2B5EF4-FFF2-40B4-BE49-F238E27FC236}">
                  <a16:creationId xmlns:a16="http://schemas.microsoft.com/office/drawing/2014/main" id="{852EFDC1-57B8-A1FC-5A2D-71909A007C7F}"/>
                </a:ext>
              </a:extLst>
            </p:cNvPr>
            <p:cNvSpPr/>
            <p:nvPr/>
          </p:nvSpPr>
          <p:spPr>
            <a:xfrm>
              <a:off x="5454800" y="2521975"/>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29094;p118">
              <a:extLst>
                <a:ext uri="{FF2B5EF4-FFF2-40B4-BE49-F238E27FC236}">
                  <a16:creationId xmlns:a16="http://schemas.microsoft.com/office/drawing/2014/main" id="{DF6A10AC-9E08-326C-8FA6-D8F16002F562}"/>
                </a:ext>
              </a:extLst>
            </p:cNvPr>
            <p:cNvSpPr/>
            <p:nvPr/>
          </p:nvSpPr>
          <p:spPr>
            <a:xfrm>
              <a:off x="5404225" y="2551025"/>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29095;p118">
              <a:extLst>
                <a:ext uri="{FF2B5EF4-FFF2-40B4-BE49-F238E27FC236}">
                  <a16:creationId xmlns:a16="http://schemas.microsoft.com/office/drawing/2014/main" id="{729EBBAA-6626-C341-977E-FB323F9E721B}"/>
                </a:ext>
              </a:extLst>
            </p:cNvPr>
            <p:cNvSpPr/>
            <p:nvPr/>
          </p:nvSpPr>
          <p:spPr>
            <a:xfrm>
              <a:off x="5340125" y="2551025"/>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29096;p118">
              <a:extLst>
                <a:ext uri="{FF2B5EF4-FFF2-40B4-BE49-F238E27FC236}">
                  <a16:creationId xmlns:a16="http://schemas.microsoft.com/office/drawing/2014/main" id="{188A6DCC-97F3-63DB-FBAE-3096880133C6}"/>
                </a:ext>
              </a:extLst>
            </p:cNvPr>
            <p:cNvSpPr/>
            <p:nvPr/>
          </p:nvSpPr>
          <p:spPr>
            <a:xfrm>
              <a:off x="5378275" y="2551025"/>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29097;p118">
              <a:extLst>
                <a:ext uri="{FF2B5EF4-FFF2-40B4-BE49-F238E27FC236}">
                  <a16:creationId xmlns:a16="http://schemas.microsoft.com/office/drawing/2014/main" id="{AE79EA90-7E12-4531-F665-AE97F8183C0E}"/>
                </a:ext>
              </a:extLst>
            </p:cNvPr>
            <p:cNvSpPr/>
            <p:nvPr/>
          </p:nvSpPr>
          <p:spPr>
            <a:xfrm>
              <a:off x="5314850" y="2579850"/>
              <a:ext cx="7350" cy="18675"/>
            </a:xfrm>
            <a:custGeom>
              <a:avLst/>
              <a:gdLst/>
              <a:ahLst/>
              <a:cxnLst/>
              <a:rect l="l" t="t" r="r" b="b"/>
              <a:pathLst>
                <a:path w="294" h="747"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29098;p118">
              <a:extLst>
                <a:ext uri="{FF2B5EF4-FFF2-40B4-BE49-F238E27FC236}">
                  <a16:creationId xmlns:a16="http://schemas.microsoft.com/office/drawing/2014/main" id="{6C0FF365-5F91-38E5-5333-F9C21A18EC53}"/>
                </a:ext>
              </a:extLst>
            </p:cNvPr>
            <p:cNvSpPr/>
            <p:nvPr/>
          </p:nvSpPr>
          <p:spPr>
            <a:xfrm>
              <a:off x="5378275" y="2579850"/>
              <a:ext cx="7350" cy="18675"/>
            </a:xfrm>
            <a:custGeom>
              <a:avLst/>
              <a:gdLst/>
              <a:ahLst/>
              <a:cxnLst/>
              <a:rect l="l" t="t" r="r" b="b"/>
              <a:pathLst>
                <a:path w="294" h="747"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29099;p118">
              <a:extLst>
                <a:ext uri="{FF2B5EF4-FFF2-40B4-BE49-F238E27FC236}">
                  <a16:creationId xmlns:a16="http://schemas.microsoft.com/office/drawing/2014/main" id="{8F1C1F38-A535-42EE-AC85-36E4648431F9}"/>
                </a:ext>
              </a:extLst>
            </p:cNvPr>
            <p:cNvSpPr/>
            <p:nvPr/>
          </p:nvSpPr>
          <p:spPr>
            <a:xfrm>
              <a:off x="5454800" y="2579850"/>
              <a:ext cx="7325" cy="18675"/>
            </a:xfrm>
            <a:custGeom>
              <a:avLst/>
              <a:gdLst/>
              <a:ahLst/>
              <a:cxnLst/>
              <a:rect l="l" t="t" r="r" b="b"/>
              <a:pathLst>
                <a:path w="293"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29100;p118">
              <a:extLst>
                <a:ext uri="{FF2B5EF4-FFF2-40B4-BE49-F238E27FC236}">
                  <a16:creationId xmlns:a16="http://schemas.microsoft.com/office/drawing/2014/main" id="{771B7F5C-185E-E325-ADEF-C5309CA6E04F}"/>
                </a:ext>
              </a:extLst>
            </p:cNvPr>
            <p:cNvSpPr/>
            <p:nvPr/>
          </p:nvSpPr>
          <p:spPr>
            <a:xfrm>
              <a:off x="5352775" y="2608900"/>
              <a:ext cx="7350" cy="18450"/>
            </a:xfrm>
            <a:custGeom>
              <a:avLst/>
              <a:gdLst/>
              <a:ahLst/>
              <a:cxnLst/>
              <a:rect l="l" t="t" r="r" b="b"/>
              <a:pathLst>
                <a:path w="294"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29101;p118">
              <a:extLst>
                <a:ext uri="{FF2B5EF4-FFF2-40B4-BE49-F238E27FC236}">
                  <a16:creationId xmlns:a16="http://schemas.microsoft.com/office/drawing/2014/main" id="{BF962B4E-0B0C-44FA-2B8A-5D07905B452C}"/>
                </a:ext>
              </a:extLst>
            </p:cNvPr>
            <p:cNvSpPr/>
            <p:nvPr/>
          </p:nvSpPr>
          <p:spPr>
            <a:xfrm>
              <a:off x="5314850" y="26379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29102;p118">
              <a:extLst>
                <a:ext uri="{FF2B5EF4-FFF2-40B4-BE49-F238E27FC236}">
                  <a16:creationId xmlns:a16="http://schemas.microsoft.com/office/drawing/2014/main" id="{86274710-654D-51DB-A943-8D0E6E564703}"/>
                </a:ext>
              </a:extLst>
            </p:cNvPr>
            <p:cNvSpPr/>
            <p:nvPr/>
          </p:nvSpPr>
          <p:spPr>
            <a:xfrm>
              <a:off x="5378275" y="26379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29103;p118">
              <a:extLst>
                <a:ext uri="{FF2B5EF4-FFF2-40B4-BE49-F238E27FC236}">
                  <a16:creationId xmlns:a16="http://schemas.microsoft.com/office/drawing/2014/main" id="{5BF5E17D-DCE6-80B9-7F39-8DE65CDEA48F}"/>
                </a:ext>
              </a:extLst>
            </p:cNvPr>
            <p:cNvSpPr/>
            <p:nvPr/>
          </p:nvSpPr>
          <p:spPr>
            <a:xfrm>
              <a:off x="5454800" y="2637975"/>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29104;p118">
              <a:extLst>
                <a:ext uri="{FF2B5EF4-FFF2-40B4-BE49-F238E27FC236}">
                  <a16:creationId xmlns:a16="http://schemas.microsoft.com/office/drawing/2014/main" id="{0E5F483F-64D8-594B-01EA-873DE4FDC294}"/>
                </a:ext>
              </a:extLst>
            </p:cNvPr>
            <p:cNvSpPr/>
            <p:nvPr/>
          </p:nvSpPr>
          <p:spPr>
            <a:xfrm>
              <a:off x="5314850" y="26714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29105;p118">
              <a:extLst>
                <a:ext uri="{FF2B5EF4-FFF2-40B4-BE49-F238E27FC236}">
                  <a16:creationId xmlns:a16="http://schemas.microsoft.com/office/drawing/2014/main" id="{5AE3E2F9-B591-4AD0-5E44-60CDD0F14B55}"/>
                </a:ext>
              </a:extLst>
            </p:cNvPr>
            <p:cNvSpPr/>
            <p:nvPr/>
          </p:nvSpPr>
          <p:spPr>
            <a:xfrm>
              <a:off x="5454800" y="267145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29106;p118">
              <a:extLst>
                <a:ext uri="{FF2B5EF4-FFF2-40B4-BE49-F238E27FC236}">
                  <a16:creationId xmlns:a16="http://schemas.microsoft.com/office/drawing/2014/main" id="{41D63A08-2E6B-BACC-514C-FAE0A8896206}"/>
                </a:ext>
              </a:extLst>
            </p:cNvPr>
            <p:cNvSpPr/>
            <p:nvPr/>
          </p:nvSpPr>
          <p:spPr>
            <a:xfrm>
              <a:off x="5378275" y="27049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29107;p118">
              <a:extLst>
                <a:ext uri="{FF2B5EF4-FFF2-40B4-BE49-F238E27FC236}">
                  <a16:creationId xmlns:a16="http://schemas.microsoft.com/office/drawing/2014/main" id="{1762EB6A-7FBB-A013-8128-32DBC3E80964}"/>
                </a:ext>
              </a:extLst>
            </p:cNvPr>
            <p:cNvSpPr/>
            <p:nvPr/>
          </p:nvSpPr>
          <p:spPr>
            <a:xfrm>
              <a:off x="5454800" y="27049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29108;p118">
              <a:extLst>
                <a:ext uri="{FF2B5EF4-FFF2-40B4-BE49-F238E27FC236}">
                  <a16:creationId xmlns:a16="http://schemas.microsoft.com/office/drawing/2014/main" id="{C69352B3-7FB9-8F48-4D24-8F7B5E46878D}"/>
                </a:ext>
              </a:extLst>
            </p:cNvPr>
            <p:cNvSpPr/>
            <p:nvPr/>
          </p:nvSpPr>
          <p:spPr>
            <a:xfrm>
              <a:off x="5314850" y="2738650"/>
              <a:ext cx="7350" cy="18425"/>
            </a:xfrm>
            <a:custGeom>
              <a:avLst/>
              <a:gdLst/>
              <a:ahLst/>
              <a:cxnLst/>
              <a:rect l="l" t="t" r="r" b="b"/>
              <a:pathLst>
                <a:path w="294" h="737" extrusionOk="0">
                  <a:moveTo>
                    <a:pt x="1" y="1"/>
                  </a:moveTo>
                  <a:lnTo>
                    <a:pt x="1" y="736"/>
                  </a:lnTo>
                  <a:lnTo>
                    <a:pt x="294" y="73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29109;p118">
              <a:extLst>
                <a:ext uri="{FF2B5EF4-FFF2-40B4-BE49-F238E27FC236}">
                  <a16:creationId xmlns:a16="http://schemas.microsoft.com/office/drawing/2014/main" id="{71F43425-ABA9-06D5-8590-7D79C93D2993}"/>
                </a:ext>
              </a:extLst>
            </p:cNvPr>
            <p:cNvSpPr/>
            <p:nvPr/>
          </p:nvSpPr>
          <p:spPr>
            <a:xfrm>
              <a:off x="5391575" y="2738650"/>
              <a:ext cx="7375" cy="18425"/>
            </a:xfrm>
            <a:custGeom>
              <a:avLst/>
              <a:gdLst/>
              <a:ahLst/>
              <a:cxnLst/>
              <a:rect l="l" t="t" r="r" b="b"/>
              <a:pathLst>
                <a:path w="295" h="737" extrusionOk="0">
                  <a:moveTo>
                    <a:pt x="1" y="1"/>
                  </a:moveTo>
                  <a:lnTo>
                    <a:pt x="1" y="736"/>
                  </a:lnTo>
                  <a:lnTo>
                    <a:pt x="294" y="73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29110;p118">
              <a:extLst>
                <a:ext uri="{FF2B5EF4-FFF2-40B4-BE49-F238E27FC236}">
                  <a16:creationId xmlns:a16="http://schemas.microsoft.com/office/drawing/2014/main" id="{C58B60F9-89ED-5634-74CB-E1AF6A460AD1}"/>
                </a:ext>
              </a:extLst>
            </p:cNvPr>
            <p:cNvSpPr/>
            <p:nvPr/>
          </p:nvSpPr>
          <p:spPr>
            <a:xfrm>
              <a:off x="5378275" y="2772125"/>
              <a:ext cx="7350" cy="18450"/>
            </a:xfrm>
            <a:custGeom>
              <a:avLst/>
              <a:gdLst/>
              <a:ahLst/>
              <a:cxnLst/>
              <a:rect l="l" t="t" r="r" b="b"/>
              <a:pathLst>
                <a:path w="294" h="738"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9111;p118">
              <a:extLst>
                <a:ext uri="{FF2B5EF4-FFF2-40B4-BE49-F238E27FC236}">
                  <a16:creationId xmlns:a16="http://schemas.microsoft.com/office/drawing/2014/main" id="{F69859CF-FD55-0254-56FF-FDDD3EB440A5}"/>
                </a:ext>
              </a:extLst>
            </p:cNvPr>
            <p:cNvSpPr/>
            <p:nvPr/>
          </p:nvSpPr>
          <p:spPr>
            <a:xfrm>
              <a:off x="5378275" y="28043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9112;p118">
              <a:extLst>
                <a:ext uri="{FF2B5EF4-FFF2-40B4-BE49-F238E27FC236}">
                  <a16:creationId xmlns:a16="http://schemas.microsoft.com/office/drawing/2014/main" id="{E45122BC-56AF-344E-2285-DCF5A0F78833}"/>
                </a:ext>
              </a:extLst>
            </p:cNvPr>
            <p:cNvSpPr/>
            <p:nvPr/>
          </p:nvSpPr>
          <p:spPr>
            <a:xfrm>
              <a:off x="5454800" y="2772125"/>
              <a:ext cx="7325" cy="18450"/>
            </a:xfrm>
            <a:custGeom>
              <a:avLst/>
              <a:gdLst/>
              <a:ahLst/>
              <a:cxnLst/>
              <a:rect l="l" t="t" r="r" b="b"/>
              <a:pathLst>
                <a:path w="293"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9113;p118">
              <a:extLst>
                <a:ext uri="{FF2B5EF4-FFF2-40B4-BE49-F238E27FC236}">
                  <a16:creationId xmlns:a16="http://schemas.microsoft.com/office/drawing/2014/main" id="{247CBFF1-AD81-FCAF-1A2A-8D0F76D9BE04}"/>
                </a:ext>
              </a:extLst>
            </p:cNvPr>
            <p:cNvSpPr/>
            <p:nvPr/>
          </p:nvSpPr>
          <p:spPr>
            <a:xfrm>
              <a:off x="5453675" y="16158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29114;p118">
              <a:extLst>
                <a:ext uri="{FF2B5EF4-FFF2-40B4-BE49-F238E27FC236}">
                  <a16:creationId xmlns:a16="http://schemas.microsoft.com/office/drawing/2014/main" id="{3C7EBA73-9C81-FB4C-19DE-B31846DFC510}"/>
                </a:ext>
              </a:extLst>
            </p:cNvPr>
            <p:cNvSpPr/>
            <p:nvPr/>
          </p:nvSpPr>
          <p:spPr>
            <a:xfrm>
              <a:off x="5466325" y="161580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29115;p118">
              <a:extLst>
                <a:ext uri="{FF2B5EF4-FFF2-40B4-BE49-F238E27FC236}">
                  <a16:creationId xmlns:a16="http://schemas.microsoft.com/office/drawing/2014/main" id="{BC51ADAA-FD8F-8F28-8E5B-77705ADCE43E}"/>
                </a:ext>
              </a:extLst>
            </p:cNvPr>
            <p:cNvSpPr/>
            <p:nvPr/>
          </p:nvSpPr>
          <p:spPr>
            <a:xfrm>
              <a:off x="5478975" y="1615800"/>
              <a:ext cx="7350" cy="18425"/>
            </a:xfrm>
            <a:custGeom>
              <a:avLst/>
              <a:gdLst/>
              <a:ahLst/>
              <a:cxnLst/>
              <a:rect l="l" t="t" r="r" b="b"/>
              <a:pathLst>
                <a:path w="294"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29116;p118">
              <a:extLst>
                <a:ext uri="{FF2B5EF4-FFF2-40B4-BE49-F238E27FC236}">
                  <a16:creationId xmlns:a16="http://schemas.microsoft.com/office/drawing/2014/main" id="{B4B96BE9-967E-1F4D-39AF-2B9C91BA087B}"/>
                </a:ext>
              </a:extLst>
            </p:cNvPr>
            <p:cNvSpPr/>
            <p:nvPr/>
          </p:nvSpPr>
          <p:spPr>
            <a:xfrm>
              <a:off x="5504475" y="1615800"/>
              <a:ext cx="7125" cy="18425"/>
            </a:xfrm>
            <a:custGeom>
              <a:avLst/>
              <a:gdLst/>
              <a:ahLst/>
              <a:cxnLst/>
              <a:rect l="l" t="t" r="r" b="b"/>
              <a:pathLst>
                <a:path w="285" h="737" extrusionOk="0">
                  <a:moveTo>
                    <a:pt x="1" y="0"/>
                  </a:moveTo>
                  <a:lnTo>
                    <a:pt x="1" y="737"/>
                  </a:lnTo>
                  <a:lnTo>
                    <a:pt x="285" y="737"/>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9117;p118">
              <a:extLst>
                <a:ext uri="{FF2B5EF4-FFF2-40B4-BE49-F238E27FC236}">
                  <a16:creationId xmlns:a16="http://schemas.microsoft.com/office/drawing/2014/main" id="{DE0E0DEA-0A5E-8ECD-A675-250B66239AE6}"/>
                </a:ext>
              </a:extLst>
            </p:cNvPr>
            <p:cNvSpPr/>
            <p:nvPr/>
          </p:nvSpPr>
          <p:spPr>
            <a:xfrm>
              <a:off x="5517100" y="1615800"/>
              <a:ext cx="7375" cy="18425"/>
            </a:xfrm>
            <a:custGeom>
              <a:avLst/>
              <a:gdLst/>
              <a:ahLst/>
              <a:cxnLst/>
              <a:rect l="l" t="t" r="r" b="b"/>
              <a:pathLst>
                <a:path w="295"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9118;p118">
              <a:extLst>
                <a:ext uri="{FF2B5EF4-FFF2-40B4-BE49-F238E27FC236}">
                  <a16:creationId xmlns:a16="http://schemas.microsoft.com/office/drawing/2014/main" id="{A282D532-A35B-D6FD-6295-13FA8527F536}"/>
                </a:ext>
              </a:extLst>
            </p:cNvPr>
            <p:cNvSpPr/>
            <p:nvPr/>
          </p:nvSpPr>
          <p:spPr>
            <a:xfrm>
              <a:off x="5453675" y="16488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29119;p118">
              <a:extLst>
                <a:ext uri="{FF2B5EF4-FFF2-40B4-BE49-F238E27FC236}">
                  <a16:creationId xmlns:a16="http://schemas.microsoft.com/office/drawing/2014/main" id="{32FA6B50-DB97-511F-D1A7-C3372340E76B}"/>
                </a:ext>
              </a:extLst>
            </p:cNvPr>
            <p:cNvSpPr/>
            <p:nvPr/>
          </p:nvSpPr>
          <p:spPr>
            <a:xfrm>
              <a:off x="5466325" y="1648850"/>
              <a:ext cx="20000" cy="18650"/>
            </a:xfrm>
            <a:custGeom>
              <a:avLst/>
              <a:gdLst/>
              <a:ahLst/>
              <a:cxnLst/>
              <a:rect l="l" t="t" r="r" b="b"/>
              <a:pathLst>
                <a:path w="800" h="746" extrusionOk="0">
                  <a:moveTo>
                    <a:pt x="1" y="0"/>
                  </a:moveTo>
                  <a:lnTo>
                    <a:pt x="1" y="745"/>
                  </a:lnTo>
                  <a:lnTo>
                    <a:pt x="799" y="745"/>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29120;p118">
              <a:extLst>
                <a:ext uri="{FF2B5EF4-FFF2-40B4-BE49-F238E27FC236}">
                  <a16:creationId xmlns:a16="http://schemas.microsoft.com/office/drawing/2014/main" id="{61786706-27E4-7121-662E-659D4428C444}"/>
                </a:ext>
              </a:extLst>
            </p:cNvPr>
            <p:cNvSpPr/>
            <p:nvPr/>
          </p:nvSpPr>
          <p:spPr>
            <a:xfrm>
              <a:off x="5453675" y="168187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29121;p118">
              <a:extLst>
                <a:ext uri="{FF2B5EF4-FFF2-40B4-BE49-F238E27FC236}">
                  <a16:creationId xmlns:a16="http://schemas.microsoft.com/office/drawing/2014/main" id="{E584687C-5D98-57EA-5F2B-03287F23375A}"/>
                </a:ext>
              </a:extLst>
            </p:cNvPr>
            <p:cNvSpPr/>
            <p:nvPr/>
          </p:nvSpPr>
          <p:spPr>
            <a:xfrm>
              <a:off x="5478975" y="1681875"/>
              <a:ext cx="32625" cy="18650"/>
            </a:xfrm>
            <a:custGeom>
              <a:avLst/>
              <a:gdLst/>
              <a:ahLst/>
              <a:cxnLst/>
              <a:rect l="l" t="t" r="r" b="b"/>
              <a:pathLst>
                <a:path w="1305" h="746" extrusionOk="0">
                  <a:moveTo>
                    <a:pt x="0" y="1"/>
                  </a:moveTo>
                  <a:lnTo>
                    <a:pt x="0" y="746"/>
                  </a:lnTo>
                  <a:lnTo>
                    <a:pt x="1305" y="746"/>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29122;p118">
              <a:extLst>
                <a:ext uri="{FF2B5EF4-FFF2-40B4-BE49-F238E27FC236}">
                  <a16:creationId xmlns:a16="http://schemas.microsoft.com/office/drawing/2014/main" id="{82CA6EC4-FB64-47B6-D518-5DB6E6C15CD0}"/>
                </a:ext>
              </a:extLst>
            </p:cNvPr>
            <p:cNvSpPr/>
            <p:nvPr/>
          </p:nvSpPr>
          <p:spPr>
            <a:xfrm>
              <a:off x="5517100" y="1681875"/>
              <a:ext cx="7375" cy="18650"/>
            </a:xfrm>
            <a:custGeom>
              <a:avLst/>
              <a:gdLst/>
              <a:ahLst/>
              <a:cxnLst/>
              <a:rect l="l" t="t" r="r" b="b"/>
              <a:pathLst>
                <a:path w="295"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29123;p118">
              <a:extLst>
                <a:ext uri="{FF2B5EF4-FFF2-40B4-BE49-F238E27FC236}">
                  <a16:creationId xmlns:a16="http://schemas.microsoft.com/office/drawing/2014/main" id="{2E9871BF-5FA3-2E17-8323-588232218147}"/>
                </a:ext>
              </a:extLst>
            </p:cNvPr>
            <p:cNvSpPr/>
            <p:nvPr/>
          </p:nvSpPr>
          <p:spPr>
            <a:xfrm>
              <a:off x="5453675" y="17151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29124;p118">
              <a:extLst>
                <a:ext uri="{FF2B5EF4-FFF2-40B4-BE49-F238E27FC236}">
                  <a16:creationId xmlns:a16="http://schemas.microsoft.com/office/drawing/2014/main" id="{4EA49553-CF08-DD9B-6D61-1217FBD58842}"/>
                </a:ext>
              </a:extLst>
            </p:cNvPr>
            <p:cNvSpPr/>
            <p:nvPr/>
          </p:nvSpPr>
          <p:spPr>
            <a:xfrm>
              <a:off x="5466325" y="171515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29125;p118">
              <a:extLst>
                <a:ext uri="{FF2B5EF4-FFF2-40B4-BE49-F238E27FC236}">
                  <a16:creationId xmlns:a16="http://schemas.microsoft.com/office/drawing/2014/main" id="{42FC94A5-9EF0-421D-39D1-79CB1E3752DB}"/>
                </a:ext>
              </a:extLst>
            </p:cNvPr>
            <p:cNvSpPr/>
            <p:nvPr/>
          </p:nvSpPr>
          <p:spPr>
            <a:xfrm>
              <a:off x="5491625" y="1715150"/>
              <a:ext cx="32850" cy="18425"/>
            </a:xfrm>
            <a:custGeom>
              <a:avLst/>
              <a:gdLst/>
              <a:ahLst/>
              <a:cxnLst/>
              <a:rect l="l" t="t" r="r" b="b"/>
              <a:pathLst>
                <a:path w="1314" h="737" extrusionOk="0">
                  <a:moveTo>
                    <a:pt x="0" y="0"/>
                  </a:moveTo>
                  <a:lnTo>
                    <a:pt x="0" y="737"/>
                  </a:lnTo>
                  <a:lnTo>
                    <a:pt x="1313" y="737"/>
                  </a:lnTo>
                  <a:lnTo>
                    <a:pt x="131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29126;p118">
              <a:extLst>
                <a:ext uri="{FF2B5EF4-FFF2-40B4-BE49-F238E27FC236}">
                  <a16:creationId xmlns:a16="http://schemas.microsoft.com/office/drawing/2014/main" id="{B888C98D-329E-882B-B503-80E9A67D8A2A}"/>
                </a:ext>
              </a:extLst>
            </p:cNvPr>
            <p:cNvSpPr/>
            <p:nvPr/>
          </p:nvSpPr>
          <p:spPr>
            <a:xfrm>
              <a:off x="5466325" y="174820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29127;p118">
              <a:extLst>
                <a:ext uri="{FF2B5EF4-FFF2-40B4-BE49-F238E27FC236}">
                  <a16:creationId xmlns:a16="http://schemas.microsoft.com/office/drawing/2014/main" id="{A88ACE1D-714E-5065-B63E-48707C823B41}"/>
                </a:ext>
              </a:extLst>
            </p:cNvPr>
            <p:cNvSpPr/>
            <p:nvPr/>
          </p:nvSpPr>
          <p:spPr>
            <a:xfrm>
              <a:off x="5478975" y="1748200"/>
              <a:ext cx="7350" cy="18425"/>
            </a:xfrm>
            <a:custGeom>
              <a:avLst/>
              <a:gdLst/>
              <a:ahLst/>
              <a:cxnLst/>
              <a:rect l="l" t="t" r="r" b="b"/>
              <a:pathLst>
                <a:path w="294"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29128;p118">
              <a:extLst>
                <a:ext uri="{FF2B5EF4-FFF2-40B4-BE49-F238E27FC236}">
                  <a16:creationId xmlns:a16="http://schemas.microsoft.com/office/drawing/2014/main" id="{91D00024-0AD8-CB43-AC20-2BAB797A53C0}"/>
                </a:ext>
              </a:extLst>
            </p:cNvPr>
            <p:cNvSpPr/>
            <p:nvPr/>
          </p:nvSpPr>
          <p:spPr>
            <a:xfrm>
              <a:off x="5517100" y="1748200"/>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29129;p118">
              <a:extLst>
                <a:ext uri="{FF2B5EF4-FFF2-40B4-BE49-F238E27FC236}">
                  <a16:creationId xmlns:a16="http://schemas.microsoft.com/office/drawing/2014/main" id="{6AEC703D-4630-399B-A315-23E69F644526}"/>
                </a:ext>
              </a:extLst>
            </p:cNvPr>
            <p:cNvSpPr/>
            <p:nvPr/>
          </p:nvSpPr>
          <p:spPr>
            <a:xfrm>
              <a:off x="5453675" y="178122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29130;p118">
              <a:extLst>
                <a:ext uri="{FF2B5EF4-FFF2-40B4-BE49-F238E27FC236}">
                  <a16:creationId xmlns:a16="http://schemas.microsoft.com/office/drawing/2014/main" id="{2CF0C4BD-AE85-C410-5234-8D9A79A899AD}"/>
                </a:ext>
              </a:extLst>
            </p:cNvPr>
            <p:cNvSpPr/>
            <p:nvPr/>
          </p:nvSpPr>
          <p:spPr>
            <a:xfrm>
              <a:off x="5478975" y="1781225"/>
              <a:ext cx="7350" cy="18650"/>
            </a:xfrm>
            <a:custGeom>
              <a:avLst/>
              <a:gdLst/>
              <a:ahLst/>
              <a:cxnLst/>
              <a:rect l="l" t="t" r="r" b="b"/>
              <a:pathLst>
                <a:path w="294"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29131;p118">
              <a:extLst>
                <a:ext uri="{FF2B5EF4-FFF2-40B4-BE49-F238E27FC236}">
                  <a16:creationId xmlns:a16="http://schemas.microsoft.com/office/drawing/2014/main" id="{498F4E91-72A5-CBC2-2C1F-950FAE920A6F}"/>
                </a:ext>
              </a:extLst>
            </p:cNvPr>
            <p:cNvSpPr/>
            <p:nvPr/>
          </p:nvSpPr>
          <p:spPr>
            <a:xfrm>
              <a:off x="5504475" y="1781225"/>
              <a:ext cx="7125" cy="18650"/>
            </a:xfrm>
            <a:custGeom>
              <a:avLst/>
              <a:gdLst/>
              <a:ahLst/>
              <a:cxnLst/>
              <a:rect l="l" t="t" r="r" b="b"/>
              <a:pathLst>
                <a:path w="285" h="746" extrusionOk="0">
                  <a:moveTo>
                    <a:pt x="1" y="1"/>
                  </a:moveTo>
                  <a:lnTo>
                    <a:pt x="1" y="746"/>
                  </a:lnTo>
                  <a:lnTo>
                    <a:pt x="285" y="746"/>
                  </a:lnTo>
                  <a:lnTo>
                    <a:pt x="2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29132;p118">
              <a:extLst>
                <a:ext uri="{FF2B5EF4-FFF2-40B4-BE49-F238E27FC236}">
                  <a16:creationId xmlns:a16="http://schemas.microsoft.com/office/drawing/2014/main" id="{66600DDE-D2D4-B8CF-9B36-D8826F9C0F06}"/>
                </a:ext>
              </a:extLst>
            </p:cNvPr>
            <p:cNvSpPr/>
            <p:nvPr/>
          </p:nvSpPr>
          <p:spPr>
            <a:xfrm>
              <a:off x="5466325" y="1814500"/>
              <a:ext cx="7350" cy="18450"/>
            </a:xfrm>
            <a:custGeom>
              <a:avLst/>
              <a:gdLst/>
              <a:ahLst/>
              <a:cxnLst/>
              <a:rect l="l" t="t" r="r" b="b"/>
              <a:pathLst>
                <a:path w="294" h="738"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29133;p118">
              <a:extLst>
                <a:ext uri="{FF2B5EF4-FFF2-40B4-BE49-F238E27FC236}">
                  <a16:creationId xmlns:a16="http://schemas.microsoft.com/office/drawing/2014/main" id="{49704EF4-896A-E120-731D-F31E1A694F9E}"/>
                </a:ext>
              </a:extLst>
            </p:cNvPr>
            <p:cNvSpPr/>
            <p:nvPr/>
          </p:nvSpPr>
          <p:spPr>
            <a:xfrm>
              <a:off x="5491625" y="1814500"/>
              <a:ext cx="7325" cy="18450"/>
            </a:xfrm>
            <a:custGeom>
              <a:avLst/>
              <a:gdLst/>
              <a:ahLst/>
              <a:cxnLst/>
              <a:rect l="l" t="t" r="r" b="b"/>
              <a:pathLst>
                <a:path w="293" h="738"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29134;p118">
              <a:extLst>
                <a:ext uri="{FF2B5EF4-FFF2-40B4-BE49-F238E27FC236}">
                  <a16:creationId xmlns:a16="http://schemas.microsoft.com/office/drawing/2014/main" id="{C0DE4830-CF17-E626-0E29-C6CE01CD1F17}"/>
                </a:ext>
              </a:extLst>
            </p:cNvPr>
            <p:cNvSpPr/>
            <p:nvPr/>
          </p:nvSpPr>
          <p:spPr>
            <a:xfrm>
              <a:off x="5517100" y="1814500"/>
              <a:ext cx="20450" cy="18450"/>
            </a:xfrm>
            <a:custGeom>
              <a:avLst/>
              <a:gdLst/>
              <a:ahLst/>
              <a:cxnLst/>
              <a:rect l="l" t="t" r="r" b="b"/>
              <a:pathLst>
                <a:path w="818" h="738" extrusionOk="0">
                  <a:moveTo>
                    <a:pt x="1" y="0"/>
                  </a:moveTo>
                  <a:lnTo>
                    <a:pt x="1" y="737"/>
                  </a:lnTo>
                  <a:lnTo>
                    <a:pt x="817" y="737"/>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29135;p118">
              <a:extLst>
                <a:ext uri="{FF2B5EF4-FFF2-40B4-BE49-F238E27FC236}">
                  <a16:creationId xmlns:a16="http://schemas.microsoft.com/office/drawing/2014/main" id="{D5E0997F-515F-CE7D-DCE0-8358D7CE9C4D}"/>
                </a:ext>
              </a:extLst>
            </p:cNvPr>
            <p:cNvSpPr/>
            <p:nvPr/>
          </p:nvSpPr>
          <p:spPr>
            <a:xfrm>
              <a:off x="5453675" y="184755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29136;p118">
              <a:extLst>
                <a:ext uri="{FF2B5EF4-FFF2-40B4-BE49-F238E27FC236}">
                  <a16:creationId xmlns:a16="http://schemas.microsoft.com/office/drawing/2014/main" id="{0F28CEF1-2CCF-11FA-9F4F-A5A1B3E193F9}"/>
                </a:ext>
              </a:extLst>
            </p:cNvPr>
            <p:cNvSpPr/>
            <p:nvPr/>
          </p:nvSpPr>
          <p:spPr>
            <a:xfrm>
              <a:off x="5478975" y="1847550"/>
              <a:ext cx="32625" cy="18425"/>
            </a:xfrm>
            <a:custGeom>
              <a:avLst/>
              <a:gdLst/>
              <a:ahLst/>
              <a:cxnLst/>
              <a:rect l="l" t="t" r="r" b="b"/>
              <a:pathLst>
                <a:path w="1305" h="737" extrusionOk="0">
                  <a:moveTo>
                    <a:pt x="0" y="1"/>
                  </a:moveTo>
                  <a:lnTo>
                    <a:pt x="0" y="737"/>
                  </a:lnTo>
                  <a:lnTo>
                    <a:pt x="1305" y="737"/>
                  </a:lnTo>
                  <a:lnTo>
                    <a:pt x="13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29137;p118">
              <a:extLst>
                <a:ext uri="{FF2B5EF4-FFF2-40B4-BE49-F238E27FC236}">
                  <a16:creationId xmlns:a16="http://schemas.microsoft.com/office/drawing/2014/main" id="{6E46C52C-0EF9-B26D-B5E8-2E406A7E26D9}"/>
                </a:ext>
              </a:extLst>
            </p:cNvPr>
            <p:cNvSpPr/>
            <p:nvPr/>
          </p:nvSpPr>
          <p:spPr>
            <a:xfrm>
              <a:off x="5466325" y="188060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29138;p118">
              <a:extLst>
                <a:ext uri="{FF2B5EF4-FFF2-40B4-BE49-F238E27FC236}">
                  <a16:creationId xmlns:a16="http://schemas.microsoft.com/office/drawing/2014/main" id="{800539EA-0D56-762A-883D-F6FC16944ADB}"/>
                </a:ext>
              </a:extLst>
            </p:cNvPr>
            <p:cNvSpPr/>
            <p:nvPr/>
          </p:nvSpPr>
          <p:spPr>
            <a:xfrm>
              <a:off x="5491625" y="188060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29139;p118">
              <a:extLst>
                <a:ext uri="{FF2B5EF4-FFF2-40B4-BE49-F238E27FC236}">
                  <a16:creationId xmlns:a16="http://schemas.microsoft.com/office/drawing/2014/main" id="{DF578583-5F78-5A51-519B-795B6ED8725A}"/>
                </a:ext>
              </a:extLst>
            </p:cNvPr>
            <p:cNvSpPr/>
            <p:nvPr/>
          </p:nvSpPr>
          <p:spPr>
            <a:xfrm>
              <a:off x="5504475" y="1880600"/>
              <a:ext cx="7125" cy="18425"/>
            </a:xfrm>
            <a:custGeom>
              <a:avLst/>
              <a:gdLst/>
              <a:ahLst/>
              <a:cxnLst/>
              <a:rect l="l" t="t" r="r" b="b"/>
              <a:pathLst>
                <a:path w="285" h="737" extrusionOk="0">
                  <a:moveTo>
                    <a:pt x="1" y="0"/>
                  </a:moveTo>
                  <a:lnTo>
                    <a:pt x="1" y="737"/>
                  </a:lnTo>
                  <a:lnTo>
                    <a:pt x="285" y="737"/>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29140;p118">
              <a:extLst>
                <a:ext uri="{FF2B5EF4-FFF2-40B4-BE49-F238E27FC236}">
                  <a16:creationId xmlns:a16="http://schemas.microsoft.com/office/drawing/2014/main" id="{E04D4496-B43A-6E65-7D7F-4A12D61190F4}"/>
                </a:ext>
              </a:extLst>
            </p:cNvPr>
            <p:cNvSpPr/>
            <p:nvPr/>
          </p:nvSpPr>
          <p:spPr>
            <a:xfrm>
              <a:off x="5466325" y="19136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29141;p118">
              <a:extLst>
                <a:ext uri="{FF2B5EF4-FFF2-40B4-BE49-F238E27FC236}">
                  <a16:creationId xmlns:a16="http://schemas.microsoft.com/office/drawing/2014/main" id="{75BD8F68-59A1-B6B1-AF00-721719573472}"/>
                </a:ext>
              </a:extLst>
            </p:cNvPr>
            <p:cNvSpPr/>
            <p:nvPr/>
          </p:nvSpPr>
          <p:spPr>
            <a:xfrm>
              <a:off x="5491625" y="191365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29142;p118">
              <a:extLst>
                <a:ext uri="{FF2B5EF4-FFF2-40B4-BE49-F238E27FC236}">
                  <a16:creationId xmlns:a16="http://schemas.microsoft.com/office/drawing/2014/main" id="{BF8FA049-D218-2608-6937-5DD54760654D}"/>
                </a:ext>
              </a:extLst>
            </p:cNvPr>
            <p:cNvSpPr/>
            <p:nvPr/>
          </p:nvSpPr>
          <p:spPr>
            <a:xfrm>
              <a:off x="5453675" y="19469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29143;p118">
              <a:extLst>
                <a:ext uri="{FF2B5EF4-FFF2-40B4-BE49-F238E27FC236}">
                  <a16:creationId xmlns:a16="http://schemas.microsoft.com/office/drawing/2014/main" id="{0147772B-9DBD-B1EF-B8F6-DD1B2FF3881E}"/>
                </a:ext>
              </a:extLst>
            </p:cNvPr>
            <p:cNvSpPr/>
            <p:nvPr/>
          </p:nvSpPr>
          <p:spPr>
            <a:xfrm>
              <a:off x="5478975" y="194690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29144;p118">
              <a:extLst>
                <a:ext uri="{FF2B5EF4-FFF2-40B4-BE49-F238E27FC236}">
                  <a16:creationId xmlns:a16="http://schemas.microsoft.com/office/drawing/2014/main" id="{9C18DBE3-B0EF-CFBD-4387-976B37D2D832}"/>
                </a:ext>
              </a:extLst>
            </p:cNvPr>
            <p:cNvSpPr/>
            <p:nvPr/>
          </p:nvSpPr>
          <p:spPr>
            <a:xfrm>
              <a:off x="5517100" y="194690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29145;p118">
              <a:extLst>
                <a:ext uri="{FF2B5EF4-FFF2-40B4-BE49-F238E27FC236}">
                  <a16:creationId xmlns:a16="http://schemas.microsoft.com/office/drawing/2014/main" id="{5320505D-EAAD-90A6-6DAB-89B3E1159E41}"/>
                </a:ext>
              </a:extLst>
            </p:cNvPr>
            <p:cNvSpPr/>
            <p:nvPr/>
          </p:nvSpPr>
          <p:spPr>
            <a:xfrm>
              <a:off x="5453675" y="19799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29146;p118">
              <a:extLst>
                <a:ext uri="{FF2B5EF4-FFF2-40B4-BE49-F238E27FC236}">
                  <a16:creationId xmlns:a16="http://schemas.microsoft.com/office/drawing/2014/main" id="{4226CACB-B85F-ED32-25D1-75EB07C12F20}"/>
                </a:ext>
              </a:extLst>
            </p:cNvPr>
            <p:cNvSpPr/>
            <p:nvPr/>
          </p:nvSpPr>
          <p:spPr>
            <a:xfrm>
              <a:off x="5466325" y="197995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29147;p118">
              <a:extLst>
                <a:ext uri="{FF2B5EF4-FFF2-40B4-BE49-F238E27FC236}">
                  <a16:creationId xmlns:a16="http://schemas.microsoft.com/office/drawing/2014/main" id="{682F8903-C5A9-8799-CE34-8C7C27AC2467}"/>
                </a:ext>
              </a:extLst>
            </p:cNvPr>
            <p:cNvSpPr/>
            <p:nvPr/>
          </p:nvSpPr>
          <p:spPr>
            <a:xfrm>
              <a:off x="5453675" y="20130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29148;p118">
              <a:extLst>
                <a:ext uri="{FF2B5EF4-FFF2-40B4-BE49-F238E27FC236}">
                  <a16:creationId xmlns:a16="http://schemas.microsoft.com/office/drawing/2014/main" id="{4C15871B-8D54-DA57-9838-D1EC48DDA20A}"/>
                </a:ext>
              </a:extLst>
            </p:cNvPr>
            <p:cNvSpPr/>
            <p:nvPr/>
          </p:nvSpPr>
          <p:spPr>
            <a:xfrm>
              <a:off x="5478975" y="2013000"/>
              <a:ext cx="32625" cy="18425"/>
            </a:xfrm>
            <a:custGeom>
              <a:avLst/>
              <a:gdLst/>
              <a:ahLst/>
              <a:cxnLst/>
              <a:rect l="l" t="t" r="r" b="b"/>
              <a:pathLst>
                <a:path w="1305" h="737" extrusionOk="0">
                  <a:moveTo>
                    <a:pt x="0" y="0"/>
                  </a:moveTo>
                  <a:lnTo>
                    <a:pt x="0" y="736"/>
                  </a:lnTo>
                  <a:lnTo>
                    <a:pt x="1305" y="736"/>
                  </a:lnTo>
                  <a:lnTo>
                    <a:pt x="1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29149;p118">
              <a:extLst>
                <a:ext uri="{FF2B5EF4-FFF2-40B4-BE49-F238E27FC236}">
                  <a16:creationId xmlns:a16="http://schemas.microsoft.com/office/drawing/2014/main" id="{814B6263-D5C3-97F3-647E-CAEBBA4A24A8}"/>
                </a:ext>
              </a:extLst>
            </p:cNvPr>
            <p:cNvSpPr/>
            <p:nvPr/>
          </p:nvSpPr>
          <p:spPr>
            <a:xfrm>
              <a:off x="5517100" y="2013000"/>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29150;p118">
              <a:extLst>
                <a:ext uri="{FF2B5EF4-FFF2-40B4-BE49-F238E27FC236}">
                  <a16:creationId xmlns:a16="http://schemas.microsoft.com/office/drawing/2014/main" id="{97CEF350-7DB2-547E-F1DD-35F47FBEEEB7}"/>
                </a:ext>
              </a:extLst>
            </p:cNvPr>
            <p:cNvSpPr/>
            <p:nvPr/>
          </p:nvSpPr>
          <p:spPr>
            <a:xfrm>
              <a:off x="5466325" y="2046025"/>
              <a:ext cx="7350" cy="18675"/>
            </a:xfrm>
            <a:custGeom>
              <a:avLst/>
              <a:gdLst/>
              <a:ahLst/>
              <a:cxnLst/>
              <a:rect l="l" t="t" r="r" b="b"/>
              <a:pathLst>
                <a:path w="294"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29151;p118">
              <a:extLst>
                <a:ext uri="{FF2B5EF4-FFF2-40B4-BE49-F238E27FC236}">
                  <a16:creationId xmlns:a16="http://schemas.microsoft.com/office/drawing/2014/main" id="{55E7FDFC-12BE-EF45-2ED2-BDD3B2AFB6C1}"/>
                </a:ext>
              </a:extLst>
            </p:cNvPr>
            <p:cNvSpPr/>
            <p:nvPr/>
          </p:nvSpPr>
          <p:spPr>
            <a:xfrm>
              <a:off x="5466325" y="2079300"/>
              <a:ext cx="7350" cy="18450"/>
            </a:xfrm>
            <a:custGeom>
              <a:avLst/>
              <a:gdLst/>
              <a:ahLst/>
              <a:cxnLst/>
              <a:rect l="l" t="t" r="r" b="b"/>
              <a:pathLst>
                <a:path w="294"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29152;p118">
              <a:extLst>
                <a:ext uri="{FF2B5EF4-FFF2-40B4-BE49-F238E27FC236}">
                  <a16:creationId xmlns:a16="http://schemas.microsoft.com/office/drawing/2014/main" id="{358C1FFF-4758-D6E1-B105-BD2C5DFD35B6}"/>
                </a:ext>
              </a:extLst>
            </p:cNvPr>
            <p:cNvSpPr/>
            <p:nvPr/>
          </p:nvSpPr>
          <p:spPr>
            <a:xfrm>
              <a:off x="5491625" y="2079300"/>
              <a:ext cx="7325" cy="18450"/>
            </a:xfrm>
            <a:custGeom>
              <a:avLst/>
              <a:gdLst/>
              <a:ahLst/>
              <a:cxnLst/>
              <a:rect l="l" t="t" r="r" b="b"/>
              <a:pathLst>
                <a:path w="293" h="738"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29153;p118">
              <a:extLst>
                <a:ext uri="{FF2B5EF4-FFF2-40B4-BE49-F238E27FC236}">
                  <a16:creationId xmlns:a16="http://schemas.microsoft.com/office/drawing/2014/main" id="{CC54A07D-A3A7-6AD6-5363-38DC494A5750}"/>
                </a:ext>
              </a:extLst>
            </p:cNvPr>
            <p:cNvSpPr/>
            <p:nvPr/>
          </p:nvSpPr>
          <p:spPr>
            <a:xfrm>
              <a:off x="5517100" y="2079300"/>
              <a:ext cx="7375" cy="18450"/>
            </a:xfrm>
            <a:custGeom>
              <a:avLst/>
              <a:gdLst/>
              <a:ahLst/>
              <a:cxnLst/>
              <a:rect l="l" t="t" r="r" b="b"/>
              <a:pathLst>
                <a:path w="295" h="738"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29154;p118">
              <a:extLst>
                <a:ext uri="{FF2B5EF4-FFF2-40B4-BE49-F238E27FC236}">
                  <a16:creationId xmlns:a16="http://schemas.microsoft.com/office/drawing/2014/main" id="{3543DC50-BA15-5D49-16FB-35C240A3E33C}"/>
                </a:ext>
              </a:extLst>
            </p:cNvPr>
            <p:cNvSpPr/>
            <p:nvPr/>
          </p:nvSpPr>
          <p:spPr>
            <a:xfrm>
              <a:off x="5453675" y="211235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29155;p118">
              <a:extLst>
                <a:ext uri="{FF2B5EF4-FFF2-40B4-BE49-F238E27FC236}">
                  <a16:creationId xmlns:a16="http://schemas.microsoft.com/office/drawing/2014/main" id="{7A34B122-7DEB-7B70-9062-2F35B0691B4F}"/>
                </a:ext>
              </a:extLst>
            </p:cNvPr>
            <p:cNvSpPr/>
            <p:nvPr/>
          </p:nvSpPr>
          <p:spPr>
            <a:xfrm>
              <a:off x="5478975" y="211235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29156;p118">
              <a:extLst>
                <a:ext uri="{FF2B5EF4-FFF2-40B4-BE49-F238E27FC236}">
                  <a16:creationId xmlns:a16="http://schemas.microsoft.com/office/drawing/2014/main" id="{6EE5D661-6D0B-2B2B-E630-ABBC211C7758}"/>
                </a:ext>
              </a:extLst>
            </p:cNvPr>
            <p:cNvSpPr/>
            <p:nvPr/>
          </p:nvSpPr>
          <p:spPr>
            <a:xfrm>
              <a:off x="5504475" y="2112350"/>
              <a:ext cx="20000" cy="18425"/>
            </a:xfrm>
            <a:custGeom>
              <a:avLst/>
              <a:gdLst/>
              <a:ahLst/>
              <a:cxnLst/>
              <a:rect l="l" t="t" r="r" b="b"/>
              <a:pathLst>
                <a:path w="800" h="737" extrusionOk="0">
                  <a:moveTo>
                    <a:pt x="1" y="1"/>
                  </a:moveTo>
                  <a:lnTo>
                    <a:pt x="1" y="737"/>
                  </a:lnTo>
                  <a:lnTo>
                    <a:pt x="799" y="737"/>
                  </a:lnTo>
                  <a:lnTo>
                    <a:pt x="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29157;p118">
              <a:extLst>
                <a:ext uri="{FF2B5EF4-FFF2-40B4-BE49-F238E27FC236}">
                  <a16:creationId xmlns:a16="http://schemas.microsoft.com/office/drawing/2014/main" id="{B81AB8CC-8362-0FC3-820B-B8B380B3F0B1}"/>
                </a:ext>
              </a:extLst>
            </p:cNvPr>
            <p:cNvSpPr/>
            <p:nvPr/>
          </p:nvSpPr>
          <p:spPr>
            <a:xfrm>
              <a:off x="5453675" y="2145400"/>
              <a:ext cx="20000" cy="18650"/>
            </a:xfrm>
            <a:custGeom>
              <a:avLst/>
              <a:gdLst/>
              <a:ahLst/>
              <a:cxnLst/>
              <a:rect l="l" t="t" r="r" b="b"/>
              <a:pathLst>
                <a:path w="800" h="746" extrusionOk="0">
                  <a:moveTo>
                    <a:pt x="1" y="0"/>
                  </a:moveTo>
                  <a:lnTo>
                    <a:pt x="1" y="745"/>
                  </a:lnTo>
                  <a:lnTo>
                    <a:pt x="799" y="745"/>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29158;p118">
              <a:extLst>
                <a:ext uri="{FF2B5EF4-FFF2-40B4-BE49-F238E27FC236}">
                  <a16:creationId xmlns:a16="http://schemas.microsoft.com/office/drawing/2014/main" id="{132B29D5-6240-9E0E-0B71-7C609A2DE75A}"/>
                </a:ext>
              </a:extLst>
            </p:cNvPr>
            <p:cNvSpPr/>
            <p:nvPr/>
          </p:nvSpPr>
          <p:spPr>
            <a:xfrm>
              <a:off x="5491625" y="214540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29159;p118">
              <a:extLst>
                <a:ext uri="{FF2B5EF4-FFF2-40B4-BE49-F238E27FC236}">
                  <a16:creationId xmlns:a16="http://schemas.microsoft.com/office/drawing/2014/main" id="{663DF260-0D53-3BD9-44C3-37E615848087}"/>
                </a:ext>
              </a:extLst>
            </p:cNvPr>
            <p:cNvSpPr/>
            <p:nvPr/>
          </p:nvSpPr>
          <p:spPr>
            <a:xfrm>
              <a:off x="5478975" y="2178450"/>
              <a:ext cx="7350" cy="18650"/>
            </a:xfrm>
            <a:custGeom>
              <a:avLst/>
              <a:gdLst/>
              <a:ahLst/>
              <a:cxnLst/>
              <a:rect l="l" t="t" r="r" b="b"/>
              <a:pathLst>
                <a:path w="294"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29160;p118">
              <a:extLst>
                <a:ext uri="{FF2B5EF4-FFF2-40B4-BE49-F238E27FC236}">
                  <a16:creationId xmlns:a16="http://schemas.microsoft.com/office/drawing/2014/main" id="{DF3460FC-6A1D-198E-CB6F-5B7BAC998029}"/>
                </a:ext>
              </a:extLst>
            </p:cNvPr>
            <p:cNvSpPr/>
            <p:nvPr/>
          </p:nvSpPr>
          <p:spPr>
            <a:xfrm>
              <a:off x="5504475" y="2178450"/>
              <a:ext cx="7125" cy="18650"/>
            </a:xfrm>
            <a:custGeom>
              <a:avLst/>
              <a:gdLst/>
              <a:ahLst/>
              <a:cxnLst/>
              <a:rect l="l" t="t" r="r" b="b"/>
              <a:pathLst>
                <a:path w="285" h="746" extrusionOk="0">
                  <a:moveTo>
                    <a:pt x="1" y="0"/>
                  </a:moveTo>
                  <a:lnTo>
                    <a:pt x="1" y="745"/>
                  </a:lnTo>
                  <a:lnTo>
                    <a:pt x="285" y="745"/>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29161;p118">
              <a:extLst>
                <a:ext uri="{FF2B5EF4-FFF2-40B4-BE49-F238E27FC236}">
                  <a16:creationId xmlns:a16="http://schemas.microsoft.com/office/drawing/2014/main" id="{70EC8CE9-6BF9-8B65-366E-A64191E2F856}"/>
                </a:ext>
              </a:extLst>
            </p:cNvPr>
            <p:cNvSpPr/>
            <p:nvPr/>
          </p:nvSpPr>
          <p:spPr>
            <a:xfrm>
              <a:off x="5517100" y="2178450"/>
              <a:ext cx="7375" cy="18650"/>
            </a:xfrm>
            <a:custGeom>
              <a:avLst/>
              <a:gdLst/>
              <a:ahLst/>
              <a:cxnLst/>
              <a:rect l="l" t="t" r="r" b="b"/>
              <a:pathLst>
                <a:path w="295"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29162;p118">
              <a:extLst>
                <a:ext uri="{FF2B5EF4-FFF2-40B4-BE49-F238E27FC236}">
                  <a16:creationId xmlns:a16="http://schemas.microsoft.com/office/drawing/2014/main" id="{5D8C8084-8C02-30D2-8459-A2E4BBDEA659}"/>
                </a:ext>
              </a:extLst>
            </p:cNvPr>
            <p:cNvSpPr/>
            <p:nvPr/>
          </p:nvSpPr>
          <p:spPr>
            <a:xfrm>
              <a:off x="5453675" y="22117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29163;p118">
              <a:extLst>
                <a:ext uri="{FF2B5EF4-FFF2-40B4-BE49-F238E27FC236}">
                  <a16:creationId xmlns:a16="http://schemas.microsoft.com/office/drawing/2014/main" id="{47F971D9-7EFA-2599-7028-7900FD55CC0C}"/>
                </a:ext>
              </a:extLst>
            </p:cNvPr>
            <p:cNvSpPr/>
            <p:nvPr/>
          </p:nvSpPr>
          <p:spPr>
            <a:xfrm>
              <a:off x="5478975" y="221170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29164;p118">
              <a:extLst>
                <a:ext uri="{FF2B5EF4-FFF2-40B4-BE49-F238E27FC236}">
                  <a16:creationId xmlns:a16="http://schemas.microsoft.com/office/drawing/2014/main" id="{5AEFFFEE-A0A2-6917-6FAA-449536F6DFAA}"/>
                </a:ext>
              </a:extLst>
            </p:cNvPr>
            <p:cNvSpPr/>
            <p:nvPr/>
          </p:nvSpPr>
          <p:spPr>
            <a:xfrm>
              <a:off x="5517100" y="221170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29165;p118">
              <a:extLst>
                <a:ext uri="{FF2B5EF4-FFF2-40B4-BE49-F238E27FC236}">
                  <a16:creationId xmlns:a16="http://schemas.microsoft.com/office/drawing/2014/main" id="{E1D274AD-63E3-D264-1EEB-D476A1FAC296}"/>
                </a:ext>
              </a:extLst>
            </p:cNvPr>
            <p:cNvSpPr/>
            <p:nvPr/>
          </p:nvSpPr>
          <p:spPr>
            <a:xfrm>
              <a:off x="5453675" y="22447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29166;p118">
              <a:extLst>
                <a:ext uri="{FF2B5EF4-FFF2-40B4-BE49-F238E27FC236}">
                  <a16:creationId xmlns:a16="http://schemas.microsoft.com/office/drawing/2014/main" id="{0D9085E7-2DD4-0BB9-E035-0C7E9AC2BF72}"/>
                </a:ext>
              </a:extLst>
            </p:cNvPr>
            <p:cNvSpPr/>
            <p:nvPr/>
          </p:nvSpPr>
          <p:spPr>
            <a:xfrm>
              <a:off x="5478975" y="2244750"/>
              <a:ext cx="7350" cy="18425"/>
            </a:xfrm>
            <a:custGeom>
              <a:avLst/>
              <a:gdLst/>
              <a:ahLst/>
              <a:cxnLst/>
              <a:rect l="l" t="t" r="r" b="b"/>
              <a:pathLst>
                <a:path w="294"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29167;p118">
              <a:extLst>
                <a:ext uri="{FF2B5EF4-FFF2-40B4-BE49-F238E27FC236}">
                  <a16:creationId xmlns:a16="http://schemas.microsoft.com/office/drawing/2014/main" id="{BB54091F-83CB-305F-7B8E-9BD121FE9E3A}"/>
                </a:ext>
              </a:extLst>
            </p:cNvPr>
            <p:cNvSpPr/>
            <p:nvPr/>
          </p:nvSpPr>
          <p:spPr>
            <a:xfrm>
              <a:off x="5504475" y="2244750"/>
              <a:ext cx="7125" cy="18425"/>
            </a:xfrm>
            <a:custGeom>
              <a:avLst/>
              <a:gdLst/>
              <a:ahLst/>
              <a:cxnLst/>
              <a:rect l="l" t="t" r="r" b="b"/>
              <a:pathLst>
                <a:path w="285" h="737" extrusionOk="0">
                  <a:moveTo>
                    <a:pt x="1" y="0"/>
                  </a:moveTo>
                  <a:lnTo>
                    <a:pt x="1" y="737"/>
                  </a:lnTo>
                  <a:lnTo>
                    <a:pt x="285" y="737"/>
                  </a:lnTo>
                  <a:lnTo>
                    <a:pt x="2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29168;p118">
              <a:extLst>
                <a:ext uri="{FF2B5EF4-FFF2-40B4-BE49-F238E27FC236}">
                  <a16:creationId xmlns:a16="http://schemas.microsoft.com/office/drawing/2014/main" id="{8D35A963-6E76-9234-2020-E36B88C01A45}"/>
                </a:ext>
              </a:extLst>
            </p:cNvPr>
            <p:cNvSpPr/>
            <p:nvPr/>
          </p:nvSpPr>
          <p:spPr>
            <a:xfrm>
              <a:off x="5466325" y="2277800"/>
              <a:ext cx="7350" cy="18650"/>
            </a:xfrm>
            <a:custGeom>
              <a:avLst/>
              <a:gdLst/>
              <a:ahLst/>
              <a:cxnLst/>
              <a:rect l="l" t="t" r="r" b="b"/>
              <a:pathLst>
                <a:path w="294"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29169;p118">
              <a:extLst>
                <a:ext uri="{FF2B5EF4-FFF2-40B4-BE49-F238E27FC236}">
                  <a16:creationId xmlns:a16="http://schemas.microsoft.com/office/drawing/2014/main" id="{270ED854-6793-81B1-2437-378E240EC2EE}"/>
                </a:ext>
              </a:extLst>
            </p:cNvPr>
            <p:cNvSpPr/>
            <p:nvPr/>
          </p:nvSpPr>
          <p:spPr>
            <a:xfrm>
              <a:off x="5491625" y="2277800"/>
              <a:ext cx="7325" cy="18650"/>
            </a:xfrm>
            <a:custGeom>
              <a:avLst/>
              <a:gdLst/>
              <a:ahLst/>
              <a:cxnLst/>
              <a:rect l="l" t="t" r="r" b="b"/>
              <a:pathLst>
                <a:path w="293" h="746" extrusionOk="0">
                  <a:moveTo>
                    <a:pt x="0" y="0"/>
                  </a:moveTo>
                  <a:lnTo>
                    <a:pt x="0"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29170;p118">
              <a:extLst>
                <a:ext uri="{FF2B5EF4-FFF2-40B4-BE49-F238E27FC236}">
                  <a16:creationId xmlns:a16="http://schemas.microsoft.com/office/drawing/2014/main" id="{A3660E75-754E-03F8-EA84-EE27404648AD}"/>
                </a:ext>
              </a:extLst>
            </p:cNvPr>
            <p:cNvSpPr/>
            <p:nvPr/>
          </p:nvSpPr>
          <p:spPr>
            <a:xfrm>
              <a:off x="5517100" y="2277800"/>
              <a:ext cx="7375" cy="18650"/>
            </a:xfrm>
            <a:custGeom>
              <a:avLst/>
              <a:gdLst/>
              <a:ahLst/>
              <a:cxnLst/>
              <a:rect l="l" t="t" r="r" b="b"/>
              <a:pathLst>
                <a:path w="295" h="746" extrusionOk="0">
                  <a:moveTo>
                    <a:pt x="1" y="0"/>
                  </a:moveTo>
                  <a:lnTo>
                    <a:pt x="1" y="746"/>
                  </a:lnTo>
                  <a:lnTo>
                    <a:pt x="294" y="74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29171;p118">
              <a:extLst>
                <a:ext uri="{FF2B5EF4-FFF2-40B4-BE49-F238E27FC236}">
                  <a16:creationId xmlns:a16="http://schemas.microsoft.com/office/drawing/2014/main" id="{2F0F2193-0D9C-C76A-5536-D8937C509C74}"/>
                </a:ext>
              </a:extLst>
            </p:cNvPr>
            <p:cNvSpPr/>
            <p:nvPr/>
          </p:nvSpPr>
          <p:spPr>
            <a:xfrm>
              <a:off x="5453675" y="23110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29172;p118">
              <a:extLst>
                <a:ext uri="{FF2B5EF4-FFF2-40B4-BE49-F238E27FC236}">
                  <a16:creationId xmlns:a16="http://schemas.microsoft.com/office/drawing/2014/main" id="{57466E35-F9B5-A42A-CC17-D70B2265CADB}"/>
                </a:ext>
              </a:extLst>
            </p:cNvPr>
            <p:cNvSpPr/>
            <p:nvPr/>
          </p:nvSpPr>
          <p:spPr>
            <a:xfrm>
              <a:off x="5478975" y="2311075"/>
              <a:ext cx="7350" cy="18425"/>
            </a:xfrm>
            <a:custGeom>
              <a:avLst/>
              <a:gdLst/>
              <a:ahLst/>
              <a:cxnLst/>
              <a:rect l="l" t="t" r="r" b="b"/>
              <a:pathLst>
                <a:path w="294"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29173;p118">
              <a:extLst>
                <a:ext uri="{FF2B5EF4-FFF2-40B4-BE49-F238E27FC236}">
                  <a16:creationId xmlns:a16="http://schemas.microsoft.com/office/drawing/2014/main" id="{64501DC6-CCFD-A8DB-2611-9F00A02AC121}"/>
                </a:ext>
              </a:extLst>
            </p:cNvPr>
            <p:cNvSpPr/>
            <p:nvPr/>
          </p:nvSpPr>
          <p:spPr>
            <a:xfrm>
              <a:off x="5530425" y="1615800"/>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29174;p118">
              <a:extLst>
                <a:ext uri="{FF2B5EF4-FFF2-40B4-BE49-F238E27FC236}">
                  <a16:creationId xmlns:a16="http://schemas.microsoft.com/office/drawing/2014/main" id="{5435900C-E593-C7EA-1364-56E914DB5D98}"/>
                </a:ext>
              </a:extLst>
            </p:cNvPr>
            <p:cNvSpPr/>
            <p:nvPr/>
          </p:nvSpPr>
          <p:spPr>
            <a:xfrm>
              <a:off x="5543075" y="161580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29175;p118">
              <a:extLst>
                <a:ext uri="{FF2B5EF4-FFF2-40B4-BE49-F238E27FC236}">
                  <a16:creationId xmlns:a16="http://schemas.microsoft.com/office/drawing/2014/main" id="{8C30EE30-3FE6-E12C-28AE-964678C5C7DC}"/>
                </a:ext>
              </a:extLst>
            </p:cNvPr>
            <p:cNvSpPr/>
            <p:nvPr/>
          </p:nvSpPr>
          <p:spPr>
            <a:xfrm>
              <a:off x="5568350" y="161580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29176;p118">
              <a:extLst>
                <a:ext uri="{FF2B5EF4-FFF2-40B4-BE49-F238E27FC236}">
                  <a16:creationId xmlns:a16="http://schemas.microsoft.com/office/drawing/2014/main" id="{3A1CB436-175D-CC6E-C162-A657E24FA6DB}"/>
                </a:ext>
              </a:extLst>
            </p:cNvPr>
            <p:cNvSpPr/>
            <p:nvPr/>
          </p:nvSpPr>
          <p:spPr>
            <a:xfrm>
              <a:off x="5580975" y="16158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29177;p118">
              <a:extLst>
                <a:ext uri="{FF2B5EF4-FFF2-40B4-BE49-F238E27FC236}">
                  <a16:creationId xmlns:a16="http://schemas.microsoft.com/office/drawing/2014/main" id="{FA4E640F-B845-8AAE-4B75-EF9BECCB6F80}"/>
                </a:ext>
              </a:extLst>
            </p:cNvPr>
            <p:cNvSpPr/>
            <p:nvPr/>
          </p:nvSpPr>
          <p:spPr>
            <a:xfrm>
              <a:off x="5593625" y="161580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29178;p118">
              <a:extLst>
                <a:ext uri="{FF2B5EF4-FFF2-40B4-BE49-F238E27FC236}">
                  <a16:creationId xmlns:a16="http://schemas.microsoft.com/office/drawing/2014/main" id="{5C6917C6-5A22-0AD4-9DBF-C92C7BB58823}"/>
                </a:ext>
              </a:extLst>
            </p:cNvPr>
            <p:cNvSpPr/>
            <p:nvPr/>
          </p:nvSpPr>
          <p:spPr>
            <a:xfrm>
              <a:off x="5530425" y="1648850"/>
              <a:ext cx="7125" cy="18650"/>
            </a:xfrm>
            <a:custGeom>
              <a:avLst/>
              <a:gdLst/>
              <a:ahLst/>
              <a:cxnLst/>
              <a:rect l="l" t="t" r="r" b="b"/>
              <a:pathLst>
                <a:path w="285" h="746" extrusionOk="0">
                  <a:moveTo>
                    <a:pt x="0" y="0"/>
                  </a:moveTo>
                  <a:lnTo>
                    <a:pt x="0" y="745"/>
                  </a:lnTo>
                  <a:lnTo>
                    <a:pt x="284" y="745"/>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29179;p118">
              <a:extLst>
                <a:ext uri="{FF2B5EF4-FFF2-40B4-BE49-F238E27FC236}">
                  <a16:creationId xmlns:a16="http://schemas.microsoft.com/office/drawing/2014/main" id="{E0A97E00-DA20-0232-55F3-2E704BE9BB90}"/>
                </a:ext>
              </a:extLst>
            </p:cNvPr>
            <p:cNvSpPr/>
            <p:nvPr/>
          </p:nvSpPr>
          <p:spPr>
            <a:xfrm>
              <a:off x="5555700" y="16488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29180;p118">
              <a:extLst>
                <a:ext uri="{FF2B5EF4-FFF2-40B4-BE49-F238E27FC236}">
                  <a16:creationId xmlns:a16="http://schemas.microsoft.com/office/drawing/2014/main" id="{42C6EA0A-FDCB-EB30-C97C-C1BABFB62D5E}"/>
                </a:ext>
              </a:extLst>
            </p:cNvPr>
            <p:cNvSpPr/>
            <p:nvPr/>
          </p:nvSpPr>
          <p:spPr>
            <a:xfrm>
              <a:off x="5580975" y="16488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29181;p118">
              <a:extLst>
                <a:ext uri="{FF2B5EF4-FFF2-40B4-BE49-F238E27FC236}">
                  <a16:creationId xmlns:a16="http://schemas.microsoft.com/office/drawing/2014/main" id="{A8D0EAF3-79C6-69FC-A9E6-9F218B51FD39}"/>
                </a:ext>
              </a:extLst>
            </p:cNvPr>
            <p:cNvSpPr/>
            <p:nvPr/>
          </p:nvSpPr>
          <p:spPr>
            <a:xfrm>
              <a:off x="5543075" y="1681875"/>
              <a:ext cx="32600" cy="18650"/>
            </a:xfrm>
            <a:custGeom>
              <a:avLst/>
              <a:gdLst/>
              <a:ahLst/>
              <a:cxnLst/>
              <a:rect l="l" t="t" r="r" b="b"/>
              <a:pathLst>
                <a:path w="1304" h="746" extrusionOk="0">
                  <a:moveTo>
                    <a:pt x="0" y="1"/>
                  </a:moveTo>
                  <a:lnTo>
                    <a:pt x="0" y="746"/>
                  </a:lnTo>
                  <a:lnTo>
                    <a:pt x="1304" y="746"/>
                  </a:lnTo>
                  <a:lnTo>
                    <a:pt x="13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29182;p118">
              <a:extLst>
                <a:ext uri="{FF2B5EF4-FFF2-40B4-BE49-F238E27FC236}">
                  <a16:creationId xmlns:a16="http://schemas.microsoft.com/office/drawing/2014/main" id="{82F7B1CA-2353-79C2-3B23-83E1EE11CFB5}"/>
                </a:ext>
              </a:extLst>
            </p:cNvPr>
            <p:cNvSpPr/>
            <p:nvPr/>
          </p:nvSpPr>
          <p:spPr>
            <a:xfrm>
              <a:off x="5593625" y="1681875"/>
              <a:ext cx="7350" cy="18650"/>
            </a:xfrm>
            <a:custGeom>
              <a:avLst/>
              <a:gdLst/>
              <a:ahLst/>
              <a:cxnLst/>
              <a:rect l="l" t="t" r="r" b="b"/>
              <a:pathLst>
                <a:path w="294"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29183;p118">
              <a:extLst>
                <a:ext uri="{FF2B5EF4-FFF2-40B4-BE49-F238E27FC236}">
                  <a16:creationId xmlns:a16="http://schemas.microsoft.com/office/drawing/2014/main" id="{D5A773D7-A187-CF65-504C-752CCA527C1C}"/>
                </a:ext>
              </a:extLst>
            </p:cNvPr>
            <p:cNvSpPr/>
            <p:nvPr/>
          </p:nvSpPr>
          <p:spPr>
            <a:xfrm>
              <a:off x="5530425" y="1715150"/>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29184;p118">
              <a:extLst>
                <a:ext uri="{FF2B5EF4-FFF2-40B4-BE49-F238E27FC236}">
                  <a16:creationId xmlns:a16="http://schemas.microsoft.com/office/drawing/2014/main" id="{BD0BBF36-8A4C-C952-74DA-745784E61FA6}"/>
                </a:ext>
              </a:extLst>
            </p:cNvPr>
            <p:cNvSpPr/>
            <p:nvPr/>
          </p:nvSpPr>
          <p:spPr>
            <a:xfrm>
              <a:off x="5568350" y="1715150"/>
              <a:ext cx="19975" cy="18425"/>
            </a:xfrm>
            <a:custGeom>
              <a:avLst/>
              <a:gdLst/>
              <a:ahLst/>
              <a:cxnLst/>
              <a:rect l="l" t="t" r="r" b="b"/>
              <a:pathLst>
                <a:path w="799" h="737" extrusionOk="0">
                  <a:moveTo>
                    <a:pt x="1" y="0"/>
                  </a:moveTo>
                  <a:lnTo>
                    <a:pt x="1" y="737"/>
                  </a:lnTo>
                  <a:lnTo>
                    <a:pt x="799" y="737"/>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29185;p118">
              <a:extLst>
                <a:ext uri="{FF2B5EF4-FFF2-40B4-BE49-F238E27FC236}">
                  <a16:creationId xmlns:a16="http://schemas.microsoft.com/office/drawing/2014/main" id="{13CDDEFA-669F-E2BC-98B6-A8521307E345}"/>
                </a:ext>
              </a:extLst>
            </p:cNvPr>
            <p:cNvSpPr/>
            <p:nvPr/>
          </p:nvSpPr>
          <p:spPr>
            <a:xfrm>
              <a:off x="5593625" y="171515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29186;p118">
              <a:extLst>
                <a:ext uri="{FF2B5EF4-FFF2-40B4-BE49-F238E27FC236}">
                  <a16:creationId xmlns:a16="http://schemas.microsoft.com/office/drawing/2014/main" id="{190AB4A4-F183-7745-6514-E251AC614506}"/>
                </a:ext>
              </a:extLst>
            </p:cNvPr>
            <p:cNvSpPr/>
            <p:nvPr/>
          </p:nvSpPr>
          <p:spPr>
            <a:xfrm>
              <a:off x="5530425" y="1748200"/>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29187;p118">
              <a:extLst>
                <a:ext uri="{FF2B5EF4-FFF2-40B4-BE49-F238E27FC236}">
                  <a16:creationId xmlns:a16="http://schemas.microsoft.com/office/drawing/2014/main" id="{D2E68A6F-F488-4F73-D868-1359EA9FE051}"/>
                </a:ext>
              </a:extLst>
            </p:cNvPr>
            <p:cNvSpPr/>
            <p:nvPr/>
          </p:nvSpPr>
          <p:spPr>
            <a:xfrm>
              <a:off x="5543075" y="1748200"/>
              <a:ext cx="19975" cy="18425"/>
            </a:xfrm>
            <a:custGeom>
              <a:avLst/>
              <a:gdLst/>
              <a:ahLst/>
              <a:cxnLst/>
              <a:rect l="l" t="t" r="r" b="b"/>
              <a:pathLst>
                <a:path w="799" h="737" extrusionOk="0">
                  <a:moveTo>
                    <a:pt x="0" y="0"/>
                  </a:moveTo>
                  <a:lnTo>
                    <a:pt x="0" y="736"/>
                  </a:lnTo>
                  <a:lnTo>
                    <a:pt x="799" y="736"/>
                  </a:lnTo>
                  <a:lnTo>
                    <a:pt x="79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29188;p118">
              <a:extLst>
                <a:ext uri="{FF2B5EF4-FFF2-40B4-BE49-F238E27FC236}">
                  <a16:creationId xmlns:a16="http://schemas.microsoft.com/office/drawing/2014/main" id="{79947A3D-AB73-206B-09BE-4E3B178991DB}"/>
                </a:ext>
              </a:extLst>
            </p:cNvPr>
            <p:cNvSpPr/>
            <p:nvPr/>
          </p:nvSpPr>
          <p:spPr>
            <a:xfrm>
              <a:off x="5568350" y="1748200"/>
              <a:ext cx="7325" cy="18425"/>
            </a:xfrm>
            <a:custGeom>
              <a:avLst/>
              <a:gdLst/>
              <a:ahLst/>
              <a:cxnLst/>
              <a:rect l="l" t="t" r="r" b="b"/>
              <a:pathLst>
                <a:path w="293"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29189;p118">
              <a:extLst>
                <a:ext uri="{FF2B5EF4-FFF2-40B4-BE49-F238E27FC236}">
                  <a16:creationId xmlns:a16="http://schemas.microsoft.com/office/drawing/2014/main" id="{69BA43C7-722B-DCDE-A8A4-27B11171A64B}"/>
                </a:ext>
              </a:extLst>
            </p:cNvPr>
            <p:cNvSpPr/>
            <p:nvPr/>
          </p:nvSpPr>
          <p:spPr>
            <a:xfrm>
              <a:off x="5593625" y="174820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29190;p118">
              <a:extLst>
                <a:ext uri="{FF2B5EF4-FFF2-40B4-BE49-F238E27FC236}">
                  <a16:creationId xmlns:a16="http://schemas.microsoft.com/office/drawing/2014/main" id="{91B81C71-52E8-7278-9B03-7E2795DFE8F0}"/>
                </a:ext>
              </a:extLst>
            </p:cNvPr>
            <p:cNvSpPr/>
            <p:nvPr/>
          </p:nvSpPr>
          <p:spPr>
            <a:xfrm>
              <a:off x="5530425" y="1781225"/>
              <a:ext cx="7125" cy="18650"/>
            </a:xfrm>
            <a:custGeom>
              <a:avLst/>
              <a:gdLst/>
              <a:ahLst/>
              <a:cxnLst/>
              <a:rect l="l" t="t" r="r" b="b"/>
              <a:pathLst>
                <a:path w="285" h="746" extrusionOk="0">
                  <a:moveTo>
                    <a:pt x="0" y="1"/>
                  </a:moveTo>
                  <a:lnTo>
                    <a:pt x="0" y="746"/>
                  </a:lnTo>
                  <a:lnTo>
                    <a:pt x="284" y="746"/>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29191;p118">
              <a:extLst>
                <a:ext uri="{FF2B5EF4-FFF2-40B4-BE49-F238E27FC236}">
                  <a16:creationId xmlns:a16="http://schemas.microsoft.com/office/drawing/2014/main" id="{A87B65BB-D7BA-CA8D-C0E5-22BF51C8CD61}"/>
                </a:ext>
              </a:extLst>
            </p:cNvPr>
            <p:cNvSpPr/>
            <p:nvPr/>
          </p:nvSpPr>
          <p:spPr>
            <a:xfrm>
              <a:off x="5555700" y="178122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29192;p118">
              <a:extLst>
                <a:ext uri="{FF2B5EF4-FFF2-40B4-BE49-F238E27FC236}">
                  <a16:creationId xmlns:a16="http://schemas.microsoft.com/office/drawing/2014/main" id="{74615FC1-7AA3-41E4-6190-DC624937539F}"/>
                </a:ext>
              </a:extLst>
            </p:cNvPr>
            <p:cNvSpPr/>
            <p:nvPr/>
          </p:nvSpPr>
          <p:spPr>
            <a:xfrm>
              <a:off x="5567225" y="1781225"/>
              <a:ext cx="21100" cy="18650"/>
            </a:xfrm>
            <a:custGeom>
              <a:avLst/>
              <a:gdLst/>
              <a:ahLst/>
              <a:cxnLst/>
              <a:rect l="l" t="t" r="r" b="b"/>
              <a:pathLst>
                <a:path w="844" h="746" extrusionOk="0">
                  <a:moveTo>
                    <a:pt x="1" y="1"/>
                  </a:moveTo>
                  <a:lnTo>
                    <a:pt x="1" y="746"/>
                  </a:lnTo>
                  <a:lnTo>
                    <a:pt x="844" y="746"/>
                  </a:lnTo>
                  <a:lnTo>
                    <a:pt x="8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29193;p118">
              <a:extLst>
                <a:ext uri="{FF2B5EF4-FFF2-40B4-BE49-F238E27FC236}">
                  <a16:creationId xmlns:a16="http://schemas.microsoft.com/office/drawing/2014/main" id="{B5142BD1-0A59-B51C-D170-E1562A0E61C6}"/>
                </a:ext>
              </a:extLst>
            </p:cNvPr>
            <p:cNvSpPr/>
            <p:nvPr/>
          </p:nvSpPr>
          <p:spPr>
            <a:xfrm>
              <a:off x="5543075" y="1814500"/>
              <a:ext cx="7325" cy="18450"/>
            </a:xfrm>
            <a:custGeom>
              <a:avLst/>
              <a:gdLst/>
              <a:ahLst/>
              <a:cxnLst/>
              <a:rect l="l" t="t" r="r" b="b"/>
              <a:pathLst>
                <a:path w="293" h="738"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29194;p118">
              <a:extLst>
                <a:ext uri="{FF2B5EF4-FFF2-40B4-BE49-F238E27FC236}">
                  <a16:creationId xmlns:a16="http://schemas.microsoft.com/office/drawing/2014/main" id="{700F7A35-333D-24A2-8950-510A8605B6BB}"/>
                </a:ext>
              </a:extLst>
            </p:cNvPr>
            <p:cNvSpPr/>
            <p:nvPr/>
          </p:nvSpPr>
          <p:spPr>
            <a:xfrm>
              <a:off x="5580975" y="1814500"/>
              <a:ext cx="7350" cy="18450"/>
            </a:xfrm>
            <a:custGeom>
              <a:avLst/>
              <a:gdLst/>
              <a:ahLst/>
              <a:cxnLst/>
              <a:rect l="l" t="t" r="r" b="b"/>
              <a:pathLst>
                <a:path w="294" h="738"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29195;p118">
              <a:extLst>
                <a:ext uri="{FF2B5EF4-FFF2-40B4-BE49-F238E27FC236}">
                  <a16:creationId xmlns:a16="http://schemas.microsoft.com/office/drawing/2014/main" id="{06B46549-68E0-06D0-0157-0459ED73C20F}"/>
                </a:ext>
              </a:extLst>
            </p:cNvPr>
            <p:cNvSpPr/>
            <p:nvPr/>
          </p:nvSpPr>
          <p:spPr>
            <a:xfrm>
              <a:off x="5593625" y="1814500"/>
              <a:ext cx="7350" cy="18450"/>
            </a:xfrm>
            <a:custGeom>
              <a:avLst/>
              <a:gdLst/>
              <a:ahLst/>
              <a:cxnLst/>
              <a:rect l="l" t="t" r="r" b="b"/>
              <a:pathLst>
                <a:path w="294" h="738"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29196;p118">
              <a:extLst>
                <a:ext uri="{FF2B5EF4-FFF2-40B4-BE49-F238E27FC236}">
                  <a16:creationId xmlns:a16="http://schemas.microsoft.com/office/drawing/2014/main" id="{E9661604-3410-E8E6-3115-261D42F10E51}"/>
                </a:ext>
              </a:extLst>
            </p:cNvPr>
            <p:cNvSpPr/>
            <p:nvPr/>
          </p:nvSpPr>
          <p:spPr>
            <a:xfrm>
              <a:off x="5530425" y="1847550"/>
              <a:ext cx="7125" cy="18425"/>
            </a:xfrm>
            <a:custGeom>
              <a:avLst/>
              <a:gdLst/>
              <a:ahLst/>
              <a:cxnLst/>
              <a:rect l="l" t="t" r="r" b="b"/>
              <a:pathLst>
                <a:path w="285" h="737"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29197;p118">
              <a:extLst>
                <a:ext uri="{FF2B5EF4-FFF2-40B4-BE49-F238E27FC236}">
                  <a16:creationId xmlns:a16="http://schemas.microsoft.com/office/drawing/2014/main" id="{7D716263-8563-E4D2-135A-9C72178840C5}"/>
                </a:ext>
              </a:extLst>
            </p:cNvPr>
            <p:cNvSpPr/>
            <p:nvPr/>
          </p:nvSpPr>
          <p:spPr>
            <a:xfrm>
              <a:off x="5555700" y="184755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29198;p118">
              <a:extLst>
                <a:ext uri="{FF2B5EF4-FFF2-40B4-BE49-F238E27FC236}">
                  <a16:creationId xmlns:a16="http://schemas.microsoft.com/office/drawing/2014/main" id="{47F0286D-A08E-FE24-256F-9D031AE53F5C}"/>
                </a:ext>
              </a:extLst>
            </p:cNvPr>
            <p:cNvSpPr/>
            <p:nvPr/>
          </p:nvSpPr>
          <p:spPr>
            <a:xfrm>
              <a:off x="5593625" y="184755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29199;p118">
              <a:extLst>
                <a:ext uri="{FF2B5EF4-FFF2-40B4-BE49-F238E27FC236}">
                  <a16:creationId xmlns:a16="http://schemas.microsoft.com/office/drawing/2014/main" id="{9C7F9C7C-BBB5-6D55-E744-4AC3A71D178E}"/>
                </a:ext>
              </a:extLst>
            </p:cNvPr>
            <p:cNvSpPr/>
            <p:nvPr/>
          </p:nvSpPr>
          <p:spPr>
            <a:xfrm>
              <a:off x="5543075" y="1880600"/>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29200;p118">
              <a:extLst>
                <a:ext uri="{FF2B5EF4-FFF2-40B4-BE49-F238E27FC236}">
                  <a16:creationId xmlns:a16="http://schemas.microsoft.com/office/drawing/2014/main" id="{6CE3E9CB-7D9C-0B8D-1598-2B861C0860C5}"/>
                </a:ext>
              </a:extLst>
            </p:cNvPr>
            <p:cNvSpPr/>
            <p:nvPr/>
          </p:nvSpPr>
          <p:spPr>
            <a:xfrm>
              <a:off x="5580975" y="188060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29201;p118">
              <a:extLst>
                <a:ext uri="{FF2B5EF4-FFF2-40B4-BE49-F238E27FC236}">
                  <a16:creationId xmlns:a16="http://schemas.microsoft.com/office/drawing/2014/main" id="{10FEFF0F-97B5-9A22-94DA-47D72E0B4189}"/>
                </a:ext>
              </a:extLst>
            </p:cNvPr>
            <p:cNvSpPr/>
            <p:nvPr/>
          </p:nvSpPr>
          <p:spPr>
            <a:xfrm>
              <a:off x="5593625" y="188060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29202;p118">
              <a:extLst>
                <a:ext uri="{FF2B5EF4-FFF2-40B4-BE49-F238E27FC236}">
                  <a16:creationId xmlns:a16="http://schemas.microsoft.com/office/drawing/2014/main" id="{091558C0-469F-D767-1F84-A8403D3B0474}"/>
                </a:ext>
              </a:extLst>
            </p:cNvPr>
            <p:cNvSpPr/>
            <p:nvPr/>
          </p:nvSpPr>
          <p:spPr>
            <a:xfrm>
              <a:off x="5568350" y="19136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29203;p118">
              <a:extLst>
                <a:ext uri="{FF2B5EF4-FFF2-40B4-BE49-F238E27FC236}">
                  <a16:creationId xmlns:a16="http://schemas.microsoft.com/office/drawing/2014/main" id="{4501A555-521B-ADE6-B92A-4CCB38612ABF}"/>
                </a:ext>
              </a:extLst>
            </p:cNvPr>
            <p:cNvSpPr/>
            <p:nvPr/>
          </p:nvSpPr>
          <p:spPr>
            <a:xfrm>
              <a:off x="5593625" y="19136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29204;p118">
              <a:extLst>
                <a:ext uri="{FF2B5EF4-FFF2-40B4-BE49-F238E27FC236}">
                  <a16:creationId xmlns:a16="http://schemas.microsoft.com/office/drawing/2014/main" id="{E6DAD527-7166-0AFF-1AF8-86F4C15F5FE4}"/>
                </a:ext>
              </a:extLst>
            </p:cNvPr>
            <p:cNvSpPr/>
            <p:nvPr/>
          </p:nvSpPr>
          <p:spPr>
            <a:xfrm>
              <a:off x="5568350" y="1946900"/>
              <a:ext cx="19975" cy="18425"/>
            </a:xfrm>
            <a:custGeom>
              <a:avLst/>
              <a:gdLst/>
              <a:ahLst/>
              <a:cxnLst/>
              <a:rect l="l" t="t" r="r" b="b"/>
              <a:pathLst>
                <a:path w="799" h="737" extrusionOk="0">
                  <a:moveTo>
                    <a:pt x="1" y="1"/>
                  </a:moveTo>
                  <a:lnTo>
                    <a:pt x="1" y="737"/>
                  </a:lnTo>
                  <a:lnTo>
                    <a:pt x="799" y="737"/>
                  </a:lnTo>
                  <a:lnTo>
                    <a:pt x="7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29205;p118">
              <a:extLst>
                <a:ext uri="{FF2B5EF4-FFF2-40B4-BE49-F238E27FC236}">
                  <a16:creationId xmlns:a16="http://schemas.microsoft.com/office/drawing/2014/main" id="{6710A3FC-73A3-F4E0-0DDC-DE2BFAC946B0}"/>
                </a:ext>
              </a:extLst>
            </p:cNvPr>
            <p:cNvSpPr/>
            <p:nvPr/>
          </p:nvSpPr>
          <p:spPr>
            <a:xfrm>
              <a:off x="5593625" y="194690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29206;p118">
              <a:extLst>
                <a:ext uri="{FF2B5EF4-FFF2-40B4-BE49-F238E27FC236}">
                  <a16:creationId xmlns:a16="http://schemas.microsoft.com/office/drawing/2014/main" id="{0E32B01A-33AB-560C-B921-A128B102FD3F}"/>
                </a:ext>
              </a:extLst>
            </p:cNvPr>
            <p:cNvSpPr/>
            <p:nvPr/>
          </p:nvSpPr>
          <p:spPr>
            <a:xfrm>
              <a:off x="5504475" y="1979950"/>
              <a:ext cx="33075" cy="18425"/>
            </a:xfrm>
            <a:custGeom>
              <a:avLst/>
              <a:gdLst/>
              <a:ahLst/>
              <a:cxnLst/>
              <a:rect l="l" t="t" r="r" b="b"/>
              <a:pathLst>
                <a:path w="1323" h="737" extrusionOk="0">
                  <a:moveTo>
                    <a:pt x="1" y="0"/>
                  </a:moveTo>
                  <a:lnTo>
                    <a:pt x="1" y="737"/>
                  </a:lnTo>
                  <a:lnTo>
                    <a:pt x="1322" y="737"/>
                  </a:lnTo>
                  <a:lnTo>
                    <a:pt x="132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29207;p118">
              <a:extLst>
                <a:ext uri="{FF2B5EF4-FFF2-40B4-BE49-F238E27FC236}">
                  <a16:creationId xmlns:a16="http://schemas.microsoft.com/office/drawing/2014/main" id="{1A091CBF-F135-1B96-8219-3C22F4120793}"/>
                </a:ext>
              </a:extLst>
            </p:cNvPr>
            <p:cNvSpPr/>
            <p:nvPr/>
          </p:nvSpPr>
          <p:spPr>
            <a:xfrm>
              <a:off x="5568350" y="1979950"/>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29208;p118">
              <a:extLst>
                <a:ext uri="{FF2B5EF4-FFF2-40B4-BE49-F238E27FC236}">
                  <a16:creationId xmlns:a16="http://schemas.microsoft.com/office/drawing/2014/main" id="{A7062DBB-767D-99E6-278D-56EBAEE594E0}"/>
                </a:ext>
              </a:extLst>
            </p:cNvPr>
            <p:cNvSpPr/>
            <p:nvPr/>
          </p:nvSpPr>
          <p:spPr>
            <a:xfrm>
              <a:off x="5593625" y="197995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29209;p118">
              <a:extLst>
                <a:ext uri="{FF2B5EF4-FFF2-40B4-BE49-F238E27FC236}">
                  <a16:creationId xmlns:a16="http://schemas.microsoft.com/office/drawing/2014/main" id="{B8808C41-0B21-2A6B-7774-0930F80F907E}"/>
                </a:ext>
              </a:extLst>
            </p:cNvPr>
            <p:cNvSpPr/>
            <p:nvPr/>
          </p:nvSpPr>
          <p:spPr>
            <a:xfrm>
              <a:off x="5543075" y="2013000"/>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29210;p118">
              <a:extLst>
                <a:ext uri="{FF2B5EF4-FFF2-40B4-BE49-F238E27FC236}">
                  <a16:creationId xmlns:a16="http://schemas.microsoft.com/office/drawing/2014/main" id="{5683B417-CB0E-54DE-B95B-9DD5BC649099}"/>
                </a:ext>
              </a:extLst>
            </p:cNvPr>
            <p:cNvSpPr/>
            <p:nvPr/>
          </p:nvSpPr>
          <p:spPr>
            <a:xfrm>
              <a:off x="5555700" y="201300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29211;p118">
              <a:extLst>
                <a:ext uri="{FF2B5EF4-FFF2-40B4-BE49-F238E27FC236}">
                  <a16:creationId xmlns:a16="http://schemas.microsoft.com/office/drawing/2014/main" id="{8A12B2A5-5159-4F39-73FD-21A27DCF793D}"/>
                </a:ext>
              </a:extLst>
            </p:cNvPr>
            <p:cNvSpPr/>
            <p:nvPr/>
          </p:nvSpPr>
          <p:spPr>
            <a:xfrm>
              <a:off x="5581650" y="2013000"/>
              <a:ext cx="19325" cy="18425"/>
            </a:xfrm>
            <a:custGeom>
              <a:avLst/>
              <a:gdLst/>
              <a:ahLst/>
              <a:cxnLst/>
              <a:rect l="l" t="t" r="r" b="b"/>
              <a:pathLst>
                <a:path w="773" h="737" extrusionOk="0">
                  <a:moveTo>
                    <a:pt x="1" y="0"/>
                  </a:moveTo>
                  <a:lnTo>
                    <a:pt x="1" y="736"/>
                  </a:lnTo>
                  <a:lnTo>
                    <a:pt x="772" y="736"/>
                  </a:lnTo>
                  <a:lnTo>
                    <a:pt x="7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29212;p118">
              <a:extLst>
                <a:ext uri="{FF2B5EF4-FFF2-40B4-BE49-F238E27FC236}">
                  <a16:creationId xmlns:a16="http://schemas.microsoft.com/office/drawing/2014/main" id="{24166927-FABB-CF05-78E1-E5CFD4720760}"/>
                </a:ext>
              </a:extLst>
            </p:cNvPr>
            <p:cNvSpPr/>
            <p:nvPr/>
          </p:nvSpPr>
          <p:spPr>
            <a:xfrm>
              <a:off x="5543075" y="2046025"/>
              <a:ext cx="7325" cy="18675"/>
            </a:xfrm>
            <a:custGeom>
              <a:avLst/>
              <a:gdLst/>
              <a:ahLst/>
              <a:cxnLst/>
              <a:rect l="l" t="t" r="r" b="b"/>
              <a:pathLst>
                <a:path w="293" h="747"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29213;p118">
              <a:extLst>
                <a:ext uri="{FF2B5EF4-FFF2-40B4-BE49-F238E27FC236}">
                  <a16:creationId xmlns:a16="http://schemas.microsoft.com/office/drawing/2014/main" id="{DBA21837-6EA4-D329-F58D-61D82C5DBB7B}"/>
                </a:ext>
              </a:extLst>
            </p:cNvPr>
            <p:cNvSpPr/>
            <p:nvPr/>
          </p:nvSpPr>
          <p:spPr>
            <a:xfrm>
              <a:off x="5568350" y="2046025"/>
              <a:ext cx="7325" cy="18675"/>
            </a:xfrm>
            <a:custGeom>
              <a:avLst/>
              <a:gdLst/>
              <a:ahLst/>
              <a:cxnLst/>
              <a:rect l="l" t="t" r="r" b="b"/>
              <a:pathLst>
                <a:path w="293"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29214;p118">
              <a:extLst>
                <a:ext uri="{FF2B5EF4-FFF2-40B4-BE49-F238E27FC236}">
                  <a16:creationId xmlns:a16="http://schemas.microsoft.com/office/drawing/2014/main" id="{87365CA0-2AED-438C-5C66-38667F6C5B1A}"/>
                </a:ext>
              </a:extLst>
            </p:cNvPr>
            <p:cNvSpPr/>
            <p:nvPr/>
          </p:nvSpPr>
          <p:spPr>
            <a:xfrm>
              <a:off x="5580975" y="2046025"/>
              <a:ext cx="7350" cy="18675"/>
            </a:xfrm>
            <a:custGeom>
              <a:avLst/>
              <a:gdLst/>
              <a:ahLst/>
              <a:cxnLst/>
              <a:rect l="l" t="t" r="r" b="b"/>
              <a:pathLst>
                <a:path w="294" h="747"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29215;p118">
              <a:extLst>
                <a:ext uri="{FF2B5EF4-FFF2-40B4-BE49-F238E27FC236}">
                  <a16:creationId xmlns:a16="http://schemas.microsoft.com/office/drawing/2014/main" id="{ABCE66CE-2115-126F-DD90-7F57F9C6D256}"/>
                </a:ext>
              </a:extLst>
            </p:cNvPr>
            <p:cNvSpPr/>
            <p:nvPr/>
          </p:nvSpPr>
          <p:spPr>
            <a:xfrm>
              <a:off x="5593625" y="2046025"/>
              <a:ext cx="7350" cy="18675"/>
            </a:xfrm>
            <a:custGeom>
              <a:avLst/>
              <a:gdLst/>
              <a:ahLst/>
              <a:cxnLst/>
              <a:rect l="l" t="t" r="r" b="b"/>
              <a:pathLst>
                <a:path w="294"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29216;p118">
              <a:extLst>
                <a:ext uri="{FF2B5EF4-FFF2-40B4-BE49-F238E27FC236}">
                  <a16:creationId xmlns:a16="http://schemas.microsoft.com/office/drawing/2014/main" id="{4C99007D-E679-2112-ABA4-DAB4FF4A2091}"/>
                </a:ext>
              </a:extLst>
            </p:cNvPr>
            <p:cNvSpPr/>
            <p:nvPr/>
          </p:nvSpPr>
          <p:spPr>
            <a:xfrm>
              <a:off x="5543075" y="2079300"/>
              <a:ext cx="32600" cy="18450"/>
            </a:xfrm>
            <a:custGeom>
              <a:avLst/>
              <a:gdLst/>
              <a:ahLst/>
              <a:cxnLst/>
              <a:rect l="l" t="t" r="r" b="b"/>
              <a:pathLst>
                <a:path w="1304" h="738" extrusionOk="0">
                  <a:moveTo>
                    <a:pt x="0" y="1"/>
                  </a:moveTo>
                  <a:lnTo>
                    <a:pt x="0" y="737"/>
                  </a:lnTo>
                  <a:lnTo>
                    <a:pt x="1304" y="737"/>
                  </a:lnTo>
                  <a:lnTo>
                    <a:pt x="13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29217;p118">
              <a:extLst>
                <a:ext uri="{FF2B5EF4-FFF2-40B4-BE49-F238E27FC236}">
                  <a16:creationId xmlns:a16="http://schemas.microsoft.com/office/drawing/2014/main" id="{FD0DD36A-646B-3DCB-D788-2F85E9ADCACF}"/>
                </a:ext>
              </a:extLst>
            </p:cNvPr>
            <p:cNvSpPr/>
            <p:nvPr/>
          </p:nvSpPr>
          <p:spPr>
            <a:xfrm>
              <a:off x="5593625" y="2079300"/>
              <a:ext cx="7350" cy="18450"/>
            </a:xfrm>
            <a:custGeom>
              <a:avLst/>
              <a:gdLst/>
              <a:ahLst/>
              <a:cxnLst/>
              <a:rect l="l" t="t" r="r" b="b"/>
              <a:pathLst>
                <a:path w="294"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29218;p118">
              <a:extLst>
                <a:ext uri="{FF2B5EF4-FFF2-40B4-BE49-F238E27FC236}">
                  <a16:creationId xmlns:a16="http://schemas.microsoft.com/office/drawing/2014/main" id="{A680C955-2F83-D828-D049-0DE14F74BD26}"/>
                </a:ext>
              </a:extLst>
            </p:cNvPr>
            <p:cNvSpPr/>
            <p:nvPr/>
          </p:nvSpPr>
          <p:spPr>
            <a:xfrm>
              <a:off x="5530425" y="2112350"/>
              <a:ext cx="7125" cy="18425"/>
            </a:xfrm>
            <a:custGeom>
              <a:avLst/>
              <a:gdLst/>
              <a:ahLst/>
              <a:cxnLst/>
              <a:rect l="l" t="t" r="r" b="b"/>
              <a:pathLst>
                <a:path w="285" h="737"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29219;p118">
              <a:extLst>
                <a:ext uri="{FF2B5EF4-FFF2-40B4-BE49-F238E27FC236}">
                  <a16:creationId xmlns:a16="http://schemas.microsoft.com/office/drawing/2014/main" id="{9CF5FA98-1E53-3A85-6201-61E996C6AE04}"/>
                </a:ext>
              </a:extLst>
            </p:cNvPr>
            <p:cNvSpPr/>
            <p:nvPr/>
          </p:nvSpPr>
          <p:spPr>
            <a:xfrm>
              <a:off x="5593625" y="211235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29220;p118">
              <a:extLst>
                <a:ext uri="{FF2B5EF4-FFF2-40B4-BE49-F238E27FC236}">
                  <a16:creationId xmlns:a16="http://schemas.microsoft.com/office/drawing/2014/main" id="{FE3AB1FE-9335-F180-032F-30FA1B8A66EF}"/>
                </a:ext>
              </a:extLst>
            </p:cNvPr>
            <p:cNvSpPr/>
            <p:nvPr/>
          </p:nvSpPr>
          <p:spPr>
            <a:xfrm>
              <a:off x="5530425" y="2145400"/>
              <a:ext cx="7125" cy="18650"/>
            </a:xfrm>
            <a:custGeom>
              <a:avLst/>
              <a:gdLst/>
              <a:ahLst/>
              <a:cxnLst/>
              <a:rect l="l" t="t" r="r" b="b"/>
              <a:pathLst>
                <a:path w="285" h="746" extrusionOk="0">
                  <a:moveTo>
                    <a:pt x="0" y="0"/>
                  </a:moveTo>
                  <a:lnTo>
                    <a:pt x="0" y="745"/>
                  </a:lnTo>
                  <a:lnTo>
                    <a:pt x="284" y="745"/>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29221;p118">
              <a:extLst>
                <a:ext uri="{FF2B5EF4-FFF2-40B4-BE49-F238E27FC236}">
                  <a16:creationId xmlns:a16="http://schemas.microsoft.com/office/drawing/2014/main" id="{45B6EF43-91CB-75D1-0593-1F99E1A36D7A}"/>
                </a:ext>
              </a:extLst>
            </p:cNvPr>
            <p:cNvSpPr/>
            <p:nvPr/>
          </p:nvSpPr>
          <p:spPr>
            <a:xfrm>
              <a:off x="5543075" y="214540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29222;p118">
              <a:extLst>
                <a:ext uri="{FF2B5EF4-FFF2-40B4-BE49-F238E27FC236}">
                  <a16:creationId xmlns:a16="http://schemas.microsoft.com/office/drawing/2014/main" id="{B57EE84C-0B91-14F3-DD10-42F21D3F610B}"/>
                </a:ext>
              </a:extLst>
            </p:cNvPr>
            <p:cNvSpPr/>
            <p:nvPr/>
          </p:nvSpPr>
          <p:spPr>
            <a:xfrm>
              <a:off x="5568350" y="214540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29223;p118">
              <a:extLst>
                <a:ext uri="{FF2B5EF4-FFF2-40B4-BE49-F238E27FC236}">
                  <a16:creationId xmlns:a16="http://schemas.microsoft.com/office/drawing/2014/main" id="{F01FC60C-074E-EEE2-D59B-C0DF81BC1BCB}"/>
                </a:ext>
              </a:extLst>
            </p:cNvPr>
            <p:cNvSpPr/>
            <p:nvPr/>
          </p:nvSpPr>
          <p:spPr>
            <a:xfrm>
              <a:off x="5581650" y="2145400"/>
              <a:ext cx="19325" cy="18650"/>
            </a:xfrm>
            <a:custGeom>
              <a:avLst/>
              <a:gdLst/>
              <a:ahLst/>
              <a:cxnLst/>
              <a:rect l="l" t="t" r="r" b="b"/>
              <a:pathLst>
                <a:path w="773" h="746" extrusionOk="0">
                  <a:moveTo>
                    <a:pt x="1" y="0"/>
                  </a:moveTo>
                  <a:lnTo>
                    <a:pt x="1" y="745"/>
                  </a:lnTo>
                  <a:lnTo>
                    <a:pt x="772" y="745"/>
                  </a:lnTo>
                  <a:lnTo>
                    <a:pt x="7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29224;p118">
              <a:extLst>
                <a:ext uri="{FF2B5EF4-FFF2-40B4-BE49-F238E27FC236}">
                  <a16:creationId xmlns:a16="http://schemas.microsoft.com/office/drawing/2014/main" id="{8D4C92C3-17BD-FBF8-A506-1C8A4FE4EDDB}"/>
                </a:ext>
              </a:extLst>
            </p:cNvPr>
            <p:cNvSpPr/>
            <p:nvPr/>
          </p:nvSpPr>
          <p:spPr>
            <a:xfrm>
              <a:off x="5555700" y="21784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29225;p118">
              <a:extLst>
                <a:ext uri="{FF2B5EF4-FFF2-40B4-BE49-F238E27FC236}">
                  <a16:creationId xmlns:a16="http://schemas.microsoft.com/office/drawing/2014/main" id="{516A864B-70B0-4270-4B52-DC21338A660F}"/>
                </a:ext>
              </a:extLst>
            </p:cNvPr>
            <p:cNvSpPr/>
            <p:nvPr/>
          </p:nvSpPr>
          <p:spPr>
            <a:xfrm>
              <a:off x="5580975" y="21784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29226;p118">
              <a:extLst>
                <a:ext uri="{FF2B5EF4-FFF2-40B4-BE49-F238E27FC236}">
                  <a16:creationId xmlns:a16="http://schemas.microsoft.com/office/drawing/2014/main" id="{74EA9B45-5C03-FB1E-DAB1-2CFA8EBCD8BE}"/>
                </a:ext>
              </a:extLst>
            </p:cNvPr>
            <p:cNvSpPr/>
            <p:nvPr/>
          </p:nvSpPr>
          <p:spPr>
            <a:xfrm>
              <a:off x="5593625" y="21784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29227;p118">
              <a:extLst>
                <a:ext uri="{FF2B5EF4-FFF2-40B4-BE49-F238E27FC236}">
                  <a16:creationId xmlns:a16="http://schemas.microsoft.com/office/drawing/2014/main" id="{A1E3358C-4CB7-D06C-A627-BE6923C35FE9}"/>
                </a:ext>
              </a:extLst>
            </p:cNvPr>
            <p:cNvSpPr/>
            <p:nvPr/>
          </p:nvSpPr>
          <p:spPr>
            <a:xfrm>
              <a:off x="5530425" y="2211700"/>
              <a:ext cx="7125" cy="18425"/>
            </a:xfrm>
            <a:custGeom>
              <a:avLst/>
              <a:gdLst/>
              <a:ahLst/>
              <a:cxnLst/>
              <a:rect l="l" t="t" r="r" b="b"/>
              <a:pathLst>
                <a:path w="285" h="737"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29228;p118">
              <a:extLst>
                <a:ext uri="{FF2B5EF4-FFF2-40B4-BE49-F238E27FC236}">
                  <a16:creationId xmlns:a16="http://schemas.microsoft.com/office/drawing/2014/main" id="{BCCC204F-CBB8-8199-5C35-34459D048600}"/>
                </a:ext>
              </a:extLst>
            </p:cNvPr>
            <p:cNvSpPr/>
            <p:nvPr/>
          </p:nvSpPr>
          <p:spPr>
            <a:xfrm>
              <a:off x="5543075" y="2211700"/>
              <a:ext cx="7325" cy="18425"/>
            </a:xfrm>
            <a:custGeom>
              <a:avLst/>
              <a:gdLst/>
              <a:ahLst/>
              <a:cxnLst/>
              <a:rect l="l" t="t" r="r" b="b"/>
              <a:pathLst>
                <a:path w="293"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29229;p118">
              <a:extLst>
                <a:ext uri="{FF2B5EF4-FFF2-40B4-BE49-F238E27FC236}">
                  <a16:creationId xmlns:a16="http://schemas.microsoft.com/office/drawing/2014/main" id="{9E022B39-04AE-6667-37BC-B9A021E56500}"/>
                </a:ext>
              </a:extLst>
            </p:cNvPr>
            <p:cNvSpPr/>
            <p:nvPr/>
          </p:nvSpPr>
          <p:spPr>
            <a:xfrm>
              <a:off x="5555700" y="22117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29230;p118">
              <a:extLst>
                <a:ext uri="{FF2B5EF4-FFF2-40B4-BE49-F238E27FC236}">
                  <a16:creationId xmlns:a16="http://schemas.microsoft.com/office/drawing/2014/main" id="{5A9E9ED2-28AF-F566-4C4E-F675DD4B28B8}"/>
                </a:ext>
              </a:extLst>
            </p:cNvPr>
            <p:cNvSpPr/>
            <p:nvPr/>
          </p:nvSpPr>
          <p:spPr>
            <a:xfrm>
              <a:off x="5593625" y="221170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29231;p118">
              <a:extLst>
                <a:ext uri="{FF2B5EF4-FFF2-40B4-BE49-F238E27FC236}">
                  <a16:creationId xmlns:a16="http://schemas.microsoft.com/office/drawing/2014/main" id="{2C362BB2-FC02-7A43-2F99-E23030A80E76}"/>
                </a:ext>
              </a:extLst>
            </p:cNvPr>
            <p:cNvSpPr/>
            <p:nvPr/>
          </p:nvSpPr>
          <p:spPr>
            <a:xfrm>
              <a:off x="5530425" y="2244750"/>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29232;p118">
              <a:extLst>
                <a:ext uri="{FF2B5EF4-FFF2-40B4-BE49-F238E27FC236}">
                  <a16:creationId xmlns:a16="http://schemas.microsoft.com/office/drawing/2014/main" id="{CCC89FC8-B51E-82CF-04EC-A4AA3E395860}"/>
                </a:ext>
              </a:extLst>
            </p:cNvPr>
            <p:cNvSpPr/>
            <p:nvPr/>
          </p:nvSpPr>
          <p:spPr>
            <a:xfrm>
              <a:off x="5555700" y="22447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29233;p118">
              <a:extLst>
                <a:ext uri="{FF2B5EF4-FFF2-40B4-BE49-F238E27FC236}">
                  <a16:creationId xmlns:a16="http://schemas.microsoft.com/office/drawing/2014/main" id="{010DD700-5A81-EFF3-81B6-C23A1B8752FE}"/>
                </a:ext>
              </a:extLst>
            </p:cNvPr>
            <p:cNvSpPr/>
            <p:nvPr/>
          </p:nvSpPr>
          <p:spPr>
            <a:xfrm>
              <a:off x="5580975" y="22447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29234;p118">
              <a:extLst>
                <a:ext uri="{FF2B5EF4-FFF2-40B4-BE49-F238E27FC236}">
                  <a16:creationId xmlns:a16="http://schemas.microsoft.com/office/drawing/2014/main" id="{8E7C910C-1160-1E6E-54D5-8B16D424E0CD}"/>
                </a:ext>
              </a:extLst>
            </p:cNvPr>
            <p:cNvSpPr/>
            <p:nvPr/>
          </p:nvSpPr>
          <p:spPr>
            <a:xfrm>
              <a:off x="5543075" y="2277800"/>
              <a:ext cx="7325" cy="18650"/>
            </a:xfrm>
            <a:custGeom>
              <a:avLst/>
              <a:gdLst/>
              <a:ahLst/>
              <a:cxnLst/>
              <a:rect l="l" t="t" r="r" b="b"/>
              <a:pathLst>
                <a:path w="293" h="746" extrusionOk="0">
                  <a:moveTo>
                    <a:pt x="0" y="0"/>
                  </a:moveTo>
                  <a:lnTo>
                    <a:pt x="0"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29235;p118">
              <a:extLst>
                <a:ext uri="{FF2B5EF4-FFF2-40B4-BE49-F238E27FC236}">
                  <a16:creationId xmlns:a16="http://schemas.microsoft.com/office/drawing/2014/main" id="{7CD569ED-8513-C420-5A77-C816AF03F0CB}"/>
                </a:ext>
              </a:extLst>
            </p:cNvPr>
            <p:cNvSpPr/>
            <p:nvPr/>
          </p:nvSpPr>
          <p:spPr>
            <a:xfrm>
              <a:off x="5568350" y="2277800"/>
              <a:ext cx="7325" cy="18650"/>
            </a:xfrm>
            <a:custGeom>
              <a:avLst/>
              <a:gdLst/>
              <a:ahLst/>
              <a:cxnLst/>
              <a:rect l="l" t="t" r="r" b="b"/>
              <a:pathLst>
                <a:path w="293"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29236;p118">
              <a:extLst>
                <a:ext uri="{FF2B5EF4-FFF2-40B4-BE49-F238E27FC236}">
                  <a16:creationId xmlns:a16="http://schemas.microsoft.com/office/drawing/2014/main" id="{91291C0D-4597-D896-97F1-8E1CA84D746B}"/>
                </a:ext>
              </a:extLst>
            </p:cNvPr>
            <p:cNvSpPr/>
            <p:nvPr/>
          </p:nvSpPr>
          <p:spPr>
            <a:xfrm>
              <a:off x="5593625" y="2277800"/>
              <a:ext cx="7350" cy="18650"/>
            </a:xfrm>
            <a:custGeom>
              <a:avLst/>
              <a:gdLst/>
              <a:ahLst/>
              <a:cxnLst/>
              <a:rect l="l" t="t" r="r" b="b"/>
              <a:pathLst>
                <a:path w="294" h="746" extrusionOk="0">
                  <a:moveTo>
                    <a:pt x="1" y="0"/>
                  </a:moveTo>
                  <a:lnTo>
                    <a:pt x="1" y="746"/>
                  </a:lnTo>
                  <a:lnTo>
                    <a:pt x="293" y="74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29237;p118">
              <a:extLst>
                <a:ext uri="{FF2B5EF4-FFF2-40B4-BE49-F238E27FC236}">
                  <a16:creationId xmlns:a16="http://schemas.microsoft.com/office/drawing/2014/main" id="{AFDA9CBA-8882-6BD9-98C1-F9F1D97C6449}"/>
                </a:ext>
              </a:extLst>
            </p:cNvPr>
            <p:cNvSpPr/>
            <p:nvPr/>
          </p:nvSpPr>
          <p:spPr>
            <a:xfrm>
              <a:off x="5530425" y="2311075"/>
              <a:ext cx="7125" cy="18425"/>
            </a:xfrm>
            <a:custGeom>
              <a:avLst/>
              <a:gdLst/>
              <a:ahLst/>
              <a:cxnLst/>
              <a:rect l="l" t="t" r="r" b="b"/>
              <a:pathLst>
                <a:path w="285" h="737" extrusionOk="0">
                  <a:moveTo>
                    <a:pt x="0" y="0"/>
                  </a:moveTo>
                  <a:lnTo>
                    <a:pt x="0" y="736"/>
                  </a:lnTo>
                  <a:lnTo>
                    <a:pt x="284" y="736"/>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29238;p118">
              <a:extLst>
                <a:ext uri="{FF2B5EF4-FFF2-40B4-BE49-F238E27FC236}">
                  <a16:creationId xmlns:a16="http://schemas.microsoft.com/office/drawing/2014/main" id="{76141D86-83B1-E4BF-8377-D2E36F5D1289}"/>
                </a:ext>
              </a:extLst>
            </p:cNvPr>
            <p:cNvSpPr/>
            <p:nvPr/>
          </p:nvSpPr>
          <p:spPr>
            <a:xfrm>
              <a:off x="5555700" y="23110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29239;p118">
              <a:extLst>
                <a:ext uri="{FF2B5EF4-FFF2-40B4-BE49-F238E27FC236}">
                  <a16:creationId xmlns:a16="http://schemas.microsoft.com/office/drawing/2014/main" id="{2C09F11A-8671-8AEF-CD4A-9398BA86CF8A}"/>
                </a:ext>
              </a:extLst>
            </p:cNvPr>
            <p:cNvSpPr/>
            <p:nvPr/>
          </p:nvSpPr>
          <p:spPr>
            <a:xfrm>
              <a:off x="5593625" y="2311075"/>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29240;p118">
              <a:extLst>
                <a:ext uri="{FF2B5EF4-FFF2-40B4-BE49-F238E27FC236}">
                  <a16:creationId xmlns:a16="http://schemas.microsoft.com/office/drawing/2014/main" id="{DD2C4D8A-3F03-80EB-2A26-26D776DCFE4C}"/>
                </a:ext>
              </a:extLst>
            </p:cNvPr>
            <p:cNvSpPr/>
            <p:nvPr/>
          </p:nvSpPr>
          <p:spPr>
            <a:xfrm>
              <a:off x="5478975" y="2343000"/>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29241;p118">
              <a:extLst>
                <a:ext uri="{FF2B5EF4-FFF2-40B4-BE49-F238E27FC236}">
                  <a16:creationId xmlns:a16="http://schemas.microsoft.com/office/drawing/2014/main" id="{1F89D426-A9B2-A102-4EE3-A29738E20384}"/>
                </a:ext>
              </a:extLst>
            </p:cNvPr>
            <p:cNvSpPr/>
            <p:nvPr/>
          </p:nvSpPr>
          <p:spPr>
            <a:xfrm>
              <a:off x="5517100" y="2343000"/>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29242;p118">
              <a:extLst>
                <a:ext uri="{FF2B5EF4-FFF2-40B4-BE49-F238E27FC236}">
                  <a16:creationId xmlns:a16="http://schemas.microsoft.com/office/drawing/2014/main" id="{B1628279-08F6-C0E4-A322-740988F907A5}"/>
                </a:ext>
              </a:extLst>
            </p:cNvPr>
            <p:cNvSpPr/>
            <p:nvPr/>
          </p:nvSpPr>
          <p:spPr>
            <a:xfrm>
              <a:off x="5530425" y="2343000"/>
              <a:ext cx="7125" cy="18425"/>
            </a:xfrm>
            <a:custGeom>
              <a:avLst/>
              <a:gdLst/>
              <a:ahLst/>
              <a:cxnLst/>
              <a:rect l="l" t="t" r="r" b="b"/>
              <a:pathLst>
                <a:path w="285" h="737"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29243;p118">
              <a:extLst>
                <a:ext uri="{FF2B5EF4-FFF2-40B4-BE49-F238E27FC236}">
                  <a16:creationId xmlns:a16="http://schemas.microsoft.com/office/drawing/2014/main" id="{D7DF4042-973A-C3B7-1C71-2213A4E8F82B}"/>
                </a:ext>
              </a:extLst>
            </p:cNvPr>
            <p:cNvSpPr/>
            <p:nvPr/>
          </p:nvSpPr>
          <p:spPr>
            <a:xfrm>
              <a:off x="5555700" y="23430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29244;p118">
              <a:extLst>
                <a:ext uri="{FF2B5EF4-FFF2-40B4-BE49-F238E27FC236}">
                  <a16:creationId xmlns:a16="http://schemas.microsoft.com/office/drawing/2014/main" id="{F65A6FAC-51DF-3D72-D6CF-4DC44B308B20}"/>
                </a:ext>
              </a:extLst>
            </p:cNvPr>
            <p:cNvSpPr/>
            <p:nvPr/>
          </p:nvSpPr>
          <p:spPr>
            <a:xfrm>
              <a:off x="5453675" y="2373600"/>
              <a:ext cx="7350" cy="18425"/>
            </a:xfrm>
            <a:custGeom>
              <a:avLst/>
              <a:gdLst/>
              <a:ahLst/>
              <a:cxnLst/>
              <a:rect l="l" t="t" r="r" b="b"/>
              <a:pathLst>
                <a:path w="294"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29245;p118">
              <a:extLst>
                <a:ext uri="{FF2B5EF4-FFF2-40B4-BE49-F238E27FC236}">
                  <a16:creationId xmlns:a16="http://schemas.microsoft.com/office/drawing/2014/main" id="{54DD11BE-436D-C933-1544-2A8B9E7333C7}"/>
                </a:ext>
              </a:extLst>
            </p:cNvPr>
            <p:cNvSpPr/>
            <p:nvPr/>
          </p:nvSpPr>
          <p:spPr>
            <a:xfrm>
              <a:off x="5466325" y="237360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29246;p118">
              <a:extLst>
                <a:ext uri="{FF2B5EF4-FFF2-40B4-BE49-F238E27FC236}">
                  <a16:creationId xmlns:a16="http://schemas.microsoft.com/office/drawing/2014/main" id="{1288BA8B-6ED7-E497-B4B6-CF69631CF6CD}"/>
                </a:ext>
              </a:extLst>
            </p:cNvPr>
            <p:cNvSpPr/>
            <p:nvPr/>
          </p:nvSpPr>
          <p:spPr>
            <a:xfrm>
              <a:off x="5504475" y="2373600"/>
              <a:ext cx="7125" cy="18425"/>
            </a:xfrm>
            <a:custGeom>
              <a:avLst/>
              <a:gdLst/>
              <a:ahLst/>
              <a:cxnLst/>
              <a:rect l="l" t="t" r="r" b="b"/>
              <a:pathLst>
                <a:path w="285" h="737" extrusionOk="0">
                  <a:moveTo>
                    <a:pt x="1" y="1"/>
                  </a:moveTo>
                  <a:lnTo>
                    <a:pt x="1" y="737"/>
                  </a:lnTo>
                  <a:lnTo>
                    <a:pt x="285" y="737"/>
                  </a:lnTo>
                  <a:lnTo>
                    <a:pt x="2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29247;p118">
              <a:extLst>
                <a:ext uri="{FF2B5EF4-FFF2-40B4-BE49-F238E27FC236}">
                  <a16:creationId xmlns:a16="http://schemas.microsoft.com/office/drawing/2014/main" id="{777427D4-0F34-CF74-CA91-718303949E8F}"/>
                </a:ext>
              </a:extLst>
            </p:cNvPr>
            <p:cNvSpPr/>
            <p:nvPr/>
          </p:nvSpPr>
          <p:spPr>
            <a:xfrm>
              <a:off x="5530425" y="2373600"/>
              <a:ext cx="7125" cy="18425"/>
            </a:xfrm>
            <a:custGeom>
              <a:avLst/>
              <a:gdLst/>
              <a:ahLst/>
              <a:cxnLst/>
              <a:rect l="l" t="t" r="r" b="b"/>
              <a:pathLst>
                <a:path w="285" h="737" extrusionOk="0">
                  <a:moveTo>
                    <a:pt x="0" y="1"/>
                  </a:moveTo>
                  <a:lnTo>
                    <a:pt x="0" y="737"/>
                  </a:lnTo>
                  <a:lnTo>
                    <a:pt x="284" y="737"/>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29248;p118">
              <a:extLst>
                <a:ext uri="{FF2B5EF4-FFF2-40B4-BE49-F238E27FC236}">
                  <a16:creationId xmlns:a16="http://schemas.microsoft.com/office/drawing/2014/main" id="{BC78E299-CB06-CDBE-916B-4D23E83F6EAF}"/>
                </a:ext>
              </a:extLst>
            </p:cNvPr>
            <p:cNvSpPr/>
            <p:nvPr/>
          </p:nvSpPr>
          <p:spPr>
            <a:xfrm>
              <a:off x="5593625" y="2373600"/>
              <a:ext cx="7350" cy="18425"/>
            </a:xfrm>
            <a:custGeom>
              <a:avLst/>
              <a:gdLst/>
              <a:ahLst/>
              <a:cxnLst/>
              <a:rect l="l" t="t" r="r" b="b"/>
              <a:pathLst>
                <a:path w="294" h="737"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29249;p118">
              <a:extLst>
                <a:ext uri="{FF2B5EF4-FFF2-40B4-BE49-F238E27FC236}">
                  <a16:creationId xmlns:a16="http://schemas.microsoft.com/office/drawing/2014/main" id="{9DEB7188-5B2B-6131-A8C9-4326CE358B3E}"/>
                </a:ext>
              </a:extLst>
            </p:cNvPr>
            <p:cNvSpPr/>
            <p:nvPr/>
          </p:nvSpPr>
          <p:spPr>
            <a:xfrm>
              <a:off x="5517100" y="2402875"/>
              <a:ext cx="7375" cy="18650"/>
            </a:xfrm>
            <a:custGeom>
              <a:avLst/>
              <a:gdLst/>
              <a:ahLst/>
              <a:cxnLst/>
              <a:rect l="l" t="t" r="r" b="b"/>
              <a:pathLst>
                <a:path w="295"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29250;p118">
              <a:extLst>
                <a:ext uri="{FF2B5EF4-FFF2-40B4-BE49-F238E27FC236}">
                  <a16:creationId xmlns:a16="http://schemas.microsoft.com/office/drawing/2014/main" id="{F46CC0FF-E133-A999-A460-A1661D55CFD6}"/>
                </a:ext>
              </a:extLst>
            </p:cNvPr>
            <p:cNvSpPr/>
            <p:nvPr/>
          </p:nvSpPr>
          <p:spPr>
            <a:xfrm>
              <a:off x="5491625" y="2402875"/>
              <a:ext cx="7325" cy="18650"/>
            </a:xfrm>
            <a:custGeom>
              <a:avLst/>
              <a:gdLst/>
              <a:ahLst/>
              <a:cxnLst/>
              <a:rect l="l" t="t" r="r" b="b"/>
              <a:pathLst>
                <a:path w="293" h="746" extrusionOk="0">
                  <a:moveTo>
                    <a:pt x="0" y="1"/>
                  </a:moveTo>
                  <a:lnTo>
                    <a:pt x="0"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29251;p118">
              <a:extLst>
                <a:ext uri="{FF2B5EF4-FFF2-40B4-BE49-F238E27FC236}">
                  <a16:creationId xmlns:a16="http://schemas.microsoft.com/office/drawing/2014/main" id="{EBC0C981-B65F-D037-FDEC-C38056B54A81}"/>
                </a:ext>
              </a:extLst>
            </p:cNvPr>
            <p:cNvSpPr/>
            <p:nvPr/>
          </p:nvSpPr>
          <p:spPr>
            <a:xfrm>
              <a:off x="5580975" y="2402875"/>
              <a:ext cx="7350" cy="18650"/>
            </a:xfrm>
            <a:custGeom>
              <a:avLst/>
              <a:gdLst/>
              <a:ahLst/>
              <a:cxnLst/>
              <a:rect l="l" t="t" r="r" b="b"/>
              <a:pathLst>
                <a:path w="294" h="746"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29252;p118">
              <a:extLst>
                <a:ext uri="{FF2B5EF4-FFF2-40B4-BE49-F238E27FC236}">
                  <a16:creationId xmlns:a16="http://schemas.microsoft.com/office/drawing/2014/main" id="{DC333CA5-CCF9-7CF4-8627-CBF6012751A6}"/>
                </a:ext>
              </a:extLst>
            </p:cNvPr>
            <p:cNvSpPr/>
            <p:nvPr/>
          </p:nvSpPr>
          <p:spPr>
            <a:xfrm>
              <a:off x="5593625" y="2402875"/>
              <a:ext cx="7350" cy="18650"/>
            </a:xfrm>
            <a:custGeom>
              <a:avLst/>
              <a:gdLst/>
              <a:ahLst/>
              <a:cxnLst/>
              <a:rect l="l" t="t" r="r" b="b"/>
              <a:pathLst>
                <a:path w="294" h="746"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29253;p118">
              <a:extLst>
                <a:ext uri="{FF2B5EF4-FFF2-40B4-BE49-F238E27FC236}">
                  <a16:creationId xmlns:a16="http://schemas.microsoft.com/office/drawing/2014/main" id="{26477B14-00D3-2C4F-6A6C-C3E36B53318A}"/>
                </a:ext>
              </a:extLst>
            </p:cNvPr>
            <p:cNvSpPr/>
            <p:nvPr/>
          </p:nvSpPr>
          <p:spPr>
            <a:xfrm>
              <a:off x="5543075" y="243237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29254;p118">
              <a:extLst>
                <a:ext uri="{FF2B5EF4-FFF2-40B4-BE49-F238E27FC236}">
                  <a16:creationId xmlns:a16="http://schemas.microsoft.com/office/drawing/2014/main" id="{6D4CD1CE-0B31-24AB-D081-3769A4D64574}"/>
                </a:ext>
              </a:extLst>
            </p:cNvPr>
            <p:cNvSpPr/>
            <p:nvPr/>
          </p:nvSpPr>
          <p:spPr>
            <a:xfrm>
              <a:off x="5478975" y="2432375"/>
              <a:ext cx="7350" cy="18425"/>
            </a:xfrm>
            <a:custGeom>
              <a:avLst/>
              <a:gdLst/>
              <a:ahLst/>
              <a:cxnLst/>
              <a:rect l="l" t="t" r="r" b="b"/>
              <a:pathLst>
                <a:path w="294"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29255;p118">
              <a:extLst>
                <a:ext uri="{FF2B5EF4-FFF2-40B4-BE49-F238E27FC236}">
                  <a16:creationId xmlns:a16="http://schemas.microsoft.com/office/drawing/2014/main" id="{98BEB807-57E6-D3A0-8C72-4352C46BEA33}"/>
                </a:ext>
              </a:extLst>
            </p:cNvPr>
            <p:cNvSpPr/>
            <p:nvPr/>
          </p:nvSpPr>
          <p:spPr>
            <a:xfrm>
              <a:off x="5568350" y="2432375"/>
              <a:ext cx="7325" cy="18425"/>
            </a:xfrm>
            <a:custGeom>
              <a:avLst/>
              <a:gdLst/>
              <a:ahLst/>
              <a:cxnLst/>
              <a:rect l="l" t="t" r="r" b="b"/>
              <a:pathLst>
                <a:path w="293"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29256;p118">
              <a:extLst>
                <a:ext uri="{FF2B5EF4-FFF2-40B4-BE49-F238E27FC236}">
                  <a16:creationId xmlns:a16="http://schemas.microsoft.com/office/drawing/2014/main" id="{C5D21834-D57D-DA5C-CD26-3DD2B0FD7E23}"/>
                </a:ext>
              </a:extLst>
            </p:cNvPr>
            <p:cNvSpPr/>
            <p:nvPr/>
          </p:nvSpPr>
          <p:spPr>
            <a:xfrm>
              <a:off x="5593625" y="2432375"/>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29257;p118">
              <a:extLst>
                <a:ext uri="{FF2B5EF4-FFF2-40B4-BE49-F238E27FC236}">
                  <a16:creationId xmlns:a16="http://schemas.microsoft.com/office/drawing/2014/main" id="{024B1848-3F33-7F57-62F6-D23136BC142B}"/>
                </a:ext>
              </a:extLst>
            </p:cNvPr>
            <p:cNvSpPr/>
            <p:nvPr/>
          </p:nvSpPr>
          <p:spPr>
            <a:xfrm>
              <a:off x="5453675" y="24616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29258;p118">
              <a:extLst>
                <a:ext uri="{FF2B5EF4-FFF2-40B4-BE49-F238E27FC236}">
                  <a16:creationId xmlns:a16="http://schemas.microsoft.com/office/drawing/2014/main" id="{7DADAD99-50F8-1D57-052C-C2B5F74A608E}"/>
                </a:ext>
              </a:extLst>
            </p:cNvPr>
            <p:cNvSpPr/>
            <p:nvPr/>
          </p:nvSpPr>
          <p:spPr>
            <a:xfrm>
              <a:off x="5491625" y="2461650"/>
              <a:ext cx="7325" cy="18650"/>
            </a:xfrm>
            <a:custGeom>
              <a:avLst/>
              <a:gdLst/>
              <a:ahLst/>
              <a:cxnLst/>
              <a:rect l="l" t="t" r="r" b="b"/>
              <a:pathLst>
                <a:path w="293" h="746" extrusionOk="0">
                  <a:moveTo>
                    <a:pt x="0" y="0"/>
                  </a:moveTo>
                  <a:lnTo>
                    <a:pt x="0"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29259;p118">
              <a:extLst>
                <a:ext uri="{FF2B5EF4-FFF2-40B4-BE49-F238E27FC236}">
                  <a16:creationId xmlns:a16="http://schemas.microsoft.com/office/drawing/2014/main" id="{FEF4B03A-72C8-1B46-0FC3-DA6685AF86F9}"/>
                </a:ext>
              </a:extLst>
            </p:cNvPr>
            <p:cNvSpPr/>
            <p:nvPr/>
          </p:nvSpPr>
          <p:spPr>
            <a:xfrm>
              <a:off x="5466325" y="24616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29260;p118">
              <a:extLst>
                <a:ext uri="{FF2B5EF4-FFF2-40B4-BE49-F238E27FC236}">
                  <a16:creationId xmlns:a16="http://schemas.microsoft.com/office/drawing/2014/main" id="{5E28E1B4-9E3B-FFD6-1897-AA4FEB14CACB}"/>
                </a:ext>
              </a:extLst>
            </p:cNvPr>
            <p:cNvSpPr/>
            <p:nvPr/>
          </p:nvSpPr>
          <p:spPr>
            <a:xfrm>
              <a:off x="5555700" y="2461650"/>
              <a:ext cx="7350" cy="18650"/>
            </a:xfrm>
            <a:custGeom>
              <a:avLst/>
              <a:gdLst/>
              <a:ahLst/>
              <a:cxnLst/>
              <a:rect l="l" t="t" r="r" b="b"/>
              <a:pathLst>
                <a:path w="294"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29261;p118">
              <a:extLst>
                <a:ext uri="{FF2B5EF4-FFF2-40B4-BE49-F238E27FC236}">
                  <a16:creationId xmlns:a16="http://schemas.microsoft.com/office/drawing/2014/main" id="{B9E28E06-1D1C-02EC-5568-19A34FC0596E}"/>
                </a:ext>
              </a:extLst>
            </p:cNvPr>
            <p:cNvSpPr/>
            <p:nvPr/>
          </p:nvSpPr>
          <p:spPr>
            <a:xfrm>
              <a:off x="5568350" y="2461650"/>
              <a:ext cx="7325" cy="18650"/>
            </a:xfrm>
            <a:custGeom>
              <a:avLst/>
              <a:gdLst/>
              <a:ahLst/>
              <a:cxnLst/>
              <a:rect l="l" t="t" r="r" b="b"/>
              <a:pathLst>
                <a:path w="293"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29262;p118">
              <a:extLst>
                <a:ext uri="{FF2B5EF4-FFF2-40B4-BE49-F238E27FC236}">
                  <a16:creationId xmlns:a16="http://schemas.microsoft.com/office/drawing/2014/main" id="{921DC19E-4044-7FFD-2132-B8D736F3E0F8}"/>
                </a:ext>
              </a:extLst>
            </p:cNvPr>
            <p:cNvSpPr/>
            <p:nvPr/>
          </p:nvSpPr>
          <p:spPr>
            <a:xfrm>
              <a:off x="5453675" y="2491150"/>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29263;p118">
              <a:extLst>
                <a:ext uri="{FF2B5EF4-FFF2-40B4-BE49-F238E27FC236}">
                  <a16:creationId xmlns:a16="http://schemas.microsoft.com/office/drawing/2014/main" id="{2C1716EC-2038-0362-3854-9D1F5A82AFCB}"/>
                </a:ext>
              </a:extLst>
            </p:cNvPr>
            <p:cNvSpPr/>
            <p:nvPr/>
          </p:nvSpPr>
          <p:spPr>
            <a:xfrm>
              <a:off x="5543075" y="2491150"/>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29264;p118">
              <a:extLst>
                <a:ext uri="{FF2B5EF4-FFF2-40B4-BE49-F238E27FC236}">
                  <a16:creationId xmlns:a16="http://schemas.microsoft.com/office/drawing/2014/main" id="{9C09FDC4-1EFA-F992-0E02-9403F9C5FD68}"/>
                </a:ext>
              </a:extLst>
            </p:cNvPr>
            <p:cNvSpPr/>
            <p:nvPr/>
          </p:nvSpPr>
          <p:spPr>
            <a:xfrm>
              <a:off x="5491625" y="2491150"/>
              <a:ext cx="7325" cy="18425"/>
            </a:xfrm>
            <a:custGeom>
              <a:avLst/>
              <a:gdLst/>
              <a:ahLst/>
              <a:cxnLst/>
              <a:rect l="l" t="t" r="r" b="b"/>
              <a:pathLst>
                <a:path w="293" h="737" extrusionOk="0">
                  <a:moveTo>
                    <a:pt x="0" y="0"/>
                  </a:moveTo>
                  <a:lnTo>
                    <a:pt x="0"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29265;p118">
              <a:extLst>
                <a:ext uri="{FF2B5EF4-FFF2-40B4-BE49-F238E27FC236}">
                  <a16:creationId xmlns:a16="http://schemas.microsoft.com/office/drawing/2014/main" id="{30E22371-71BD-7872-B5F9-73FF38E2B01A}"/>
                </a:ext>
              </a:extLst>
            </p:cNvPr>
            <p:cNvSpPr/>
            <p:nvPr/>
          </p:nvSpPr>
          <p:spPr>
            <a:xfrm>
              <a:off x="5517100" y="2491150"/>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29266;p118">
              <a:extLst>
                <a:ext uri="{FF2B5EF4-FFF2-40B4-BE49-F238E27FC236}">
                  <a16:creationId xmlns:a16="http://schemas.microsoft.com/office/drawing/2014/main" id="{DB17E830-6EEB-4001-6EEB-333F85430744}"/>
                </a:ext>
              </a:extLst>
            </p:cNvPr>
            <p:cNvSpPr/>
            <p:nvPr/>
          </p:nvSpPr>
          <p:spPr>
            <a:xfrm>
              <a:off x="5593625" y="2491150"/>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29267;p118">
              <a:extLst>
                <a:ext uri="{FF2B5EF4-FFF2-40B4-BE49-F238E27FC236}">
                  <a16:creationId xmlns:a16="http://schemas.microsoft.com/office/drawing/2014/main" id="{AC1F6D04-81B0-80C4-DD34-C5FF35A83FF8}"/>
                </a:ext>
              </a:extLst>
            </p:cNvPr>
            <p:cNvSpPr/>
            <p:nvPr/>
          </p:nvSpPr>
          <p:spPr>
            <a:xfrm>
              <a:off x="5453675" y="2521975"/>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29268;p118">
              <a:extLst>
                <a:ext uri="{FF2B5EF4-FFF2-40B4-BE49-F238E27FC236}">
                  <a16:creationId xmlns:a16="http://schemas.microsoft.com/office/drawing/2014/main" id="{77B29A11-D1D4-5787-43A5-BD7F391EC9F5}"/>
                </a:ext>
              </a:extLst>
            </p:cNvPr>
            <p:cNvSpPr/>
            <p:nvPr/>
          </p:nvSpPr>
          <p:spPr>
            <a:xfrm>
              <a:off x="5543075" y="252197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29269;p118">
              <a:extLst>
                <a:ext uri="{FF2B5EF4-FFF2-40B4-BE49-F238E27FC236}">
                  <a16:creationId xmlns:a16="http://schemas.microsoft.com/office/drawing/2014/main" id="{88ED98BB-7784-9797-CA12-B48BD3681A2C}"/>
                </a:ext>
              </a:extLst>
            </p:cNvPr>
            <p:cNvSpPr/>
            <p:nvPr/>
          </p:nvSpPr>
          <p:spPr>
            <a:xfrm>
              <a:off x="5491625" y="2521975"/>
              <a:ext cx="7325" cy="18425"/>
            </a:xfrm>
            <a:custGeom>
              <a:avLst/>
              <a:gdLst/>
              <a:ahLst/>
              <a:cxnLst/>
              <a:rect l="l" t="t" r="r" b="b"/>
              <a:pathLst>
                <a:path w="293" h="737" extrusionOk="0">
                  <a:moveTo>
                    <a:pt x="0" y="0"/>
                  </a:moveTo>
                  <a:lnTo>
                    <a:pt x="0"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29270;p118">
              <a:extLst>
                <a:ext uri="{FF2B5EF4-FFF2-40B4-BE49-F238E27FC236}">
                  <a16:creationId xmlns:a16="http://schemas.microsoft.com/office/drawing/2014/main" id="{340E798D-EE36-B637-6ADD-E2C74907CB1E}"/>
                </a:ext>
              </a:extLst>
            </p:cNvPr>
            <p:cNvSpPr/>
            <p:nvPr/>
          </p:nvSpPr>
          <p:spPr>
            <a:xfrm>
              <a:off x="5530425" y="2521975"/>
              <a:ext cx="7125" cy="18425"/>
            </a:xfrm>
            <a:custGeom>
              <a:avLst/>
              <a:gdLst/>
              <a:ahLst/>
              <a:cxnLst/>
              <a:rect l="l" t="t" r="r" b="b"/>
              <a:pathLst>
                <a:path w="285" h="737" extrusionOk="0">
                  <a:moveTo>
                    <a:pt x="0" y="0"/>
                  </a:moveTo>
                  <a:lnTo>
                    <a:pt x="0" y="737"/>
                  </a:lnTo>
                  <a:lnTo>
                    <a:pt x="284" y="737"/>
                  </a:lnTo>
                  <a:lnTo>
                    <a:pt x="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29271;p118">
              <a:extLst>
                <a:ext uri="{FF2B5EF4-FFF2-40B4-BE49-F238E27FC236}">
                  <a16:creationId xmlns:a16="http://schemas.microsoft.com/office/drawing/2014/main" id="{3E197DE3-0219-C711-362F-A22F52518660}"/>
                </a:ext>
              </a:extLst>
            </p:cNvPr>
            <p:cNvSpPr/>
            <p:nvPr/>
          </p:nvSpPr>
          <p:spPr>
            <a:xfrm>
              <a:off x="5593625" y="2521975"/>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29272;p118">
              <a:extLst>
                <a:ext uri="{FF2B5EF4-FFF2-40B4-BE49-F238E27FC236}">
                  <a16:creationId xmlns:a16="http://schemas.microsoft.com/office/drawing/2014/main" id="{D19DFBAE-C40B-2C14-9053-5D7FDE718EDC}"/>
                </a:ext>
              </a:extLst>
            </p:cNvPr>
            <p:cNvSpPr/>
            <p:nvPr/>
          </p:nvSpPr>
          <p:spPr>
            <a:xfrm>
              <a:off x="5543075" y="2551025"/>
              <a:ext cx="7325" cy="18425"/>
            </a:xfrm>
            <a:custGeom>
              <a:avLst/>
              <a:gdLst/>
              <a:ahLst/>
              <a:cxnLst/>
              <a:rect l="l" t="t" r="r" b="b"/>
              <a:pathLst>
                <a:path w="293"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29273;p118">
              <a:extLst>
                <a:ext uri="{FF2B5EF4-FFF2-40B4-BE49-F238E27FC236}">
                  <a16:creationId xmlns:a16="http://schemas.microsoft.com/office/drawing/2014/main" id="{FF1F59DA-E36E-73D7-1248-0B8DB3B13AAB}"/>
                </a:ext>
              </a:extLst>
            </p:cNvPr>
            <p:cNvSpPr/>
            <p:nvPr/>
          </p:nvSpPr>
          <p:spPr>
            <a:xfrm>
              <a:off x="5478975" y="2551025"/>
              <a:ext cx="7350" cy="18425"/>
            </a:xfrm>
            <a:custGeom>
              <a:avLst/>
              <a:gdLst/>
              <a:ahLst/>
              <a:cxnLst/>
              <a:rect l="l" t="t" r="r" b="b"/>
              <a:pathLst>
                <a:path w="294" h="737"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29274;p118">
              <a:extLst>
                <a:ext uri="{FF2B5EF4-FFF2-40B4-BE49-F238E27FC236}">
                  <a16:creationId xmlns:a16="http://schemas.microsoft.com/office/drawing/2014/main" id="{8A52AEA4-D9EA-5825-974E-1EB696D11947}"/>
                </a:ext>
              </a:extLst>
            </p:cNvPr>
            <p:cNvSpPr/>
            <p:nvPr/>
          </p:nvSpPr>
          <p:spPr>
            <a:xfrm>
              <a:off x="5517100" y="2551025"/>
              <a:ext cx="7375" cy="18425"/>
            </a:xfrm>
            <a:custGeom>
              <a:avLst/>
              <a:gdLst/>
              <a:ahLst/>
              <a:cxnLst/>
              <a:rect l="l" t="t" r="r" b="b"/>
              <a:pathLst>
                <a:path w="295" h="737"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29275;p118">
              <a:extLst>
                <a:ext uri="{FF2B5EF4-FFF2-40B4-BE49-F238E27FC236}">
                  <a16:creationId xmlns:a16="http://schemas.microsoft.com/office/drawing/2014/main" id="{09047276-01B7-BC18-B62F-5DE40825B955}"/>
                </a:ext>
              </a:extLst>
            </p:cNvPr>
            <p:cNvSpPr/>
            <p:nvPr/>
          </p:nvSpPr>
          <p:spPr>
            <a:xfrm>
              <a:off x="5453675" y="2579850"/>
              <a:ext cx="7350" cy="18675"/>
            </a:xfrm>
            <a:custGeom>
              <a:avLst/>
              <a:gdLst/>
              <a:ahLst/>
              <a:cxnLst/>
              <a:rect l="l" t="t" r="r" b="b"/>
              <a:pathLst>
                <a:path w="294" h="747"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29276;p118">
              <a:extLst>
                <a:ext uri="{FF2B5EF4-FFF2-40B4-BE49-F238E27FC236}">
                  <a16:creationId xmlns:a16="http://schemas.microsoft.com/office/drawing/2014/main" id="{D38BB8AA-BBA9-67C8-D839-D71AADFDDC9D}"/>
                </a:ext>
              </a:extLst>
            </p:cNvPr>
            <p:cNvSpPr/>
            <p:nvPr/>
          </p:nvSpPr>
          <p:spPr>
            <a:xfrm>
              <a:off x="5517100" y="2579850"/>
              <a:ext cx="7375" cy="18675"/>
            </a:xfrm>
            <a:custGeom>
              <a:avLst/>
              <a:gdLst/>
              <a:ahLst/>
              <a:cxnLst/>
              <a:rect l="l" t="t" r="r" b="b"/>
              <a:pathLst>
                <a:path w="295" h="747" extrusionOk="0">
                  <a:moveTo>
                    <a:pt x="1" y="1"/>
                  </a:moveTo>
                  <a:lnTo>
                    <a:pt x="1" y="746"/>
                  </a:lnTo>
                  <a:lnTo>
                    <a:pt x="294" y="74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29277;p118">
              <a:extLst>
                <a:ext uri="{FF2B5EF4-FFF2-40B4-BE49-F238E27FC236}">
                  <a16:creationId xmlns:a16="http://schemas.microsoft.com/office/drawing/2014/main" id="{593234DE-FD3C-0FED-FF13-E235D854D26A}"/>
                </a:ext>
              </a:extLst>
            </p:cNvPr>
            <p:cNvSpPr/>
            <p:nvPr/>
          </p:nvSpPr>
          <p:spPr>
            <a:xfrm>
              <a:off x="5593625" y="2579850"/>
              <a:ext cx="7350" cy="18675"/>
            </a:xfrm>
            <a:custGeom>
              <a:avLst/>
              <a:gdLst/>
              <a:ahLst/>
              <a:cxnLst/>
              <a:rect l="l" t="t" r="r" b="b"/>
              <a:pathLst>
                <a:path w="294" h="747" extrusionOk="0">
                  <a:moveTo>
                    <a:pt x="1" y="1"/>
                  </a:moveTo>
                  <a:lnTo>
                    <a:pt x="1" y="746"/>
                  </a:lnTo>
                  <a:lnTo>
                    <a:pt x="293" y="746"/>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29278;p118">
              <a:extLst>
                <a:ext uri="{FF2B5EF4-FFF2-40B4-BE49-F238E27FC236}">
                  <a16:creationId xmlns:a16="http://schemas.microsoft.com/office/drawing/2014/main" id="{B8F6E40F-A9B3-1756-1A14-BCEC5E6C7AAB}"/>
                </a:ext>
              </a:extLst>
            </p:cNvPr>
            <p:cNvSpPr/>
            <p:nvPr/>
          </p:nvSpPr>
          <p:spPr>
            <a:xfrm>
              <a:off x="5543075" y="2608900"/>
              <a:ext cx="7325" cy="18450"/>
            </a:xfrm>
            <a:custGeom>
              <a:avLst/>
              <a:gdLst/>
              <a:ahLst/>
              <a:cxnLst/>
              <a:rect l="l" t="t" r="r" b="b"/>
              <a:pathLst>
                <a:path w="293" h="738"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29279;p118">
              <a:extLst>
                <a:ext uri="{FF2B5EF4-FFF2-40B4-BE49-F238E27FC236}">
                  <a16:creationId xmlns:a16="http://schemas.microsoft.com/office/drawing/2014/main" id="{4F93FCC9-5EE6-EA5A-3729-228122FB0BBF}"/>
                </a:ext>
              </a:extLst>
            </p:cNvPr>
            <p:cNvSpPr/>
            <p:nvPr/>
          </p:nvSpPr>
          <p:spPr>
            <a:xfrm>
              <a:off x="5491625" y="2608900"/>
              <a:ext cx="7325" cy="18450"/>
            </a:xfrm>
            <a:custGeom>
              <a:avLst/>
              <a:gdLst/>
              <a:ahLst/>
              <a:cxnLst/>
              <a:rect l="l" t="t" r="r" b="b"/>
              <a:pathLst>
                <a:path w="293" h="738" extrusionOk="0">
                  <a:moveTo>
                    <a:pt x="0" y="1"/>
                  </a:moveTo>
                  <a:lnTo>
                    <a:pt x="0"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29280;p118">
              <a:extLst>
                <a:ext uri="{FF2B5EF4-FFF2-40B4-BE49-F238E27FC236}">
                  <a16:creationId xmlns:a16="http://schemas.microsoft.com/office/drawing/2014/main" id="{267235CA-21B6-762B-000B-C4D312BA3D21}"/>
                </a:ext>
              </a:extLst>
            </p:cNvPr>
            <p:cNvSpPr/>
            <p:nvPr/>
          </p:nvSpPr>
          <p:spPr>
            <a:xfrm>
              <a:off x="5453675" y="2637975"/>
              <a:ext cx="7350" cy="18425"/>
            </a:xfrm>
            <a:custGeom>
              <a:avLst/>
              <a:gdLst/>
              <a:ahLst/>
              <a:cxnLst/>
              <a:rect l="l" t="t" r="r" b="b"/>
              <a:pathLst>
                <a:path w="294"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29281;p118">
              <a:extLst>
                <a:ext uri="{FF2B5EF4-FFF2-40B4-BE49-F238E27FC236}">
                  <a16:creationId xmlns:a16="http://schemas.microsoft.com/office/drawing/2014/main" id="{2F8D59F7-4683-1C81-03A5-8240FD1F1B28}"/>
                </a:ext>
              </a:extLst>
            </p:cNvPr>
            <p:cNvSpPr/>
            <p:nvPr/>
          </p:nvSpPr>
          <p:spPr>
            <a:xfrm>
              <a:off x="5517100" y="2637975"/>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29282;p118">
              <a:extLst>
                <a:ext uri="{FF2B5EF4-FFF2-40B4-BE49-F238E27FC236}">
                  <a16:creationId xmlns:a16="http://schemas.microsoft.com/office/drawing/2014/main" id="{D61B1BE7-E0C2-0428-E2BF-80106508EFFB}"/>
                </a:ext>
              </a:extLst>
            </p:cNvPr>
            <p:cNvSpPr/>
            <p:nvPr/>
          </p:nvSpPr>
          <p:spPr>
            <a:xfrm>
              <a:off x="5593625" y="2637975"/>
              <a:ext cx="7350" cy="18425"/>
            </a:xfrm>
            <a:custGeom>
              <a:avLst/>
              <a:gdLst/>
              <a:ahLst/>
              <a:cxnLst/>
              <a:rect l="l" t="t" r="r" b="b"/>
              <a:pathLst>
                <a:path w="294" h="737" extrusionOk="0">
                  <a:moveTo>
                    <a:pt x="1" y="0"/>
                  </a:moveTo>
                  <a:lnTo>
                    <a:pt x="1" y="736"/>
                  </a:lnTo>
                  <a:lnTo>
                    <a:pt x="293" y="736"/>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29283;p118">
              <a:extLst>
                <a:ext uri="{FF2B5EF4-FFF2-40B4-BE49-F238E27FC236}">
                  <a16:creationId xmlns:a16="http://schemas.microsoft.com/office/drawing/2014/main" id="{D03B723A-6956-FF43-3409-B4861FF38DC7}"/>
                </a:ext>
              </a:extLst>
            </p:cNvPr>
            <p:cNvSpPr/>
            <p:nvPr/>
          </p:nvSpPr>
          <p:spPr>
            <a:xfrm>
              <a:off x="5453675" y="2671450"/>
              <a:ext cx="7350" cy="18425"/>
            </a:xfrm>
            <a:custGeom>
              <a:avLst/>
              <a:gdLst/>
              <a:ahLst/>
              <a:cxnLst/>
              <a:rect l="l" t="t" r="r" b="b"/>
              <a:pathLst>
                <a:path w="294" h="737" extrusionOk="0">
                  <a:moveTo>
                    <a:pt x="1" y="0"/>
                  </a:moveTo>
                  <a:lnTo>
                    <a:pt x="1" y="737"/>
                  </a:lnTo>
                  <a:lnTo>
                    <a:pt x="294" y="737"/>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29284;p118">
              <a:extLst>
                <a:ext uri="{FF2B5EF4-FFF2-40B4-BE49-F238E27FC236}">
                  <a16:creationId xmlns:a16="http://schemas.microsoft.com/office/drawing/2014/main" id="{CB87A084-20F0-195F-CF2B-98E98021C688}"/>
                </a:ext>
              </a:extLst>
            </p:cNvPr>
            <p:cNvSpPr/>
            <p:nvPr/>
          </p:nvSpPr>
          <p:spPr>
            <a:xfrm>
              <a:off x="5593625" y="2671450"/>
              <a:ext cx="7350" cy="18425"/>
            </a:xfrm>
            <a:custGeom>
              <a:avLst/>
              <a:gdLst/>
              <a:ahLst/>
              <a:cxnLst/>
              <a:rect l="l" t="t" r="r" b="b"/>
              <a:pathLst>
                <a:path w="294" h="737" extrusionOk="0">
                  <a:moveTo>
                    <a:pt x="1" y="0"/>
                  </a:moveTo>
                  <a:lnTo>
                    <a:pt x="1" y="737"/>
                  </a:lnTo>
                  <a:lnTo>
                    <a:pt x="293" y="737"/>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29285;p118">
              <a:extLst>
                <a:ext uri="{FF2B5EF4-FFF2-40B4-BE49-F238E27FC236}">
                  <a16:creationId xmlns:a16="http://schemas.microsoft.com/office/drawing/2014/main" id="{B899358A-B81B-FDEB-7E25-EF3F1EFB65A9}"/>
                </a:ext>
              </a:extLst>
            </p:cNvPr>
            <p:cNvSpPr/>
            <p:nvPr/>
          </p:nvSpPr>
          <p:spPr>
            <a:xfrm>
              <a:off x="5517100" y="2704950"/>
              <a:ext cx="7375" cy="18650"/>
            </a:xfrm>
            <a:custGeom>
              <a:avLst/>
              <a:gdLst/>
              <a:ahLst/>
              <a:cxnLst/>
              <a:rect l="l" t="t" r="r" b="b"/>
              <a:pathLst>
                <a:path w="295" h="746" extrusionOk="0">
                  <a:moveTo>
                    <a:pt x="1" y="0"/>
                  </a:moveTo>
                  <a:lnTo>
                    <a:pt x="1" y="745"/>
                  </a:lnTo>
                  <a:lnTo>
                    <a:pt x="294" y="745"/>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29286;p118">
              <a:extLst>
                <a:ext uri="{FF2B5EF4-FFF2-40B4-BE49-F238E27FC236}">
                  <a16:creationId xmlns:a16="http://schemas.microsoft.com/office/drawing/2014/main" id="{7D5286BC-5716-7E83-5D94-72A92CBD8194}"/>
                </a:ext>
              </a:extLst>
            </p:cNvPr>
            <p:cNvSpPr/>
            <p:nvPr/>
          </p:nvSpPr>
          <p:spPr>
            <a:xfrm>
              <a:off x="5593625" y="2704950"/>
              <a:ext cx="7350" cy="18650"/>
            </a:xfrm>
            <a:custGeom>
              <a:avLst/>
              <a:gdLst/>
              <a:ahLst/>
              <a:cxnLst/>
              <a:rect l="l" t="t" r="r" b="b"/>
              <a:pathLst>
                <a:path w="294" h="746" extrusionOk="0">
                  <a:moveTo>
                    <a:pt x="1" y="0"/>
                  </a:moveTo>
                  <a:lnTo>
                    <a:pt x="1" y="745"/>
                  </a:lnTo>
                  <a:lnTo>
                    <a:pt x="293" y="745"/>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29287;p118">
              <a:extLst>
                <a:ext uri="{FF2B5EF4-FFF2-40B4-BE49-F238E27FC236}">
                  <a16:creationId xmlns:a16="http://schemas.microsoft.com/office/drawing/2014/main" id="{9B8F86E7-C60A-22F0-5471-CD88F3CB147D}"/>
                </a:ext>
              </a:extLst>
            </p:cNvPr>
            <p:cNvSpPr/>
            <p:nvPr/>
          </p:nvSpPr>
          <p:spPr>
            <a:xfrm>
              <a:off x="5453675" y="2738650"/>
              <a:ext cx="7350" cy="18425"/>
            </a:xfrm>
            <a:custGeom>
              <a:avLst/>
              <a:gdLst/>
              <a:ahLst/>
              <a:cxnLst/>
              <a:rect l="l" t="t" r="r" b="b"/>
              <a:pathLst>
                <a:path w="294" h="737" extrusionOk="0">
                  <a:moveTo>
                    <a:pt x="1" y="1"/>
                  </a:moveTo>
                  <a:lnTo>
                    <a:pt x="1" y="736"/>
                  </a:lnTo>
                  <a:lnTo>
                    <a:pt x="294" y="736"/>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29288;p118">
              <a:extLst>
                <a:ext uri="{FF2B5EF4-FFF2-40B4-BE49-F238E27FC236}">
                  <a16:creationId xmlns:a16="http://schemas.microsoft.com/office/drawing/2014/main" id="{C885EF68-DDAE-C77D-5CA2-F2ABEC7D1354}"/>
                </a:ext>
              </a:extLst>
            </p:cNvPr>
            <p:cNvSpPr/>
            <p:nvPr/>
          </p:nvSpPr>
          <p:spPr>
            <a:xfrm>
              <a:off x="5530425" y="2738650"/>
              <a:ext cx="7125" cy="18425"/>
            </a:xfrm>
            <a:custGeom>
              <a:avLst/>
              <a:gdLst/>
              <a:ahLst/>
              <a:cxnLst/>
              <a:rect l="l" t="t" r="r" b="b"/>
              <a:pathLst>
                <a:path w="285" h="737" extrusionOk="0">
                  <a:moveTo>
                    <a:pt x="0" y="1"/>
                  </a:moveTo>
                  <a:lnTo>
                    <a:pt x="0" y="736"/>
                  </a:lnTo>
                  <a:lnTo>
                    <a:pt x="284" y="736"/>
                  </a:lnTo>
                  <a:lnTo>
                    <a:pt x="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29289;p118">
              <a:extLst>
                <a:ext uri="{FF2B5EF4-FFF2-40B4-BE49-F238E27FC236}">
                  <a16:creationId xmlns:a16="http://schemas.microsoft.com/office/drawing/2014/main" id="{1073D724-3958-853A-D93C-BC9107B3C685}"/>
                </a:ext>
              </a:extLst>
            </p:cNvPr>
            <p:cNvSpPr/>
            <p:nvPr/>
          </p:nvSpPr>
          <p:spPr>
            <a:xfrm>
              <a:off x="5517100" y="2772125"/>
              <a:ext cx="7375" cy="18450"/>
            </a:xfrm>
            <a:custGeom>
              <a:avLst/>
              <a:gdLst/>
              <a:ahLst/>
              <a:cxnLst/>
              <a:rect l="l" t="t" r="r" b="b"/>
              <a:pathLst>
                <a:path w="295" h="738" extrusionOk="0">
                  <a:moveTo>
                    <a:pt x="1" y="1"/>
                  </a:moveTo>
                  <a:lnTo>
                    <a:pt x="1" y="737"/>
                  </a:lnTo>
                  <a:lnTo>
                    <a:pt x="294" y="737"/>
                  </a:lnTo>
                  <a:lnTo>
                    <a:pt x="2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29290;p118">
              <a:extLst>
                <a:ext uri="{FF2B5EF4-FFF2-40B4-BE49-F238E27FC236}">
                  <a16:creationId xmlns:a16="http://schemas.microsoft.com/office/drawing/2014/main" id="{F09E4468-B106-1CD3-DB86-BA6FBF4C6E7D}"/>
                </a:ext>
              </a:extLst>
            </p:cNvPr>
            <p:cNvSpPr/>
            <p:nvPr/>
          </p:nvSpPr>
          <p:spPr>
            <a:xfrm>
              <a:off x="5517100" y="2804300"/>
              <a:ext cx="7375" cy="18425"/>
            </a:xfrm>
            <a:custGeom>
              <a:avLst/>
              <a:gdLst/>
              <a:ahLst/>
              <a:cxnLst/>
              <a:rect l="l" t="t" r="r" b="b"/>
              <a:pathLst>
                <a:path w="295" h="737" extrusionOk="0">
                  <a:moveTo>
                    <a:pt x="1" y="0"/>
                  </a:moveTo>
                  <a:lnTo>
                    <a:pt x="1" y="736"/>
                  </a:lnTo>
                  <a:lnTo>
                    <a:pt x="294" y="736"/>
                  </a:lnTo>
                  <a:lnTo>
                    <a:pt x="2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29291;p118">
              <a:extLst>
                <a:ext uri="{FF2B5EF4-FFF2-40B4-BE49-F238E27FC236}">
                  <a16:creationId xmlns:a16="http://schemas.microsoft.com/office/drawing/2014/main" id="{9F820DF7-748B-82E2-2462-492B7FDCC948}"/>
                </a:ext>
              </a:extLst>
            </p:cNvPr>
            <p:cNvSpPr/>
            <p:nvPr/>
          </p:nvSpPr>
          <p:spPr>
            <a:xfrm>
              <a:off x="5593625" y="2772125"/>
              <a:ext cx="7350" cy="18450"/>
            </a:xfrm>
            <a:custGeom>
              <a:avLst/>
              <a:gdLst/>
              <a:ahLst/>
              <a:cxnLst/>
              <a:rect l="l" t="t" r="r" b="b"/>
              <a:pathLst>
                <a:path w="294" h="738" extrusionOk="0">
                  <a:moveTo>
                    <a:pt x="1" y="1"/>
                  </a:moveTo>
                  <a:lnTo>
                    <a:pt x="1" y="737"/>
                  </a:lnTo>
                  <a:lnTo>
                    <a:pt x="293" y="737"/>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29292;p118">
              <a:extLst>
                <a:ext uri="{FF2B5EF4-FFF2-40B4-BE49-F238E27FC236}">
                  <a16:creationId xmlns:a16="http://schemas.microsoft.com/office/drawing/2014/main" id="{06A432C4-4D37-F525-E518-0F62BA4C9BF6}"/>
                </a:ext>
              </a:extLst>
            </p:cNvPr>
            <p:cNvSpPr/>
            <p:nvPr/>
          </p:nvSpPr>
          <p:spPr>
            <a:xfrm>
              <a:off x="5613375" y="1616450"/>
              <a:ext cx="90725" cy="205850"/>
            </a:xfrm>
            <a:custGeom>
              <a:avLst/>
              <a:gdLst/>
              <a:ahLst/>
              <a:cxnLst/>
              <a:rect l="l" t="t" r="r" b="b"/>
              <a:pathLst>
                <a:path w="3629" h="8234" extrusionOk="0">
                  <a:moveTo>
                    <a:pt x="0" y="1"/>
                  </a:moveTo>
                  <a:lnTo>
                    <a:pt x="0" y="737"/>
                  </a:lnTo>
                  <a:lnTo>
                    <a:pt x="3629" y="8233"/>
                  </a:lnTo>
                  <a:lnTo>
                    <a:pt x="3629" y="786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29293;p118">
              <a:extLst>
                <a:ext uri="{FF2B5EF4-FFF2-40B4-BE49-F238E27FC236}">
                  <a16:creationId xmlns:a16="http://schemas.microsoft.com/office/drawing/2014/main" id="{E093BBAA-401A-2694-983B-F9600BFA88C7}"/>
                </a:ext>
              </a:extLst>
            </p:cNvPr>
            <p:cNvSpPr/>
            <p:nvPr/>
          </p:nvSpPr>
          <p:spPr>
            <a:xfrm>
              <a:off x="5613375" y="1649500"/>
              <a:ext cx="32175" cy="80525"/>
            </a:xfrm>
            <a:custGeom>
              <a:avLst/>
              <a:gdLst/>
              <a:ahLst/>
              <a:cxnLst/>
              <a:rect l="l" t="t" r="r" b="b"/>
              <a:pathLst>
                <a:path w="1287" h="3221" extrusionOk="0">
                  <a:moveTo>
                    <a:pt x="0" y="0"/>
                  </a:moveTo>
                  <a:lnTo>
                    <a:pt x="0" y="737"/>
                  </a:lnTo>
                  <a:lnTo>
                    <a:pt x="1287" y="3221"/>
                  </a:lnTo>
                  <a:lnTo>
                    <a:pt x="1287" y="2618"/>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29294;p118">
              <a:extLst>
                <a:ext uri="{FF2B5EF4-FFF2-40B4-BE49-F238E27FC236}">
                  <a16:creationId xmlns:a16="http://schemas.microsoft.com/office/drawing/2014/main" id="{9455C595-6C9A-3F69-84E6-8A2066561EC5}"/>
                </a:ext>
              </a:extLst>
            </p:cNvPr>
            <p:cNvSpPr/>
            <p:nvPr/>
          </p:nvSpPr>
          <p:spPr>
            <a:xfrm>
              <a:off x="5654625" y="1732875"/>
              <a:ext cx="28850" cy="70125"/>
            </a:xfrm>
            <a:custGeom>
              <a:avLst/>
              <a:gdLst/>
              <a:ahLst/>
              <a:cxnLst/>
              <a:rect l="l" t="t" r="r" b="b"/>
              <a:pathLst>
                <a:path w="1154" h="2805" extrusionOk="0">
                  <a:moveTo>
                    <a:pt x="0" y="1"/>
                  </a:moveTo>
                  <a:lnTo>
                    <a:pt x="0" y="578"/>
                  </a:lnTo>
                  <a:lnTo>
                    <a:pt x="1153" y="2804"/>
                  </a:lnTo>
                  <a:lnTo>
                    <a:pt x="1153" y="235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29295;p118">
              <a:extLst>
                <a:ext uri="{FF2B5EF4-FFF2-40B4-BE49-F238E27FC236}">
                  <a16:creationId xmlns:a16="http://schemas.microsoft.com/office/drawing/2014/main" id="{D7CEA4CE-BA63-F785-BA8D-7598E485BC70}"/>
                </a:ext>
              </a:extLst>
            </p:cNvPr>
            <p:cNvSpPr/>
            <p:nvPr/>
          </p:nvSpPr>
          <p:spPr>
            <a:xfrm>
              <a:off x="5692325" y="1809625"/>
              <a:ext cx="11775" cy="32850"/>
            </a:xfrm>
            <a:custGeom>
              <a:avLst/>
              <a:gdLst/>
              <a:ahLst/>
              <a:cxnLst/>
              <a:rect l="l" t="t" r="r" b="b"/>
              <a:pathLst>
                <a:path w="471" h="1314" extrusionOk="0">
                  <a:moveTo>
                    <a:pt x="0" y="0"/>
                  </a:moveTo>
                  <a:lnTo>
                    <a:pt x="0" y="418"/>
                  </a:lnTo>
                  <a:lnTo>
                    <a:pt x="471" y="1313"/>
                  </a:lnTo>
                  <a:lnTo>
                    <a:pt x="471" y="94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29296;p118">
              <a:extLst>
                <a:ext uri="{FF2B5EF4-FFF2-40B4-BE49-F238E27FC236}">
                  <a16:creationId xmlns:a16="http://schemas.microsoft.com/office/drawing/2014/main" id="{6F47618D-1214-CFB2-3B47-B6B093E5E8F9}"/>
                </a:ext>
              </a:extLst>
            </p:cNvPr>
            <p:cNvSpPr/>
            <p:nvPr/>
          </p:nvSpPr>
          <p:spPr>
            <a:xfrm>
              <a:off x="5613375" y="1682550"/>
              <a:ext cx="90725" cy="180100"/>
            </a:xfrm>
            <a:custGeom>
              <a:avLst/>
              <a:gdLst/>
              <a:ahLst/>
              <a:cxnLst/>
              <a:rect l="l" t="t" r="r" b="b"/>
              <a:pathLst>
                <a:path w="3629" h="7204" extrusionOk="0">
                  <a:moveTo>
                    <a:pt x="0" y="1"/>
                  </a:moveTo>
                  <a:lnTo>
                    <a:pt x="0" y="746"/>
                  </a:lnTo>
                  <a:lnTo>
                    <a:pt x="3629" y="7204"/>
                  </a:lnTo>
                  <a:lnTo>
                    <a:pt x="3629" y="683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29297;p118">
              <a:extLst>
                <a:ext uri="{FF2B5EF4-FFF2-40B4-BE49-F238E27FC236}">
                  <a16:creationId xmlns:a16="http://schemas.microsoft.com/office/drawing/2014/main" id="{79DF143D-7E61-9146-791F-D63390CD089D}"/>
                </a:ext>
              </a:extLst>
            </p:cNvPr>
            <p:cNvSpPr/>
            <p:nvPr/>
          </p:nvSpPr>
          <p:spPr>
            <a:xfrm>
              <a:off x="5613375" y="1715825"/>
              <a:ext cx="10000" cy="35275"/>
            </a:xfrm>
            <a:custGeom>
              <a:avLst/>
              <a:gdLst/>
              <a:ahLst/>
              <a:cxnLst/>
              <a:rect l="l" t="t" r="r" b="b"/>
              <a:pathLst>
                <a:path w="400" h="1411" extrusionOk="0">
                  <a:moveTo>
                    <a:pt x="0" y="0"/>
                  </a:moveTo>
                  <a:lnTo>
                    <a:pt x="0" y="736"/>
                  </a:lnTo>
                  <a:lnTo>
                    <a:pt x="400" y="1410"/>
                  </a:lnTo>
                  <a:lnTo>
                    <a:pt x="400" y="71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29298;p118">
              <a:extLst>
                <a:ext uri="{FF2B5EF4-FFF2-40B4-BE49-F238E27FC236}">
                  <a16:creationId xmlns:a16="http://schemas.microsoft.com/office/drawing/2014/main" id="{E12ED1BB-0C1C-EA85-72B1-3D73D3852CDF}"/>
                </a:ext>
              </a:extLst>
            </p:cNvPr>
            <p:cNvSpPr/>
            <p:nvPr/>
          </p:nvSpPr>
          <p:spPr>
            <a:xfrm>
              <a:off x="5632225" y="1749075"/>
              <a:ext cx="20200" cy="50375"/>
            </a:xfrm>
            <a:custGeom>
              <a:avLst/>
              <a:gdLst/>
              <a:ahLst/>
              <a:cxnLst/>
              <a:rect l="l" t="t" r="r" b="b"/>
              <a:pathLst>
                <a:path w="808" h="2015" extrusionOk="0">
                  <a:moveTo>
                    <a:pt x="0" y="1"/>
                  </a:moveTo>
                  <a:lnTo>
                    <a:pt x="0" y="666"/>
                  </a:lnTo>
                  <a:lnTo>
                    <a:pt x="807" y="2014"/>
                  </a:lnTo>
                  <a:lnTo>
                    <a:pt x="807" y="142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29299;p118">
              <a:extLst>
                <a:ext uri="{FF2B5EF4-FFF2-40B4-BE49-F238E27FC236}">
                  <a16:creationId xmlns:a16="http://schemas.microsoft.com/office/drawing/2014/main" id="{74A9053F-ABCB-BE3A-1926-FFCAECB1DF7F}"/>
                </a:ext>
              </a:extLst>
            </p:cNvPr>
            <p:cNvSpPr/>
            <p:nvPr/>
          </p:nvSpPr>
          <p:spPr>
            <a:xfrm>
              <a:off x="5661275" y="1800525"/>
              <a:ext cx="14450" cy="37500"/>
            </a:xfrm>
            <a:custGeom>
              <a:avLst/>
              <a:gdLst/>
              <a:ahLst/>
              <a:cxnLst/>
              <a:rect l="l" t="t" r="r" b="b"/>
              <a:pathLst>
                <a:path w="578" h="1500" extrusionOk="0">
                  <a:moveTo>
                    <a:pt x="0" y="1"/>
                  </a:moveTo>
                  <a:lnTo>
                    <a:pt x="0" y="551"/>
                  </a:lnTo>
                  <a:lnTo>
                    <a:pt x="577" y="1500"/>
                  </a:lnTo>
                  <a:lnTo>
                    <a:pt x="577" y="101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29300;p118">
              <a:extLst>
                <a:ext uri="{FF2B5EF4-FFF2-40B4-BE49-F238E27FC236}">
                  <a16:creationId xmlns:a16="http://schemas.microsoft.com/office/drawing/2014/main" id="{39A0BD19-395F-2048-4749-EB2290337456}"/>
                </a:ext>
              </a:extLst>
            </p:cNvPr>
            <p:cNvSpPr/>
            <p:nvPr/>
          </p:nvSpPr>
          <p:spPr>
            <a:xfrm>
              <a:off x="5684550" y="1841550"/>
              <a:ext cx="5800" cy="20675"/>
            </a:xfrm>
            <a:custGeom>
              <a:avLst/>
              <a:gdLst/>
              <a:ahLst/>
              <a:cxnLst/>
              <a:rect l="l" t="t" r="r" b="b"/>
              <a:pathLst>
                <a:path w="232" h="827" extrusionOk="0">
                  <a:moveTo>
                    <a:pt x="1" y="1"/>
                  </a:moveTo>
                  <a:lnTo>
                    <a:pt x="1" y="444"/>
                  </a:lnTo>
                  <a:lnTo>
                    <a:pt x="232" y="826"/>
                  </a:lnTo>
                  <a:lnTo>
                    <a:pt x="232" y="40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29301;p118">
              <a:extLst>
                <a:ext uri="{FF2B5EF4-FFF2-40B4-BE49-F238E27FC236}">
                  <a16:creationId xmlns:a16="http://schemas.microsoft.com/office/drawing/2014/main" id="{A7621C6C-46C1-A910-A4EC-D90F23042120}"/>
                </a:ext>
              </a:extLst>
            </p:cNvPr>
            <p:cNvSpPr/>
            <p:nvPr/>
          </p:nvSpPr>
          <p:spPr>
            <a:xfrm>
              <a:off x="5699200" y="1867275"/>
              <a:ext cx="4900" cy="18000"/>
            </a:xfrm>
            <a:custGeom>
              <a:avLst/>
              <a:gdLst/>
              <a:ahLst/>
              <a:cxnLst/>
              <a:rect l="l" t="t" r="r" b="b"/>
              <a:pathLst>
                <a:path w="196" h="720" extrusionOk="0">
                  <a:moveTo>
                    <a:pt x="0" y="1"/>
                  </a:moveTo>
                  <a:lnTo>
                    <a:pt x="0" y="391"/>
                  </a:lnTo>
                  <a:lnTo>
                    <a:pt x="196" y="720"/>
                  </a:lnTo>
                  <a:lnTo>
                    <a:pt x="196" y="356"/>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29302;p118">
              <a:extLst>
                <a:ext uri="{FF2B5EF4-FFF2-40B4-BE49-F238E27FC236}">
                  <a16:creationId xmlns:a16="http://schemas.microsoft.com/office/drawing/2014/main" id="{DA9DB65C-79C2-8DC2-BBD6-D634E4EEB41A}"/>
                </a:ext>
              </a:extLst>
            </p:cNvPr>
            <p:cNvSpPr/>
            <p:nvPr/>
          </p:nvSpPr>
          <p:spPr>
            <a:xfrm>
              <a:off x="5613375" y="1748850"/>
              <a:ext cx="20650" cy="50600"/>
            </a:xfrm>
            <a:custGeom>
              <a:avLst/>
              <a:gdLst/>
              <a:ahLst/>
              <a:cxnLst/>
              <a:rect l="l" t="t" r="r" b="b"/>
              <a:pathLst>
                <a:path w="826" h="2024" extrusionOk="0">
                  <a:moveTo>
                    <a:pt x="0" y="1"/>
                  </a:moveTo>
                  <a:lnTo>
                    <a:pt x="0" y="737"/>
                  </a:lnTo>
                  <a:lnTo>
                    <a:pt x="825" y="2023"/>
                  </a:lnTo>
                  <a:lnTo>
                    <a:pt x="825" y="136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29303;p118">
              <a:extLst>
                <a:ext uri="{FF2B5EF4-FFF2-40B4-BE49-F238E27FC236}">
                  <a16:creationId xmlns:a16="http://schemas.microsoft.com/office/drawing/2014/main" id="{5C2E302F-BCF5-1D09-75C1-2EC8FCDC0CB7}"/>
                </a:ext>
              </a:extLst>
            </p:cNvPr>
            <p:cNvSpPr/>
            <p:nvPr/>
          </p:nvSpPr>
          <p:spPr>
            <a:xfrm>
              <a:off x="5642875" y="1797650"/>
              <a:ext cx="61225" cy="110025"/>
            </a:xfrm>
            <a:custGeom>
              <a:avLst/>
              <a:gdLst/>
              <a:ahLst/>
              <a:cxnLst/>
              <a:rect l="l" t="t" r="r" b="b"/>
              <a:pathLst>
                <a:path w="2449" h="4401" extrusionOk="0">
                  <a:moveTo>
                    <a:pt x="0" y="0"/>
                  </a:moveTo>
                  <a:lnTo>
                    <a:pt x="0" y="613"/>
                  </a:lnTo>
                  <a:lnTo>
                    <a:pt x="2449" y="4400"/>
                  </a:lnTo>
                  <a:lnTo>
                    <a:pt x="2449" y="403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29304;p118">
              <a:extLst>
                <a:ext uri="{FF2B5EF4-FFF2-40B4-BE49-F238E27FC236}">
                  <a16:creationId xmlns:a16="http://schemas.microsoft.com/office/drawing/2014/main" id="{FAE0253C-1671-9356-39CF-1483B1702188}"/>
                </a:ext>
              </a:extLst>
            </p:cNvPr>
            <p:cNvSpPr/>
            <p:nvPr/>
          </p:nvSpPr>
          <p:spPr>
            <a:xfrm>
              <a:off x="5613375" y="1783900"/>
              <a:ext cx="34600" cy="67000"/>
            </a:xfrm>
            <a:custGeom>
              <a:avLst/>
              <a:gdLst/>
              <a:ahLst/>
              <a:cxnLst/>
              <a:rect l="l" t="t" r="r" b="b"/>
              <a:pathLst>
                <a:path w="1384" h="2680" extrusionOk="0">
                  <a:moveTo>
                    <a:pt x="0" y="0"/>
                  </a:moveTo>
                  <a:lnTo>
                    <a:pt x="0" y="737"/>
                  </a:lnTo>
                  <a:lnTo>
                    <a:pt x="1384" y="2679"/>
                  </a:lnTo>
                  <a:lnTo>
                    <a:pt x="1384" y="208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29305;p118">
              <a:extLst>
                <a:ext uri="{FF2B5EF4-FFF2-40B4-BE49-F238E27FC236}">
                  <a16:creationId xmlns:a16="http://schemas.microsoft.com/office/drawing/2014/main" id="{03DB9356-4A27-11A8-779B-1EF6B711FBDD}"/>
                </a:ext>
              </a:extLst>
            </p:cNvPr>
            <p:cNvSpPr/>
            <p:nvPr/>
          </p:nvSpPr>
          <p:spPr>
            <a:xfrm>
              <a:off x="5656825" y="1849325"/>
              <a:ext cx="16675" cy="37050"/>
            </a:xfrm>
            <a:custGeom>
              <a:avLst/>
              <a:gdLst/>
              <a:ahLst/>
              <a:cxnLst/>
              <a:rect l="l" t="t" r="r" b="b"/>
              <a:pathLst>
                <a:path w="667" h="1482" extrusionOk="0">
                  <a:moveTo>
                    <a:pt x="1" y="1"/>
                  </a:moveTo>
                  <a:lnTo>
                    <a:pt x="1" y="559"/>
                  </a:lnTo>
                  <a:lnTo>
                    <a:pt x="666" y="1482"/>
                  </a:lnTo>
                  <a:lnTo>
                    <a:pt x="666" y="994"/>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29306;p118">
              <a:extLst>
                <a:ext uri="{FF2B5EF4-FFF2-40B4-BE49-F238E27FC236}">
                  <a16:creationId xmlns:a16="http://schemas.microsoft.com/office/drawing/2014/main" id="{E9B6774D-9E21-BB07-6F30-6CD8331B77A6}"/>
                </a:ext>
              </a:extLst>
            </p:cNvPr>
            <p:cNvSpPr/>
            <p:nvPr/>
          </p:nvSpPr>
          <p:spPr>
            <a:xfrm>
              <a:off x="5682350" y="1887475"/>
              <a:ext cx="21750" cy="41725"/>
            </a:xfrm>
            <a:custGeom>
              <a:avLst/>
              <a:gdLst/>
              <a:ahLst/>
              <a:cxnLst/>
              <a:rect l="l" t="t" r="r" b="b"/>
              <a:pathLst>
                <a:path w="870" h="1669" extrusionOk="0">
                  <a:moveTo>
                    <a:pt x="0" y="0"/>
                  </a:moveTo>
                  <a:lnTo>
                    <a:pt x="0" y="452"/>
                  </a:lnTo>
                  <a:lnTo>
                    <a:pt x="870" y="1668"/>
                  </a:lnTo>
                  <a:lnTo>
                    <a:pt x="870" y="1304"/>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29307;p118">
              <a:extLst>
                <a:ext uri="{FF2B5EF4-FFF2-40B4-BE49-F238E27FC236}">
                  <a16:creationId xmlns:a16="http://schemas.microsoft.com/office/drawing/2014/main" id="{A35003A8-E1DD-5899-7E4C-8C25B23B5CF3}"/>
                </a:ext>
              </a:extLst>
            </p:cNvPr>
            <p:cNvSpPr/>
            <p:nvPr/>
          </p:nvSpPr>
          <p:spPr>
            <a:xfrm>
              <a:off x="5613375" y="1815175"/>
              <a:ext cx="10000" cy="31275"/>
            </a:xfrm>
            <a:custGeom>
              <a:avLst/>
              <a:gdLst/>
              <a:ahLst/>
              <a:cxnLst/>
              <a:rect l="l" t="t" r="r" b="b"/>
              <a:pathLst>
                <a:path w="400" h="1251" extrusionOk="0">
                  <a:moveTo>
                    <a:pt x="0" y="0"/>
                  </a:moveTo>
                  <a:lnTo>
                    <a:pt x="0" y="736"/>
                  </a:lnTo>
                  <a:lnTo>
                    <a:pt x="400" y="1251"/>
                  </a:lnTo>
                  <a:lnTo>
                    <a:pt x="400" y="55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29308;p118">
              <a:extLst>
                <a:ext uri="{FF2B5EF4-FFF2-40B4-BE49-F238E27FC236}">
                  <a16:creationId xmlns:a16="http://schemas.microsoft.com/office/drawing/2014/main" id="{8CB17FC6-EE72-58FC-34F1-BF4358385A1A}"/>
                </a:ext>
              </a:extLst>
            </p:cNvPr>
            <p:cNvSpPr/>
            <p:nvPr/>
          </p:nvSpPr>
          <p:spPr>
            <a:xfrm>
              <a:off x="5632225" y="1841550"/>
              <a:ext cx="33300" cy="59700"/>
            </a:xfrm>
            <a:custGeom>
              <a:avLst/>
              <a:gdLst/>
              <a:ahLst/>
              <a:cxnLst/>
              <a:rect l="l" t="t" r="r" b="b"/>
              <a:pathLst>
                <a:path w="1332" h="2388" extrusionOk="0">
                  <a:moveTo>
                    <a:pt x="0" y="1"/>
                  </a:moveTo>
                  <a:lnTo>
                    <a:pt x="0" y="657"/>
                  </a:lnTo>
                  <a:lnTo>
                    <a:pt x="1331" y="2387"/>
                  </a:lnTo>
                  <a:lnTo>
                    <a:pt x="1331" y="186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29309;p118">
              <a:extLst>
                <a:ext uri="{FF2B5EF4-FFF2-40B4-BE49-F238E27FC236}">
                  <a16:creationId xmlns:a16="http://schemas.microsoft.com/office/drawing/2014/main" id="{C9B62CB6-99A1-10A7-0E57-C410DEEB27B2}"/>
                </a:ext>
              </a:extLst>
            </p:cNvPr>
            <p:cNvSpPr/>
            <p:nvPr/>
          </p:nvSpPr>
          <p:spPr>
            <a:xfrm>
              <a:off x="5674575" y="1900550"/>
              <a:ext cx="5575" cy="19550"/>
            </a:xfrm>
            <a:custGeom>
              <a:avLst/>
              <a:gdLst/>
              <a:ahLst/>
              <a:cxnLst/>
              <a:rect l="l" t="t" r="r" b="b"/>
              <a:pathLst>
                <a:path w="223" h="782" extrusionOk="0">
                  <a:moveTo>
                    <a:pt x="0" y="0"/>
                  </a:moveTo>
                  <a:lnTo>
                    <a:pt x="0" y="489"/>
                  </a:lnTo>
                  <a:lnTo>
                    <a:pt x="223" y="781"/>
                  </a:lnTo>
                  <a:lnTo>
                    <a:pt x="223" y="311"/>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29310;p118">
              <a:extLst>
                <a:ext uri="{FF2B5EF4-FFF2-40B4-BE49-F238E27FC236}">
                  <a16:creationId xmlns:a16="http://schemas.microsoft.com/office/drawing/2014/main" id="{400AD53B-1059-F2F0-BC27-EB0BC3541DA4}"/>
                </a:ext>
              </a:extLst>
            </p:cNvPr>
            <p:cNvSpPr/>
            <p:nvPr/>
          </p:nvSpPr>
          <p:spPr>
            <a:xfrm>
              <a:off x="5689000" y="1920750"/>
              <a:ext cx="15100" cy="30400"/>
            </a:xfrm>
            <a:custGeom>
              <a:avLst/>
              <a:gdLst/>
              <a:ahLst/>
              <a:cxnLst/>
              <a:rect l="l" t="t" r="r" b="b"/>
              <a:pathLst>
                <a:path w="604" h="1216" extrusionOk="0">
                  <a:moveTo>
                    <a:pt x="0" y="0"/>
                  </a:moveTo>
                  <a:lnTo>
                    <a:pt x="0" y="434"/>
                  </a:lnTo>
                  <a:lnTo>
                    <a:pt x="604" y="1215"/>
                  </a:lnTo>
                  <a:lnTo>
                    <a:pt x="604" y="85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29311;p118">
              <a:extLst>
                <a:ext uri="{FF2B5EF4-FFF2-40B4-BE49-F238E27FC236}">
                  <a16:creationId xmlns:a16="http://schemas.microsoft.com/office/drawing/2014/main" id="{E3F16C04-CD54-51BD-019B-FCB0EBAC36D0}"/>
                </a:ext>
              </a:extLst>
            </p:cNvPr>
            <p:cNvSpPr/>
            <p:nvPr/>
          </p:nvSpPr>
          <p:spPr>
            <a:xfrm>
              <a:off x="5613375" y="1848200"/>
              <a:ext cx="28625" cy="51925"/>
            </a:xfrm>
            <a:custGeom>
              <a:avLst/>
              <a:gdLst/>
              <a:ahLst/>
              <a:cxnLst/>
              <a:rect l="l" t="t" r="r" b="b"/>
              <a:pathLst>
                <a:path w="1145" h="2077" extrusionOk="0">
                  <a:moveTo>
                    <a:pt x="0" y="1"/>
                  </a:moveTo>
                  <a:lnTo>
                    <a:pt x="0" y="738"/>
                  </a:lnTo>
                  <a:lnTo>
                    <a:pt x="1145" y="2077"/>
                  </a:lnTo>
                  <a:lnTo>
                    <a:pt x="1145" y="144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29312;p118">
              <a:extLst>
                <a:ext uri="{FF2B5EF4-FFF2-40B4-BE49-F238E27FC236}">
                  <a16:creationId xmlns:a16="http://schemas.microsoft.com/office/drawing/2014/main" id="{596898A2-1D48-4450-B85B-3C7515CAED0A}"/>
                </a:ext>
              </a:extLst>
            </p:cNvPr>
            <p:cNvSpPr/>
            <p:nvPr/>
          </p:nvSpPr>
          <p:spPr>
            <a:xfrm>
              <a:off x="5650850" y="1895675"/>
              <a:ext cx="6450" cy="22200"/>
            </a:xfrm>
            <a:custGeom>
              <a:avLst/>
              <a:gdLst/>
              <a:ahLst/>
              <a:cxnLst/>
              <a:rect l="l" t="t" r="r" b="b"/>
              <a:pathLst>
                <a:path w="258" h="888" extrusionOk="0">
                  <a:moveTo>
                    <a:pt x="1" y="0"/>
                  </a:moveTo>
                  <a:lnTo>
                    <a:pt x="1" y="586"/>
                  </a:lnTo>
                  <a:lnTo>
                    <a:pt x="257" y="887"/>
                  </a:lnTo>
                  <a:lnTo>
                    <a:pt x="240" y="861"/>
                  </a:lnTo>
                  <a:lnTo>
                    <a:pt x="240" y="31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29313;p118">
              <a:extLst>
                <a:ext uri="{FF2B5EF4-FFF2-40B4-BE49-F238E27FC236}">
                  <a16:creationId xmlns:a16="http://schemas.microsoft.com/office/drawing/2014/main" id="{AB52DB30-8572-3403-FF44-F8590D684775}"/>
                </a:ext>
              </a:extLst>
            </p:cNvPr>
            <p:cNvSpPr/>
            <p:nvPr/>
          </p:nvSpPr>
          <p:spPr>
            <a:xfrm>
              <a:off x="5665700" y="1914750"/>
              <a:ext cx="18875" cy="34850"/>
            </a:xfrm>
            <a:custGeom>
              <a:avLst/>
              <a:gdLst/>
              <a:ahLst/>
              <a:cxnLst/>
              <a:rect l="l" t="t" r="r" b="b"/>
              <a:pathLst>
                <a:path w="755" h="1394" extrusionOk="0">
                  <a:moveTo>
                    <a:pt x="1" y="0"/>
                  </a:moveTo>
                  <a:lnTo>
                    <a:pt x="1" y="524"/>
                  </a:lnTo>
                  <a:lnTo>
                    <a:pt x="755" y="1393"/>
                  </a:lnTo>
                  <a:lnTo>
                    <a:pt x="755" y="95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29314;p118">
              <a:extLst>
                <a:ext uri="{FF2B5EF4-FFF2-40B4-BE49-F238E27FC236}">
                  <a16:creationId xmlns:a16="http://schemas.microsoft.com/office/drawing/2014/main" id="{CAA35F10-72A4-0257-F503-550A5425FFF2}"/>
                </a:ext>
              </a:extLst>
            </p:cNvPr>
            <p:cNvSpPr/>
            <p:nvPr/>
          </p:nvSpPr>
          <p:spPr>
            <a:xfrm>
              <a:off x="5693425" y="1949575"/>
              <a:ext cx="10675" cy="22850"/>
            </a:xfrm>
            <a:custGeom>
              <a:avLst/>
              <a:gdLst/>
              <a:ahLst/>
              <a:cxnLst/>
              <a:rect l="l" t="t" r="r" b="b"/>
              <a:pathLst>
                <a:path w="427" h="914" extrusionOk="0">
                  <a:moveTo>
                    <a:pt x="1" y="0"/>
                  </a:moveTo>
                  <a:lnTo>
                    <a:pt x="1" y="417"/>
                  </a:lnTo>
                  <a:lnTo>
                    <a:pt x="427" y="914"/>
                  </a:lnTo>
                  <a:lnTo>
                    <a:pt x="427" y="55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29315;p118">
              <a:extLst>
                <a:ext uri="{FF2B5EF4-FFF2-40B4-BE49-F238E27FC236}">
                  <a16:creationId xmlns:a16="http://schemas.microsoft.com/office/drawing/2014/main" id="{E485F379-1F4F-B04B-386D-0D71331C2070}"/>
                </a:ext>
              </a:extLst>
            </p:cNvPr>
            <p:cNvSpPr/>
            <p:nvPr/>
          </p:nvSpPr>
          <p:spPr>
            <a:xfrm>
              <a:off x="5613375" y="1881275"/>
              <a:ext cx="11325" cy="30175"/>
            </a:xfrm>
            <a:custGeom>
              <a:avLst/>
              <a:gdLst/>
              <a:ahLst/>
              <a:cxnLst/>
              <a:rect l="l" t="t" r="r" b="b"/>
              <a:pathLst>
                <a:path w="453" h="1207" extrusionOk="0">
                  <a:moveTo>
                    <a:pt x="0" y="0"/>
                  </a:moveTo>
                  <a:lnTo>
                    <a:pt x="0" y="736"/>
                  </a:lnTo>
                  <a:lnTo>
                    <a:pt x="453" y="1206"/>
                  </a:lnTo>
                  <a:lnTo>
                    <a:pt x="453" y="51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29316;p118">
              <a:extLst>
                <a:ext uri="{FF2B5EF4-FFF2-40B4-BE49-F238E27FC236}">
                  <a16:creationId xmlns:a16="http://schemas.microsoft.com/office/drawing/2014/main" id="{DDA49E42-586F-5530-E4A8-0A3A14DEF1C8}"/>
                </a:ext>
              </a:extLst>
            </p:cNvPr>
            <p:cNvSpPr/>
            <p:nvPr/>
          </p:nvSpPr>
          <p:spPr>
            <a:xfrm>
              <a:off x="5632000" y="1902775"/>
              <a:ext cx="52575" cy="70975"/>
            </a:xfrm>
            <a:custGeom>
              <a:avLst/>
              <a:gdLst/>
              <a:ahLst/>
              <a:cxnLst/>
              <a:rect l="l" t="t" r="r" b="b"/>
              <a:pathLst>
                <a:path w="2103" h="2839" extrusionOk="0">
                  <a:moveTo>
                    <a:pt x="0" y="0"/>
                  </a:moveTo>
                  <a:lnTo>
                    <a:pt x="63" y="107"/>
                  </a:lnTo>
                  <a:lnTo>
                    <a:pt x="63" y="719"/>
                  </a:lnTo>
                  <a:lnTo>
                    <a:pt x="2103" y="2839"/>
                  </a:lnTo>
                  <a:lnTo>
                    <a:pt x="2103" y="239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29317;p118">
              <a:extLst>
                <a:ext uri="{FF2B5EF4-FFF2-40B4-BE49-F238E27FC236}">
                  <a16:creationId xmlns:a16="http://schemas.microsoft.com/office/drawing/2014/main" id="{01888CCC-4218-F26D-90C0-8D0A0D9349A5}"/>
                </a:ext>
              </a:extLst>
            </p:cNvPr>
            <p:cNvSpPr/>
            <p:nvPr/>
          </p:nvSpPr>
          <p:spPr>
            <a:xfrm>
              <a:off x="5693425" y="1972850"/>
              <a:ext cx="10675" cy="21550"/>
            </a:xfrm>
            <a:custGeom>
              <a:avLst/>
              <a:gdLst/>
              <a:ahLst/>
              <a:cxnLst/>
              <a:rect l="l" t="t" r="r" b="b"/>
              <a:pathLst>
                <a:path w="427" h="862" extrusionOk="0">
                  <a:moveTo>
                    <a:pt x="1" y="0"/>
                  </a:moveTo>
                  <a:lnTo>
                    <a:pt x="1" y="418"/>
                  </a:lnTo>
                  <a:lnTo>
                    <a:pt x="427" y="861"/>
                  </a:lnTo>
                  <a:lnTo>
                    <a:pt x="427" y="48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29318;p118">
              <a:extLst>
                <a:ext uri="{FF2B5EF4-FFF2-40B4-BE49-F238E27FC236}">
                  <a16:creationId xmlns:a16="http://schemas.microsoft.com/office/drawing/2014/main" id="{315B7A6B-3480-AB40-FA79-0784B1BDA4E6}"/>
                </a:ext>
              </a:extLst>
            </p:cNvPr>
            <p:cNvSpPr/>
            <p:nvPr/>
          </p:nvSpPr>
          <p:spPr>
            <a:xfrm>
              <a:off x="5613375" y="1914300"/>
              <a:ext cx="30175" cy="46825"/>
            </a:xfrm>
            <a:custGeom>
              <a:avLst/>
              <a:gdLst/>
              <a:ahLst/>
              <a:cxnLst/>
              <a:rect l="l" t="t" r="r" b="b"/>
              <a:pathLst>
                <a:path w="1207" h="1873" extrusionOk="0">
                  <a:moveTo>
                    <a:pt x="0" y="0"/>
                  </a:moveTo>
                  <a:lnTo>
                    <a:pt x="0" y="746"/>
                  </a:lnTo>
                  <a:lnTo>
                    <a:pt x="1206" y="1873"/>
                  </a:lnTo>
                  <a:lnTo>
                    <a:pt x="1206" y="125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29319;p118">
              <a:extLst>
                <a:ext uri="{FF2B5EF4-FFF2-40B4-BE49-F238E27FC236}">
                  <a16:creationId xmlns:a16="http://schemas.microsoft.com/office/drawing/2014/main" id="{2064A4C8-430E-D79E-D4D4-7E6565892FD6}"/>
                </a:ext>
              </a:extLst>
            </p:cNvPr>
            <p:cNvSpPr/>
            <p:nvPr/>
          </p:nvSpPr>
          <p:spPr>
            <a:xfrm>
              <a:off x="5652400" y="1954900"/>
              <a:ext cx="8675" cy="22400"/>
            </a:xfrm>
            <a:custGeom>
              <a:avLst/>
              <a:gdLst/>
              <a:ahLst/>
              <a:cxnLst/>
              <a:rect l="l" t="t" r="r" b="b"/>
              <a:pathLst>
                <a:path w="347" h="896" extrusionOk="0">
                  <a:moveTo>
                    <a:pt x="0" y="0"/>
                  </a:moveTo>
                  <a:lnTo>
                    <a:pt x="0" y="576"/>
                  </a:lnTo>
                  <a:lnTo>
                    <a:pt x="347" y="896"/>
                  </a:lnTo>
                  <a:lnTo>
                    <a:pt x="347" y="35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29320;p118">
              <a:extLst>
                <a:ext uri="{FF2B5EF4-FFF2-40B4-BE49-F238E27FC236}">
                  <a16:creationId xmlns:a16="http://schemas.microsoft.com/office/drawing/2014/main" id="{F5E0FE33-AD45-CAA3-9533-8391974B79FA}"/>
                </a:ext>
              </a:extLst>
            </p:cNvPr>
            <p:cNvSpPr/>
            <p:nvPr/>
          </p:nvSpPr>
          <p:spPr>
            <a:xfrm>
              <a:off x="5669250" y="1972400"/>
              <a:ext cx="34850" cy="45050"/>
            </a:xfrm>
            <a:custGeom>
              <a:avLst/>
              <a:gdLst/>
              <a:ahLst/>
              <a:cxnLst/>
              <a:rect l="l" t="t" r="r" b="b"/>
              <a:pathLst>
                <a:path w="1394" h="1802" extrusionOk="0">
                  <a:moveTo>
                    <a:pt x="1" y="1"/>
                  </a:moveTo>
                  <a:lnTo>
                    <a:pt x="27" y="45"/>
                  </a:lnTo>
                  <a:lnTo>
                    <a:pt x="27" y="533"/>
                  </a:lnTo>
                  <a:lnTo>
                    <a:pt x="1394" y="1802"/>
                  </a:lnTo>
                  <a:lnTo>
                    <a:pt x="1394" y="142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29321;p118">
              <a:extLst>
                <a:ext uri="{FF2B5EF4-FFF2-40B4-BE49-F238E27FC236}">
                  <a16:creationId xmlns:a16="http://schemas.microsoft.com/office/drawing/2014/main" id="{ABCFDC7B-9FF4-53E3-AE01-71E6475D7FA4}"/>
                </a:ext>
              </a:extLst>
            </p:cNvPr>
            <p:cNvSpPr/>
            <p:nvPr/>
          </p:nvSpPr>
          <p:spPr>
            <a:xfrm>
              <a:off x="5613375" y="1947575"/>
              <a:ext cx="14000" cy="29525"/>
            </a:xfrm>
            <a:custGeom>
              <a:avLst/>
              <a:gdLst/>
              <a:ahLst/>
              <a:cxnLst/>
              <a:rect l="l" t="t" r="r" b="b"/>
              <a:pathLst>
                <a:path w="560" h="1181" extrusionOk="0">
                  <a:moveTo>
                    <a:pt x="0" y="0"/>
                  </a:moveTo>
                  <a:lnTo>
                    <a:pt x="0" y="737"/>
                  </a:lnTo>
                  <a:lnTo>
                    <a:pt x="559" y="1180"/>
                  </a:lnTo>
                  <a:lnTo>
                    <a:pt x="559" y="506"/>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29322;p118">
              <a:extLst>
                <a:ext uri="{FF2B5EF4-FFF2-40B4-BE49-F238E27FC236}">
                  <a16:creationId xmlns:a16="http://schemas.microsoft.com/office/drawing/2014/main" id="{55C438A5-B81F-9CB7-225B-0C260313101F}"/>
                </a:ext>
              </a:extLst>
            </p:cNvPr>
            <p:cNvSpPr/>
            <p:nvPr/>
          </p:nvSpPr>
          <p:spPr>
            <a:xfrm>
              <a:off x="5695425" y="2021875"/>
              <a:ext cx="8675" cy="17075"/>
            </a:xfrm>
            <a:custGeom>
              <a:avLst/>
              <a:gdLst/>
              <a:ahLst/>
              <a:cxnLst/>
              <a:rect l="l" t="t" r="r" b="b"/>
              <a:pathLst>
                <a:path w="347" h="683" extrusionOk="0">
                  <a:moveTo>
                    <a:pt x="0" y="0"/>
                  </a:moveTo>
                  <a:lnTo>
                    <a:pt x="0" y="408"/>
                  </a:lnTo>
                  <a:lnTo>
                    <a:pt x="347" y="683"/>
                  </a:lnTo>
                  <a:lnTo>
                    <a:pt x="347" y="310"/>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29323;p118">
              <a:extLst>
                <a:ext uri="{FF2B5EF4-FFF2-40B4-BE49-F238E27FC236}">
                  <a16:creationId xmlns:a16="http://schemas.microsoft.com/office/drawing/2014/main" id="{09507EBA-FE7F-A3D1-0BCA-360D4B75F2A8}"/>
                </a:ext>
              </a:extLst>
            </p:cNvPr>
            <p:cNvSpPr/>
            <p:nvPr/>
          </p:nvSpPr>
          <p:spPr>
            <a:xfrm>
              <a:off x="5613375" y="1980625"/>
              <a:ext cx="34600" cy="41925"/>
            </a:xfrm>
            <a:custGeom>
              <a:avLst/>
              <a:gdLst/>
              <a:ahLst/>
              <a:cxnLst/>
              <a:rect l="l" t="t" r="r" b="b"/>
              <a:pathLst>
                <a:path w="1384" h="1677" extrusionOk="0">
                  <a:moveTo>
                    <a:pt x="0" y="0"/>
                  </a:moveTo>
                  <a:lnTo>
                    <a:pt x="0" y="736"/>
                  </a:lnTo>
                  <a:lnTo>
                    <a:pt x="1384" y="1677"/>
                  </a:lnTo>
                  <a:lnTo>
                    <a:pt x="1384" y="1083"/>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29324;p118">
              <a:extLst>
                <a:ext uri="{FF2B5EF4-FFF2-40B4-BE49-F238E27FC236}">
                  <a16:creationId xmlns:a16="http://schemas.microsoft.com/office/drawing/2014/main" id="{135154FF-9E64-3AC8-B728-FBC087C57D52}"/>
                </a:ext>
              </a:extLst>
            </p:cNvPr>
            <p:cNvSpPr/>
            <p:nvPr/>
          </p:nvSpPr>
          <p:spPr>
            <a:xfrm>
              <a:off x="5656375" y="2014100"/>
              <a:ext cx="10475" cy="21100"/>
            </a:xfrm>
            <a:custGeom>
              <a:avLst/>
              <a:gdLst/>
              <a:ahLst/>
              <a:cxnLst/>
              <a:rect l="l" t="t" r="r" b="b"/>
              <a:pathLst>
                <a:path w="419" h="844" extrusionOk="0">
                  <a:moveTo>
                    <a:pt x="1" y="0"/>
                  </a:moveTo>
                  <a:lnTo>
                    <a:pt x="19" y="45"/>
                  </a:lnTo>
                  <a:lnTo>
                    <a:pt x="19" y="577"/>
                  </a:lnTo>
                  <a:lnTo>
                    <a:pt x="418" y="844"/>
                  </a:lnTo>
                  <a:lnTo>
                    <a:pt x="418" y="32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29325;p118">
              <a:extLst>
                <a:ext uri="{FF2B5EF4-FFF2-40B4-BE49-F238E27FC236}">
                  <a16:creationId xmlns:a16="http://schemas.microsoft.com/office/drawing/2014/main" id="{3F004AF6-F9D3-DC09-8E5E-424432791CA7}"/>
                </a:ext>
              </a:extLst>
            </p:cNvPr>
            <p:cNvSpPr/>
            <p:nvPr/>
          </p:nvSpPr>
          <p:spPr>
            <a:xfrm>
              <a:off x="5675700" y="2029175"/>
              <a:ext cx="28400" cy="31300"/>
            </a:xfrm>
            <a:custGeom>
              <a:avLst/>
              <a:gdLst/>
              <a:ahLst/>
              <a:cxnLst/>
              <a:rect l="l" t="t" r="r" b="b"/>
              <a:pathLst>
                <a:path w="1136" h="1252" extrusionOk="0">
                  <a:moveTo>
                    <a:pt x="0" y="1"/>
                  </a:moveTo>
                  <a:lnTo>
                    <a:pt x="0" y="480"/>
                  </a:lnTo>
                  <a:lnTo>
                    <a:pt x="1136" y="1252"/>
                  </a:lnTo>
                  <a:lnTo>
                    <a:pt x="1136" y="888"/>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29326;p118">
              <a:extLst>
                <a:ext uri="{FF2B5EF4-FFF2-40B4-BE49-F238E27FC236}">
                  <a16:creationId xmlns:a16="http://schemas.microsoft.com/office/drawing/2014/main" id="{C92E254D-2AB3-3A41-5C3C-C20657D59C47}"/>
                </a:ext>
              </a:extLst>
            </p:cNvPr>
            <p:cNvSpPr/>
            <p:nvPr/>
          </p:nvSpPr>
          <p:spPr>
            <a:xfrm>
              <a:off x="5613375" y="2013650"/>
              <a:ext cx="11325" cy="24650"/>
            </a:xfrm>
            <a:custGeom>
              <a:avLst/>
              <a:gdLst/>
              <a:ahLst/>
              <a:cxnLst/>
              <a:rect l="l" t="t" r="r" b="b"/>
              <a:pathLst>
                <a:path w="453" h="986" extrusionOk="0">
                  <a:moveTo>
                    <a:pt x="0" y="1"/>
                  </a:moveTo>
                  <a:lnTo>
                    <a:pt x="0" y="737"/>
                  </a:lnTo>
                  <a:lnTo>
                    <a:pt x="453" y="986"/>
                  </a:lnTo>
                  <a:lnTo>
                    <a:pt x="453" y="29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29327;p118">
              <a:extLst>
                <a:ext uri="{FF2B5EF4-FFF2-40B4-BE49-F238E27FC236}">
                  <a16:creationId xmlns:a16="http://schemas.microsoft.com/office/drawing/2014/main" id="{F12D8590-2109-9D20-4C23-71ED89ECE113}"/>
                </a:ext>
              </a:extLst>
            </p:cNvPr>
            <p:cNvSpPr/>
            <p:nvPr/>
          </p:nvSpPr>
          <p:spPr>
            <a:xfrm>
              <a:off x="5633550" y="2026750"/>
              <a:ext cx="10000" cy="21975"/>
            </a:xfrm>
            <a:custGeom>
              <a:avLst/>
              <a:gdLst/>
              <a:ahLst/>
              <a:cxnLst/>
              <a:rect l="l" t="t" r="r" b="b"/>
              <a:pathLst>
                <a:path w="400" h="879" extrusionOk="0">
                  <a:moveTo>
                    <a:pt x="1" y="0"/>
                  </a:moveTo>
                  <a:lnTo>
                    <a:pt x="1" y="657"/>
                  </a:lnTo>
                  <a:lnTo>
                    <a:pt x="399" y="878"/>
                  </a:lnTo>
                  <a:lnTo>
                    <a:pt x="399" y="25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29328;p118">
              <a:extLst>
                <a:ext uri="{FF2B5EF4-FFF2-40B4-BE49-F238E27FC236}">
                  <a16:creationId xmlns:a16="http://schemas.microsoft.com/office/drawing/2014/main" id="{9EEC6F82-17EE-0BEA-D101-1CB2B9DE9A95}"/>
                </a:ext>
              </a:extLst>
            </p:cNvPr>
            <p:cNvSpPr/>
            <p:nvPr/>
          </p:nvSpPr>
          <p:spPr>
            <a:xfrm>
              <a:off x="5652400" y="2038925"/>
              <a:ext cx="29750" cy="30650"/>
            </a:xfrm>
            <a:custGeom>
              <a:avLst/>
              <a:gdLst/>
              <a:ahLst/>
              <a:cxnLst/>
              <a:rect l="l" t="t" r="r" b="b"/>
              <a:pathLst>
                <a:path w="1190" h="1226" extrusionOk="0">
                  <a:moveTo>
                    <a:pt x="0" y="1"/>
                  </a:moveTo>
                  <a:lnTo>
                    <a:pt x="0" y="578"/>
                  </a:lnTo>
                  <a:lnTo>
                    <a:pt x="1189" y="1225"/>
                  </a:lnTo>
                  <a:lnTo>
                    <a:pt x="1189" y="76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29329;p118">
              <a:extLst>
                <a:ext uri="{FF2B5EF4-FFF2-40B4-BE49-F238E27FC236}">
                  <a16:creationId xmlns:a16="http://schemas.microsoft.com/office/drawing/2014/main" id="{4C7C7E14-45D6-A6AB-E3F6-7E589FC1F3CC}"/>
                </a:ext>
              </a:extLst>
            </p:cNvPr>
            <p:cNvSpPr/>
            <p:nvPr/>
          </p:nvSpPr>
          <p:spPr>
            <a:xfrm>
              <a:off x="5690975" y="2064000"/>
              <a:ext cx="13125" cy="17550"/>
            </a:xfrm>
            <a:custGeom>
              <a:avLst/>
              <a:gdLst/>
              <a:ahLst/>
              <a:cxnLst/>
              <a:rect l="l" t="t" r="r" b="b"/>
              <a:pathLst>
                <a:path w="525" h="702" extrusionOk="0">
                  <a:moveTo>
                    <a:pt x="1" y="1"/>
                  </a:moveTo>
                  <a:lnTo>
                    <a:pt x="1" y="417"/>
                  </a:lnTo>
                  <a:lnTo>
                    <a:pt x="525" y="701"/>
                  </a:lnTo>
                  <a:lnTo>
                    <a:pt x="525" y="338"/>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29330;p118">
              <a:extLst>
                <a:ext uri="{FF2B5EF4-FFF2-40B4-BE49-F238E27FC236}">
                  <a16:creationId xmlns:a16="http://schemas.microsoft.com/office/drawing/2014/main" id="{18E4DB58-3520-4A88-E1B0-CF4F8516ACC2}"/>
                </a:ext>
              </a:extLst>
            </p:cNvPr>
            <p:cNvSpPr/>
            <p:nvPr/>
          </p:nvSpPr>
          <p:spPr>
            <a:xfrm>
              <a:off x="5613375" y="2046700"/>
              <a:ext cx="18425" cy="26200"/>
            </a:xfrm>
            <a:custGeom>
              <a:avLst/>
              <a:gdLst/>
              <a:ahLst/>
              <a:cxnLst/>
              <a:rect l="l" t="t" r="r" b="b"/>
              <a:pathLst>
                <a:path w="737" h="1048" extrusionOk="0">
                  <a:moveTo>
                    <a:pt x="0" y="1"/>
                  </a:moveTo>
                  <a:lnTo>
                    <a:pt x="0" y="746"/>
                  </a:lnTo>
                  <a:lnTo>
                    <a:pt x="737" y="1048"/>
                  </a:lnTo>
                  <a:lnTo>
                    <a:pt x="737" y="38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29331;p118">
              <a:extLst>
                <a:ext uri="{FF2B5EF4-FFF2-40B4-BE49-F238E27FC236}">
                  <a16:creationId xmlns:a16="http://schemas.microsoft.com/office/drawing/2014/main" id="{A0F0C715-93E8-D764-73FD-A6987E47F661}"/>
                </a:ext>
              </a:extLst>
            </p:cNvPr>
            <p:cNvSpPr/>
            <p:nvPr/>
          </p:nvSpPr>
          <p:spPr>
            <a:xfrm>
              <a:off x="5640650" y="2060900"/>
              <a:ext cx="19100" cy="23525"/>
            </a:xfrm>
            <a:custGeom>
              <a:avLst/>
              <a:gdLst/>
              <a:ahLst/>
              <a:cxnLst/>
              <a:rect l="l" t="t" r="r" b="b"/>
              <a:pathLst>
                <a:path w="764" h="941" extrusionOk="0">
                  <a:moveTo>
                    <a:pt x="0" y="1"/>
                  </a:moveTo>
                  <a:lnTo>
                    <a:pt x="0" y="630"/>
                  </a:lnTo>
                  <a:lnTo>
                    <a:pt x="763" y="941"/>
                  </a:lnTo>
                  <a:lnTo>
                    <a:pt x="763" y="391"/>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29332;p118">
              <a:extLst>
                <a:ext uri="{FF2B5EF4-FFF2-40B4-BE49-F238E27FC236}">
                  <a16:creationId xmlns:a16="http://schemas.microsoft.com/office/drawing/2014/main" id="{CDA0C389-4673-1642-3425-1D29177F8081}"/>
                </a:ext>
              </a:extLst>
            </p:cNvPr>
            <p:cNvSpPr/>
            <p:nvPr/>
          </p:nvSpPr>
          <p:spPr>
            <a:xfrm>
              <a:off x="5668600" y="2075300"/>
              <a:ext cx="35500" cy="27525"/>
            </a:xfrm>
            <a:custGeom>
              <a:avLst/>
              <a:gdLst/>
              <a:ahLst/>
              <a:cxnLst/>
              <a:rect l="l" t="t" r="r" b="b"/>
              <a:pathLst>
                <a:path w="1420" h="1101" extrusionOk="0">
                  <a:moveTo>
                    <a:pt x="0" y="1"/>
                  </a:moveTo>
                  <a:lnTo>
                    <a:pt x="0" y="515"/>
                  </a:lnTo>
                  <a:lnTo>
                    <a:pt x="1420" y="1101"/>
                  </a:lnTo>
                  <a:lnTo>
                    <a:pt x="1420" y="737"/>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29333;p118">
              <a:extLst>
                <a:ext uri="{FF2B5EF4-FFF2-40B4-BE49-F238E27FC236}">
                  <a16:creationId xmlns:a16="http://schemas.microsoft.com/office/drawing/2014/main" id="{5BDF5759-1AD1-3117-C1D6-A6A866C3AC30}"/>
                </a:ext>
              </a:extLst>
            </p:cNvPr>
            <p:cNvSpPr/>
            <p:nvPr/>
          </p:nvSpPr>
          <p:spPr>
            <a:xfrm>
              <a:off x="5613375" y="2079975"/>
              <a:ext cx="34600" cy="28175"/>
            </a:xfrm>
            <a:custGeom>
              <a:avLst/>
              <a:gdLst/>
              <a:ahLst/>
              <a:cxnLst/>
              <a:rect l="l" t="t" r="r" b="b"/>
              <a:pathLst>
                <a:path w="1384" h="1127" extrusionOk="0">
                  <a:moveTo>
                    <a:pt x="0" y="0"/>
                  </a:moveTo>
                  <a:lnTo>
                    <a:pt x="0" y="736"/>
                  </a:lnTo>
                  <a:lnTo>
                    <a:pt x="1384" y="1127"/>
                  </a:lnTo>
                  <a:lnTo>
                    <a:pt x="1384" y="533"/>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29334;p118">
              <a:extLst>
                <a:ext uri="{FF2B5EF4-FFF2-40B4-BE49-F238E27FC236}">
                  <a16:creationId xmlns:a16="http://schemas.microsoft.com/office/drawing/2014/main" id="{8153ECDF-FF40-4690-0016-49CA53EDF88F}"/>
                </a:ext>
              </a:extLst>
            </p:cNvPr>
            <p:cNvSpPr/>
            <p:nvPr/>
          </p:nvSpPr>
          <p:spPr>
            <a:xfrm>
              <a:off x="5656825" y="2096600"/>
              <a:ext cx="25325" cy="21325"/>
            </a:xfrm>
            <a:custGeom>
              <a:avLst/>
              <a:gdLst/>
              <a:ahLst/>
              <a:cxnLst/>
              <a:rect l="l" t="t" r="r" b="b"/>
              <a:pathLst>
                <a:path w="1013" h="853" extrusionOk="0">
                  <a:moveTo>
                    <a:pt x="1" y="0"/>
                  </a:moveTo>
                  <a:lnTo>
                    <a:pt x="1" y="560"/>
                  </a:lnTo>
                  <a:lnTo>
                    <a:pt x="1012" y="852"/>
                  </a:lnTo>
                  <a:lnTo>
                    <a:pt x="1012" y="3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29335;p118">
              <a:extLst>
                <a:ext uri="{FF2B5EF4-FFF2-40B4-BE49-F238E27FC236}">
                  <a16:creationId xmlns:a16="http://schemas.microsoft.com/office/drawing/2014/main" id="{D0E18B6E-8DC3-6858-1559-16C0C94E2843}"/>
                </a:ext>
              </a:extLst>
            </p:cNvPr>
            <p:cNvSpPr/>
            <p:nvPr/>
          </p:nvSpPr>
          <p:spPr>
            <a:xfrm>
              <a:off x="5690975" y="2109700"/>
              <a:ext cx="13125" cy="14425"/>
            </a:xfrm>
            <a:custGeom>
              <a:avLst/>
              <a:gdLst/>
              <a:ahLst/>
              <a:cxnLst/>
              <a:rect l="l" t="t" r="r" b="b"/>
              <a:pathLst>
                <a:path w="525" h="577" extrusionOk="0">
                  <a:moveTo>
                    <a:pt x="1" y="0"/>
                  </a:moveTo>
                  <a:lnTo>
                    <a:pt x="1" y="426"/>
                  </a:lnTo>
                  <a:lnTo>
                    <a:pt x="525" y="576"/>
                  </a:lnTo>
                  <a:lnTo>
                    <a:pt x="525" y="204"/>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29336;p118">
              <a:extLst>
                <a:ext uri="{FF2B5EF4-FFF2-40B4-BE49-F238E27FC236}">
                  <a16:creationId xmlns:a16="http://schemas.microsoft.com/office/drawing/2014/main" id="{2E0B5AAC-2302-219C-2C7A-A3E7DC303ECF}"/>
                </a:ext>
              </a:extLst>
            </p:cNvPr>
            <p:cNvSpPr/>
            <p:nvPr/>
          </p:nvSpPr>
          <p:spPr>
            <a:xfrm>
              <a:off x="5613375" y="2113000"/>
              <a:ext cx="14000" cy="20675"/>
            </a:xfrm>
            <a:custGeom>
              <a:avLst/>
              <a:gdLst/>
              <a:ahLst/>
              <a:cxnLst/>
              <a:rect l="l" t="t" r="r" b="b"/>
              <a:pathLst>
                <a:path w="560" h="827" extrusionOk="0">
                  <a:moveTo>
                    <a:pt x="0" y="1"/>
                  </a:moveTo>
                  <a:lnTo>
                    <a:pt x="0" y="738"/>
                  </a:lnTo>
                  <a:lnTo>
                    <a:pt x="559" y="826"/>
                  </a:lnTo>
                  <a:lnTo>
                    <a:pt x="559" y="143"/>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29337;p118">
              <a:extLst>
                <a:ext uri="{FF2B5EF4-FFF2-40B4-BE49-F238E27FC236}">
                  <a16:creationId xmlns:a16="http://schemas.microsoft.com/office/drawing/2014/main" id="{4062B2DE-299B-8FB6-67FB-3E3F939D5F8C}"/>
                </a:ext>
              </a:extLst>
            </p:cNvPr>
            <p:cNvSpPr/>
            <p:nvPr/>
          </p:nvSpPr>
          <p:spPr>
            <a:xfrm>
              <a:off x="5636225" y="2118775"/>
              <a:ext cx="20625" cy="19325"/>
            </a:xfrm>
            <a:custGeom>
              <a:avLst/>
              <a:gdLst/>
              <a:ahLst/>
              <a:cxnLst/>
              <a:rect l="l" t="t" r="r" b="b"/>
              <a:pathLst>
                <a:path w="825" h="773" extrusionOk="0">
                  <a:moveTo>
                    <a:pt x="0" y="1"/>
                  </a:moveTo>
                  <a:lnTo>
                    <a:pt x="0" y="649"/>
                  </a:lnTo>
                  <a:lnTo>
                    <a:pt x="825" y="773"/>
                  </a:lnTo>
                  <a:lnTo>
                    <a:pt x="825" y="213"/>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29338;p118">
              <a:extLst>
                <a:ext uri="{FF2B5EF4-FFF2-40B4-BE49-F238E27FC236}">
                  <a16:creationId xmlns:a16="http://schemas.microsoft.com/office/drawing/2014/main" id="{0A09F078-5385-4438-F2F1-0BE88F2026F6}"/>
                </a:ext>
              </a:extLst>
            </p:cNvPr>
            <p:cNvSpPr/>
            <p:nvPr/>
          </p:nvSpPr>
          <p:spPr>
            <a:xfrm>
              <a:off x="5665700" y="2126325"/>
              <a:ext cx="11125" cy="14650"/>
            </a:xfrm>
            <a:custGeom>
              <a:avLst/>
              <a:gdLst/>
              <a:ahLst/>
              <a:cxnLst/>
              <a:rect l="l" t="t" r="r" b="b"/>
              <a:pathLst>
                <a:path w="445" h="586" extrusionOk="0">
                  <a:moveTo>
                    <a:pt x="1" y="0"/>
                  </a:moveTo>
                  <a:lnTo>
                    <a:pt x="1" y="524"/>
                  </a:lnTo>
                  <a:lnTo>
                    <a:pt x="444" y="586"/>
                  </a:lnTo>
                  <a:lnTo>
                    <a:pt x="444" y="107"/>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29339;p118">
              <a:extLst>
                <a:ext uri="{FF2B5EF4-FFF2-40B4-BE49-F238E27FC236}">
                  <a16:creationId xmlns:a16="http://schemas.microsoft.com/office/drawing/2014/main" id="{76CF93A5-3744-721F-6C10-33CB1E538094}"/>
                </a:ext>
              </a:extLst>
            </p:cNvPr>
            <p:cNvSpPr/>
            <p:nvPr/>
          </p:nvSpPr>
          <p:spPr>
            <a:xfrm>
              <a:off x="5685650" y="2131200"/>
              <a:ext cx="18450" cy="14000"/>
            </a:xfrm>
            <a:custGeom>
              <a:avLst/>
              <a:gdLst/>
              <a:ahLst/>
              <a:cxnLst/>
              <a:rect l="l" t="t" r="r" b="b"/>
              <a:pathLst>
                <a:path w="738" h="560" extrusionOk="0">
                  <a:moveTo>
                    <a:pt x="1" y="0"/>
                  </a:moveTo>
                  <a:lnTo>
                    <a:pt x="1" y="444"/>
                  </a:lnTo>
                  <a:lnTo>
                    <a:pt x="738" y="560"/>
                  </a:lnTo>
                  <a:lnTo>
                    <a:pt x="738" y="196"/>
                  </a:lnTo>
                  <a:lnTo>
                    <a:pt x="214" y="54"/>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29340;p118">
              <a:extLst>
                <a:ext uri="{FF2B5EF4-FFF2-40B4-BE49-F238E27FC236}">
                  <a16:creationId xmlns:a16="http://schemas.microsoft.com/office/drawing/2014/main" id="{4E845672-2853-8EA3-A07F-F5E08F9BE9B6}"/>
                </a:ext>
              </a:extLst>
            </p:cNvPr>
            <p:cNvSpPr/>
            <p:nvPr/>
          </p:nvSpPr>
          <p:spPr>
            <a:xfrm>
              <a:off x="5613375" y="2146075"/>
              <a:ext cx="22875" cy="19300"/>
            </a:xfrm>
            <a:custGeom>
              <a:avLst/>
              <a:gdLst/>
              <a:ahLst/>
              <a:cxnLst/>
              <a:rect l="l" t="t" r="r" b="b"/>
              <a:pathLst>
                <a:path w="915" h="772" extrusionOk="0">
                  <a:moveTo>
                    <a:pt x="0" y="0"/>
                  </a:moveTo>
                  <a:lnTo>
                    <a:pt x="0" y="736"/>
                  </a:lnTo>
                  <a:lnTo>
                    <a:pt x="914" y="771"/>
                  </a:lnTo>
                  <a:lnTo>
                    <a:pt x="914" y="124"/>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29341;p118">
              <a:extLst>
                <a:ext uri="{FF2B5EF4-FFF2-40B4-BE49-F238E27FC236}">
                  <a16:creationId xmlns:a16="http://schemas.microsoft.com/office/drawing/2014/main" id="{190BEEF9-6944-CC5A-BEAE-CF959C6A3E57}"/>
                </a:ext>
              </a:extLst>
            </p:cNvPr>
            <p:cNvSpPr/>
            <p:nvPr/>
          </p:nvSpPr>
          <p:spPr>
            <a:xfrm>
              <a:off x="5654625" y="2151825"/>
              <a:ext cx="11100" cy="14675"/>
            </a:xfrm>
            <a:custGeom>
              <a:avLst/>
              <a:gdLst/>
              <a:ahLst/>
              <a:cxnLst/>
              <a:rect l="l" t="t" r="r" b="b"/>
              <a:pathLst>
                <a:path w="444" h="587" extrusionOk="0">
                  <a:moveTo>
                    <a:pt x="0" y="1"/>
                  </a:moveTo>
                  <a:lnTo>
                    <a:pt x="0" y="568"/>
                  </a:lnTo>
                  <a:lnTo>
                    <a:pt x="444" y="586"/>
                  </a:lnTo>
                  <a:lnTo>
                    <a:pt x="444" y="6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29342;p118">
              <a:extLst>
                <a:ext uri="{FF2B5EF4-FFF2-40B4-BE49-F238E27FC236}">
                  <a16:creationId xmlns:a16="http://schemas.microsoft.com/office/drawing/2014/main" id="{2C6BBE35-EB12-8E6C-8BEB-1360B72DC0FA}"/>
                </a:ext>
              </a:extLst>
            </p:cNvPr>
            <p:cNvSpPr/>
            <p:nvPr/>
          </p:nvSpPr>
          <p:spPr>
            <a:xfrm>
              <a:off x="5674800" y="2154700"/>
              <a:ext cx="29300" cy="13325"/>
            </a:xfrm>
            <a:custGeom>
              <a:avLst/>
              <a:gdLst/>
              <a:ahLst/>
              <a:cxnLst/>
              <a:rect l="l" t="t" r="r" b="b"/>
              <a:pathLst>
                <a:path w="1172" h="533" extrusionOk="0">
                  <a:moveTo>
                    <a:pt x="1" y="1"/>
                  </a:moveTo>
                  <a:lnTo>
                    <a:pt x="1" y="489"/>
                  </a:lnTo>
                  <a:lnTo>
                    <a:pt x="1172" y="533"/>
                  </a:lnTo>
                  <a:lnTo>
                    <a:pt x="1172" y="16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29343;p118">
              <a:extLst>
                <a:ext uri="{FF2B5EF4-FFF2-40B4-BE49-F238E27FC236}">
                  <a16:creationId xmlns:a16="http://schemas.microsoft.com/office/drawing/2014/main" id="{71F4C2A9-DFF4-1FFD-16F6-BE0DB409E4AC}"/>
                </a:ext>
              </a:extLst>
            </p:cNvPr>
            <p:cNvSpPr/>
            <p:nvPr/>
          </p:nvSpPr>
          <p:spPr>
            <a:xfrm>
              <a:off x="5613375" y="2179100"/>
              <a:ext cx="14000" cy="18650"/>
            </a:xfrm>
            <a:custGeom>
              <a:avLst/>
              <a:gdLst/>
              <a:ahLst/>
              <a:cxnLst/>
              <a:rect l="l" t="t" r="r" b="b"/>
              <a:pathLst>
                <a:path w="560" h="746" extrusionOk="0">
                  <a:moveTo>
                    <a:pt x="0" y="1"/>
                  </a:moveTo>
                  <a:lnTo>
                    <a:pt x="0" y="746"/>
                  </a:lnTo>
                  <a:lnTo>
                    <a:pt x="559" y="692"/>
                  </a:lnTo>
                  <a:lnTo>
                    <a:pt x="559" y="10"/>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29344;p118">
              <a:extLst>
                <a:ext uri="{FF2B5EF4-FFF2-40B4-BE49-F238E27FC236}">
                  <a16:creationId xmlns:a16="http://schemas.microsoft.com/office/drawing/2014/main" id="{39978A90-AC79-9E61-131B-CEB8C1B0249B}"/>
                </a:ext>
              </a:extLst>
            </p:cNvPr>
            <p:cNvSpPr/>
            <p:nvPr/>
          </p:nvSpPr>
          <p:spPr>
            <a:xfrm>
              <a:off x="5636225" y="2179550"/>
              <a:ext cx="20625" cy="16225"/>
            </a:xfrm>
            <a:custGeom>
              <a:avLst/>
              <a:gdLst/>
              <a:ahLst/>
              <a:cxnLst/>
              <a:rect l="l" t="t" r="r" b="b"/>
              <a:pathLst>
                <a:path w="825" h="649" extrusionOk="0">
                  <a:moveTo>
                    <a:pt x="0" y="0"/>
                  </a:moveTo>
                  <a:lnTo>
                    <a:pt x="0" y="648"/>
                  </a:lnTo>
                  <a:lnTo>
                    <a:pt x="825" y="568"/>
                  </a:lnTo>
                  <a:lnTo>
                    <a:pt x="825" y="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29345;p118">
              <a:extLst>
                <a:ext uri="{FF2B5EF4-FFF2-40B4-BE49-F238E27FC236}">
                  <a16:creationId xmlns:a16="http://schemas.microsoft.com/office/drawing/2014/main" id="{3B15A1F5-6FAC-60AC-2937-48FCCA03BE75}"/>
                </a:ext>
              </a:extLst>
            </p:cNvPr>
            <p:cNvSpPr/>
            <p:nvPr/>
          </p:nvSpPr>
          <p:spPr>
            <a:xfrm>
              <a:off x="5674800" y="2179975"/>
              <a:ext cx="13100" cy="12250"/>
            </a:xfrm>
            <a:custGeom>
              <a:avLst/>
              <a:gdLst/>
              <a:ahLst/>
              <a:cxnLst/>
              <a:rect l="l" t="t" r="r" b="b"/>
              <a:pathLst>
                <a:path w="524" h="490" extrusionOk="0">
                  <a:moveTo>
                    <a:pt x="1" y="1"/>
                  </a:moveTo>
                  <a:lnTo>
                    <a:pt x="1" y="489"/>
                  </a:lnTo>
                  <a:lnTo>
                    <a:pt x="524" y="445"/>
                  </a:lnTo>
                  <a:lnTo>
                    <a:pt x="524" y="10"/>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29346;p118">
              <a:extLst>
                <a:ext uri="{FF2B5EF4-FFF2-40B4-BE49-F238E27FC236}">
                  <a16:creationId xmlns:a16="http://schemas.microsoft.com/office/drawing/2014/main" id="{A7DA0615-C293-F27C-1489-73B88629D767}"/>
                </a:ext>
              </a:extLst>
            </p:cNvPr>
            <p:cNvSpPr/>
            <p:nvPr/>
          </p:nvSpPr>
          <p:spPr>
            <a:xfrm>
              <a:off x="5696750" y="2180225"/>
              <a:ext cx="7350" cy="10000"/>
            </a:xfrm>
            <a:custGeom>
              <a:avLst/>
              <a:gdLst/>
              <a:ahLst/>
              <a:cxnLst/>
              <a:rect l="l" t="t" r="r" b="b"/>
              <a:pathLst>
                <a:path w="294" h="400" extrusionOk="0">
                  <a:moveTo>
                    <a:pt x="1" y="0"/>
                  </a:moveTo>
                  <a:lnTo>
                    <a:pt x="1" y="399"/>
                  </a:lnTo>
                  <a:lnTo>
                    <a:pt x="294" y="373"/>
                  </a:lnTo>
                  <a:lnTo>
                    <a:pt x="294" y="9"/>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29347;p118">
              <a:extLst>
                <a:ext uri="{FF2B5EF4-FFF2-40B4-BE49-F238E27FC236}">
                  <a16:creationId xmlns:a16="http://schemas.microsoft.com/office/drawing/2014/main" id="{8301307A-A6D5-64FF-AA03-F26EA318828D}"/>
                </a:ext>
              </a:extLst>
            </p:cNvPr>
            <p:cNvSpPr/>
            <p:nvPr/>
          </p:nvSpPr>
          <p:spPr>
            <a:xfrm>
              <a:off x="5613375" y="2208150"/>
              <a:ext cx="34600" cy="22650"/>
            </a:xfrm>
            <a:custGeom>
              <a:avLst/>
              <a:gdLst/>
              <a:ahLst/>
              <a:cxnLst/>
              <a:rect l="l" t="t" r="r" b="b"/>
              <a:pathLst>
                <a:path w="1384" h="906" extrusionOk="0">
                  <a:moveTo>
                    <a:pt x="1384" y="1"/>
                  </a:moveTo>
                  <a:lnTo>
                    <a:pt x="0" y="169"/>
                  </a:lnTo>
                  <a:lnTo>
                    <a:pt x="0" y="906"/>
                  </a:lnTo>
                  <a:lnTo>
                    <a:pt x="1384" y="595"/>
                  </a:lnTo>
                  <a:lnTo>
                    <a:pt x="13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29348;p118">
              <a:extLst>
                <a:ext uri="{FF2B5EF4-FFF2-40B4-BE49-F238E27FC236}">
                  <a16:creationId xmlns:a16="http://schemas.microsoft.com/office/drawing/2014/main" id="{70A8CAC0-5022-38C4-A212-387FE2062A65}"/>
                </a:ext>
              </a:extLst>
            </p:cNvPr>
            <p:cNvSpPr/>
            <p:nvPr/>
          </p:nvSpPr>
          <p:spPr>
            <a:xfrm>
              <a:off x="5656825" y="2206150"/>
              <a:ext cx="8900" cy="15100"/>
            </a:xfrm>
            <a:custGeom>
              <a:avLst/>
              <a:gdLst/>
              <a:ahLst/>
              <a:cxnLst/>
              <a:rect l="l" t="t" r="r" b="b"/>
              <a:pathLst>
                <a:path w="356" h="604" extrusionOk="0">
                  <a:moveTo>
                    <a:pt x="356" y="1"/>
                  </a:moveTo>
                  <a:lnTo>
                    <a:pt x="1" y="45"/>
                  </a:lnTo>
                  <a:lnTo>
                    <a:pt x="1" y="604"/>
                  </a:lnTo>
                  <a:lnTo>
                    <a:pt x="356" y="525"/>
                  </a:lnTo>
                  <a:lnTo>
                    <a:pt x="3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29349;p118">
              <a:extLst>
                <a:ext uri="{FF2B5EF4-FFF2-40B4-BE49-F238E27FC236}">
                  <a16:creationId xmlns:a16="http://schemas.microsoft.com/office/drawing/2014/main" id="{8E60EF71-AB49-ED6F-EF8B-AEB96AAF548E}"/>
                </a:ext>
              </a:extLst>
            </p:cNvPr>
            <p:cNvSpPr/>
            <p:nvPr/>
          </p:nvSpPr>
          <p:spPr>
            <a:xfrm>
              <a:off x="5673675" y="2201725"/>
              <a:ext cx="30425" cy="15550"/>
            </a:xfrm>
            <a:custGeom>
              <a:avLst/>
              <a:gdLst/>
              <a:ahLst/>
              <a:cxnLst/>
              <a:rect l="l" t="t" r="r" b="b"/>
              <a:pathLst>
                <a:path w="1217" h="622" extrusionOk="0">
                  <a:moveTo>
                    <a:pt x="1217" y="0"/>
                  </a:moveTo>
                  <a:lnTo>
                    <a:pt x="46" y="134"/>
                  </a:lnTo>
                  <a:lnTo>
                    <a:pt x="1" y="142"/>
                  </a:lnTo>
                  <a:lnTo>
                    <a:pt x="46" y="152"/>
                  </a:lnTo>
                  <a:lnTo>
                    <a:pt x="46" y="621"/>
                  </a:lnTo>
                  <a:lnTo>
                    <a:pt x="1217" y="364"/>
                  </a:lnTo>
                  <a:lnTo>
                    <a:pt x="12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29350;p118">
              <a:extLst>
                <a:ext uri="{FF2B5EF4-FFF2-40B4-BE49-F238E27FC236}">
                  <a16:creationId xmlns:a16="http://schemas.microsoft.com/office/drawing/2014/main" id="{5FE21463-7872-D375-CA3E-8F2010A9A31D}"/>
                </a:ext>
              </a:extLst>
            </p:cNvPr>
            <p:cNvSpPr/>
            <p:nvPr/>
          </p:nvSpPr>
          <p:spPr>
            <a:xfrm>
              <a:off x="5613375" y="2239875"/>
              <a:ext cx="17550" cy="22425"/>
            </a:xfrm>
            <a:custGeom>
              <a:avLst/>
              <a:gdLst/>
              <a:ahLst/>
              <a:cxnLst/>
              <a:rect l="l" t="t" r="r" b="b"/>
              <a:pathLst>
                <a:path w="702" h="897" extrusionOk="0">
                  <a:moveTo>
                    <a:pt x="701" y="0"/>
                  </a:moveTo>
                  <a:lnTo>
                    <a:pt x="0" y="151"/>
                  </a:lnTo>
                  <a:lnTo>
                    <a:pt x="0" y="897"/>
                  </a:lnTo>
                  <a:lnTo>
                    <a:pt x="701" y="674"/>
                  </a:lnTo>
                  <a:lnTo>
                    <a:pt x="7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29351;p118">
              <a:extLst>
                <a:ext uri="{FF2B5EF4-FFF2-40B4-BE49-F238E27FC236}">
                  <a16:creationId xmlns:a16="http://schemas.microsoft.com/office/drawing/2014/main" id="{8C89CCB3-9ED4-753D-A9D9-273E0493BA54}"/>
                </a:ext>
              </a:extLst>
            </p:cNvPr>
            <p:cNvSpPr/>
            <p:nvPr/>
          </p:nvSpPr>
          <p:spPr>
            <a:xfrm>
              <a:off x="5639775" y="2234325"/>
              <a:ext cx="17075" cy="19550"/>
            </a:xfrm>
            <a:custGeom>
              <a:avLst/>
              <a:gdLst/>
              <a:ahLst/>
              <a:cxnLst/>
              <a:rect l="l" t="t" r="r" b="b"/>
              <a:pathLst>
                <a:path w="683" h="782" extrusionOk="0">
                  <a:moveTo>
                    <a:pt x="683" y="1"/>
                  </a:moveTo>
                  <a:lnTo>
                    <a:pt x="0" y="151"/>
                  </a:lnTo>
                  <a:lnTo>
                    <a:pt x="0" y="781"/>
                  </a:lnTo>
                  <a:lnTo>
                    <a:pt x="683" y="568"/>
                  </a:lnTo>
                  <a:lnTo>
                    <a:pt x="6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29352;p118">
              <a:extLst>
                <a:ext uri="{FF2B5EF4-FFF2-40B4-BE49-F238E27FC236}">
                  <a16:creationId xmlns:a16="http://schemas.microsoft.com/office/drawing/2014/main" id="{2390DEA9-B1BD-ED06-A303-A85A7B3CEA4D}"/>
                </a:ext>
              </a:extLst>
            </p:cNvPr>
            <p:cNvSpPr/>
            <p:nvPr/>
          </p:nvSpPr>
          <p:spPr>
            <a:xfrm>
              <a:off x="5674575" y="2228125"/>
              <a:ext cx="12000" cy="14650"/>
            </a:xfrm>
            <a:custGeom>
              <a:avLst/>
              <a:gdLst/>
              <a:ahLst/>
              <a:cxnLst/>
              <a:rect l="l" t="t" r="r" b="b"/>
              <a:pathLst>
                <a:path w="480" h="586" extrusionOk="0">
                  <a:moveTo>
                    <a:pt x="479" y="0"/>
                  </a:moveTo>
                  <a:lnTo>
                    <a:pt x="10" y="98"/>
                  </a:lnTo>
                  <a:lnTo>
                    <a:pt x="0" y="107"/>
                  </a:lnTo>
                  <a:lnTo>
                    <a:pt x="10" y="107"/>
                  </a:lnTo>
                  <a:lnTo>
                    <a:pt x="10" y="586"/>
                  </a:lnTo>
                  <a:lnTo>
                    <a:pt x="479" y="444"/>
                  </a:lnTo>
                  <a:lnTo>
                    <a:pt x="4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29353;p118">
              <a:extLst>
                <a:ext uri="{FF2B5EF4-FFF2-40B4-BE49-F238E27FC236}">
                  <a16:creationId xmlns:a16="http://schemas.microsoft.com/office/drawing/2014/main" id="{351AE35C-C6F9-B8F6-93C9-95EF6E165D9C}"/>
                </a:ext>
              </a:extLst>
            </p:cNvPr>
            <p:cNvSpPr/>
            <p:nvPr/>
          </p:nvSpPr>
          <p:spPr>
            <a:xfrm>
              <a:off x="5695425" y="2224350"/>
              <a:ext cx="8675" cy="12000"/>
            </a:xfrm>
            <a:custGeom>
              <a:avLst/>
              <a:gdLst/>
              <a:ahLst/>
              <a:cxnLst/>
              <a:rect l="l" t="t" r="r" b="b"/>
              <a:pathLst>
                <a:path w="347" h="480" extrusionOk="0">
                  <a:moveTo>
                    <a:pt x="347" y="0"/>
                  </a:moveTo>
                  <a:lnTo>
                    <a:pt x="0" y="71"/>
                  </a:lnTo>
                  <a:lnTo>
                    <a:pt x="0" y="479"/>
                  </a:lnTo>
                  <a:lnTo>
                    <a:pt x="347" y="373"/>
                  </a:lnTo>
                  <a:lnTo>
                    <a:pt x="3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29354;p118">
              <a:extLst>
                <a:ext uri="{FF2B5EF4-FFF2-40B4-BE49-F238E27FC236}">
                  <a16:creationId xmlns:a16="http://schemas.microsoft.com/office/drawing/2014/main" id="{CB3D0251-466A-F49C-4D6B-CE98300D1340}"/>
                </a:ext>
              </a:extLst>
            </p:cNvPr>
            <p:cNvSpPr/>
            <p:nvPr/>
          </p:nvSpPr>
          <p:spPr>
            <a:xfrm>
              <a:off x="5613375" y="2273800"/>
              <a:ext cx="13100" cy="23100"/>
            </a:xfrm>
            <a:custGeom>
              <a:avLst/>
              <a:gdLst/>
              <a:ahLst/>
              <a:cxnLst/>
              <a:rect l="l" t="t" r="r" b="b"/>
              <a:pathLst>
                <a:path w="524" h="924" extrusionOk="0">
                  <a:moveTo>
                    <a:pt x="524" y="1"/>
                  </a:moveTo>
                  <a:lnTo>
                    <a:pt x="0" y="187"/>
                  </a:lnTo>
                  <a:lnTo>
                    <a:pt x="0" y="923"/>
                  </a:lnTo>
                  <a:lnTo>
                    <a:pt x="524" y="693"/>
                  </a:lnTo>
                  <a:lnTo>
                    <a:pt x="5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29355;p118">
              <a:extLst>
                <a:ext uri="{FF2B5EF4-FFF2-40B4-BE49-F238E27FC236}">
                  <a16:creationId xmlns:a16="http://schemas.microsoft.com/office/drawing/2014/main" id="{427FDFA8-BF9F-A251-E695-A1712C359D8F}"/>
                </a:ext>
              </a:extLst>
            </p:cNvPr>
            <p:cNvSpPr/>
            <p:nvPr/>
          </p:nvSpPr>
          <p:spPr>
            <a:xfrm>
              <a:off x="5635325" y="2257600"/>
              <a:ext cx="38175" cy="29550"/>
            </a:xfrm>
            <a:custGeom>
              <a:avLst/>
              <a:gdLst/>
              <a:ahLst/>
              <a:cxnLst/>
              <a:rect l="l" t="t" r="r" b="b"/>
              <a:pathLst>
                <a:path w="1527" h="1182" extrusionOk="0">
                  <a:moveTo>
                    <a:pt x="1526" y="1"/>
                  </a:moveTo>
                  <a:lnTo>
                    <a:pt x="1" y="533"/>
                  </a:lnTo>
                  <a:lnTo>
                    <a:pt x="1" y="1181"/>
                  </a:lnTo>
                  <a:lnTo>
                    <a:pt x="1526" y="489"/>
                  </a:lnTo>
                  <a:lnTo>
                    <a:pt x="15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29356;p118">
              <a:extLst>
                <a:ext uri="{FF2B5EF4-FFF2-40B4-BE49-F238E27FC236}">
                  <a16:creationId xmlns:a16="http://schemas.microsoft.com/office/drawing/2014/main" id="{07179E5F-E72F-ED89-7DC9-649BF54DDEB0}"/>
                </a:ext>
              </a:extLst>
            </p:cNvPr>
            <p:cNvSpPr/>
            <p:nvPr/>
          </p:nvSpPr>
          <p:spPr>
            <a:xfrm>
              <a:off x="5682350" y="2246975"/>
              <a:ext cx="21750" cy="18875"/>
            </a:xfrm>
            <a:custGeom>
              <a:avLst/>
              <a:gdLst/>
              <a:ahLst/>
              <a:cxnLst/>
              <a:rect l="l" t="t" r="r" b="b"/>
              <a:pathLst>
                <a:path w="870" h="755" extrusionOk="0">
                  <a:moveTo>
                    <a:pt x="870" y="0"/>
                  </a:moveTo>
                  <a:lnTo>
                    <a:pt x="0" y="302"/>
                  </a:lnTo>
                  <a:lnTo>
                    <a:pt x="0" y="754"/>
                  </a:lnTo>
                  <a:lnTo>
                    <a:pt x="870" y="373"/>
                  </a:lnTo>
                  <a:lnTo>
                    <a:pt x="8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29357;p118">
              <a:extLst>
                <a:ext uri="{FF2B5EF4-FFF2-40B4-BE49-F238E27FC236}">
                  <a16:creationId xmlns:a16="http://schemas.microsoft.com/office/drawing/2014/main" id="{39F009A3-0AFA-96F1-DD73-5A426EA8C4B0}"/>
                </a:ext>
              </a:extLst>
            </p:cNvPr>
            <p:cNvSpPr/>
            <p:nvPr/>
          </p:nvSpPr>
          <p:spPr>
            <a:xfrm>
              <a:off x="5613375" y="2299525"/>
              <a:ext cx="25075" cy="29300"/>
            </a:xfrm>
            <a:custGeom>
              <a:avLst/>
              <a:gdLst/>
              <a:ahLst/>
              <a:cxnLst/>
              <a:rect l="l" t="t" r="r" b="b"/>
              <a:pathLst>
                <a:path w="1003" h="1172" extrusionOk="0">
                  <a:moveTo>
                    <a:pt x="1003" y="1"/>
                  </a:moveTo>
                  <a:lnTo>
                    <a:pt x="0" y="435"/>
                  </a:lnTo>
                  <a:lnTo>
                    <a:pt x="0" y="1172"/>
                  </a:lnTo>
                  <a:lnTo>
                    <a:pt x="1003" y="640"/>
                  </a:lnTo>
                  <a:lnTo>
                    <a:pt x="10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29358;p118">
              <a:extLst>
                <a:ext uri="{FF2B5EF4-FFF2-40B4-BE49-F238E27FC236}">
                  <a16:creationId xmlns:a16="http://schemas.microsoft.com/office/drawing/2014/main" id="{1B56D298-7284-77E3-DE52-6A8680826774}"/>
                </a:ext>
              </a:extLst>
            </p:cNvPr>
            <p:cNvSpPr/>
            <p:nvPr/>
          </p:nvSpPr>
          <p:spPr>
            <a:xfrm>
              <a:off x="5656375" y="2279575"/>
              <a:ext cx="28650" cy="26400"/>
            </a:xfrm>
            <a:custGeom>
              <a:avLst/>
              <a:gdLst/>
              <a:ahLst/>
              <a:cxnLst/>
              <a:rect l="l" t="t" r="r" b="b"/>
              <a:pathLst>
                <a:path w="1146" h="1056" extrusionOk="0">
                  <a:moveTo>
                    <a:pt x="1146" y="0"/>
                  </a:moveTo>
                  <a:lnTo>
                    <a:pt x="1" y="488"/>
                  </a:lnTo>
                  <a:lnTo>
                    <a:pt x="1" y="1056"/>
                  </a:lnTo>
                  <a:lnTo>
                    <a:pt x="1146" y="453"/>
                  </a:lnTo>
                  <a:lnTo>
                    <a:pt x="11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29359;p118">
              <a:extLst>
                <a:ext uri="{FF2B5EF4-FFF2-40B4-BE49-F238E27FC236}">
                  <a16:creationId xmlns:a16="http://schemas.microsoft.com/office/drawing/2014/main" id="{1BFC498F-83DD-7530-9DBD-93D5C327C8C6}"/>
                </a:ext>
              </a:extLst>
            </p:cNvPr>
            <p:cNvSpPr/>
            <p:nvPr/>
          </p:nvSpPr>
          <p:spPr>
            <a:xfrm>
              <a:off x="5693875" y="2271350"/>
              <a:ext cx="10225" cy="14675"/>
            </a:xfrm>
            <a:custGeom>
              <a:avLst/>
              <a:gdLst/>
              <a:ahLst/>
              <a:cxnLst/>
              <a:rect l="l" t="t" r="r" b="b"/>
              <a:pathLst>
                <a:path w="409" h="587" extrusionOk="0">
                  <a:moveTo>
                    <a:pt x="409" y="1"/>
                  </a:moveTo>
                  <a:lnTo>
                    <a:pt x="1" y="178"/>
                  </a:lnTo>
                  <a:lnTo>
                    <a:pt x="1" y="586"/>
                  </a:lnTo>
                  <a:lnTo>
                    <a:pt x="409" y="373"/>
                  </a:lnTo>
                  <a:lnTo>
                    <a:pt x="4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29360;p118">
              <a:extLst>
                <a:ext uri="{FF2B5EF4-FFF2-40B4-BE49-F238E27FC236}">
                  <a16:creationId xmlns:a16="http://schemas.microsoft.com/office/drawing/2014/main" id="{139E5F02-E1BF-CFA8-6231-943F8E7DA0A7}"/>
                </a:ext>
              </a:extLst>
            </p:cNvPr>
            <p:cNvSpPr/>
            <p:nvPr/>
          </p:nvSpPr>
          <p:spPr>
            <a:xfrm>
              <a:off x="5613375" y="2335900"/>
              <a:ext cx="14425" cy="26200"/>
            </a:xfrm>
            <a:custGeom>
              <a:avLst/>
              <a:gdLst/>
              <a:ahLst/>
              <a:cxnLst/>
              <a:rect l="l" t="t" r="r" b="b"/>
              <a:pathLst>
                <a:path w="577" h="1048" extrusionOk="0">
                  <a:moveTo>
                    <a:pt x="577" y="1"/>
                  </a:moveTo>
                  <a:lnTo>
                    <a:pt x="0" y="311"/>
                  </a:lnTo>
                  <a:lnTo>
                    <a:pt x="0" y="1047"/>
                  </a:lnTo>
                  <a:lnTo>
                    <a:pt x="577" y="683"/>
                  </a:lnTo>
                  <a:lnTo>
                    <a:pt x="5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29361;p118">
              <a:extLst>
                <a:ext uri="{FF2B5EF4-FFF2-40B4-BE49-F238E27FC236}">
                  <a16:creationId xmlns:a16="http://schemas.microsoft.com/office/drawing/2014/main" id="{EA7903A5-48F3-2F99-7B9D-52EB1F6A1D00}"/>
                </a:ext>
              </a:extLst>
            </p:cNvPr>
            <p:cNvSpPr/>
            <p:nvPr/>
          </p:nvSpPr>
          <p:spPr>
            <a:xfrm>
              <a:off x="5636650" y="2320600"/>
              <a:ext cx="20200" cy="26850"/>
            </a:xfrm>
            <a:custGeom>
              <a:avLst/>
              <a:gdLst/>
              <a:ahLst/>
              <a:cxnLst/>
              <a:rect l="l" t="t" r="r" b="b"/>
              <a:pathLst>
                <a:path w="808" h="1074" extrusionOk="0">
                  <a:moveTo>
                    <a:pt x="808" y="0"/>
                  </a:moveTo>
                  <a:lnTo>
                    <a:pt x="1" y="426"/>
                  </a:lnTo>
                  <a:lnTo>
                    <a:pt x="1" y="1074"/>
                  </a:lnTo>
                  <a:lnTo>
                    <a:pt x="808" y="559"/>
                  </a:lnTo>
                  <a:lnTo>
                    <a:pt x="80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29362;p118">
              <a:extLst>
                <a:ext uri="{FF2B5EF4-FFF2-40B4-BE49-F238E27FC236}">
                  <a16:creationId xmlns:a16="http://schemas.microsoft.com/office/drawing/2014/main" id="{83D5DF43-CFA2-6939-62BC-CB5D2104532E}"/>
                </a:ext>
              </a:extLst>
            </p:cNvPr>
            <p:cNvSpPr/>
            <p:nvPr/>
          </p:nvSpPr>
          <p:spPr>
            <a:xfrm>
              <a:off x="5672800" y="2308625"/>
              <a:ext cx="6475" cy="15975"/>
            </a:xfrm>
            <a:custGeom>
              <a:avLst/>
              <a:gdLst/>
              <a:ahLst/>
              <a:cxnLst/>
              <a:rect l="l" t="t" r="r" b="b"/>
              <a:pathLst>
                <a:path w="259" h="639" extrusionOk="0">
                  <a:moveTo>
                    <a:pt x="258" y="0"/>
                  </a:moveTo>
                  <a:lnTo>
                    <a:pt x="0" y="142"/>
                  </a:lnTo>
                  <a:lnTo>
                    <a:pt x="0" y="639"/>
                  </a:lnTo>
                  <a:lnTo>
                    <a:pt x="258" y="471"/>
                  </a:lnTo>
                  <a:lnTo>
                    <a:pt x="2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29363;p118">
              <a:extLst>
                <a:ext uri="{FF2B5EF4-FFF2-40B4-BE49-F238E27FC236}">
                  <a16:creationId xmlns:a16="http://schemas.microsoft.com/office/drawing/2014/main" id="{9956D0F8-6CD4-62B6-740C-58999A4C1023}"/>
                </a:ext>
              </a:extLst>
            </p:cNvPr>
            <p:cNvSpPr/>
            <p:nvPr/>
          </p:nvSpPr>
          <p:spPr>
            <a:xfrm>
              <a:off x="5688100" y="2295300"/>
              <a:ext cx="16000" cy="19550"/>
            </a:xfrm>
            <a:custGeom>
              <a:avLst/>
              <a:gdLst/>
              <a:ahLst/>
              <a:cxnLst/>
              <a:rect l="l" t="t" r="r" b="b"/>
              <a:pathLst>
                <a:path w="640" h="782" extrusionOk="0">
                  <a:moveTo>
                    <a:pt x="640" y="1"/>
                  </a:moveTo>
                  <a:lnTo>
                    <a:pt x="1" y="338"/>
                  </a:lnTo>
                  <a:lnTo>
                    <a:pt x="1" y="782"/>
                  </a:lnTo>
                  <a:lnTo>
                    <a:pt x="640" y="374"/>
                  </a:lnTo>
                  <a:lnTo>
                    <a:pt x="64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29364;p118">
              <a:extLst>
                <a:ext uri="{FF2B5EF4-FFF2-40B4-BE49-F238E27FC236}">
                  <a16:creationId xmlns:a16="http://schemas.microsoft.com/office/drawing/2014/main" id="{CE0F2408-EE8B-CEC8-94FC-9FCE1ED47A20}"/>
                </a:ext>
              </a:extLst>
            </p:cNvPr>
            <p:cNvSpPr/>
            <p:nvPr/>
          </p:nvSpPr>
          <p:spPr>
            <a:xfrm>
              <a:off x="5613375" y="2359850"/>
              <a:ext cx="23300" cy="32175"/>
            </a:xfrm>
            <a:custGeom>
              <a:avLst/>
              <a:gdLst/>
              <a:ahLst/>
              <a:cxnLst/>
              <a:rect l="l" t="t" r="r" b="b"/>
              <a:pathLst>
                <a:path w="932" h="1287" extrusionOk="0">
                  <a:moveTo>
                    <a:pt x="932" y="1"/>
                  </a:moveTo>
                  <a:lnTo>
                    <a:pt x="0" y="551"/>
                  </a:lnTo>
                  <a:lnTo>
                    <a:pt x="0" y="1287"/>
                  </a:lnTo>
                  <a:lnTo>
                    <a:pt x="932" y="648"/>
                  </a:lnTo>
                  <a:lnTo>
                    <a:pt x="9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29365;p118">
              <a:extLst>
                <a:ext uri="{FF2B5EF4-FFF2-40B4-BE49-F238E27FC236}">
                  <a16:creationId xmlns:a16="http://schemas.microsoft.com/office/drawing/2014/main" id="{5EC29147-3349-53FA-A954-6B21168DA352}"/>
                </a:ext>
              </a:extLst>
            </p:cNvPr>
            <p:cNvSpPr/>
            <p:nvPr/>
          </p:nvSpPr>
          <p:spPr>
            <a:xfrm>
              <a:off x="5645525" y="2343000"/>
              <a:ext cx="20200" cy="26850"/>
            </a:xfrm>
            <a:custGeom>
              <a:avLst/>
              <a:gdLst/>
              <a:ahLst/>
              <a:cxnLst/>
              <a:rect l="l" t="t" r="r" b="b"/>
              <a:pathLst>
                <a:path w="808" h="1074" extrusionOk="0">
                  <a:moveTo>
                    <a:pt x="808" y="1"/>
                  </a:moveTo>
                  <a:lnTo>
                    <a:pt x="1" y="470"/>
                  </a:lnTo>
                  <a:lnTo>
                    <a:pt x="1" y="1074"/>
                  </a:lnTo>
                  <a:lnTo>
                    <a:pt x="808" y="524"/>
                  </a:lnTo>
                  <a:lnTo>
                    <a:pt x="8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29366;p118">
              <a:extLst>
                <a:ext uri="{FF2B5EF4-FFF2-40B4-BE49-F238E27FC236}">
                  <a16:creationId xmlns:a16="http://schemas.microsoft.com/office/drawing/2014/main" id="{A38E192D-451C-D44D-F17F-0E43F3F0B50B}"/>
                </a:ext>
              </a:extLst>
            </p:cNvPr>
            <p:cNvSpPr/>
            <p:nvPr/>
          </p:nvSpPr>
          <p:spPr>
            <a:xfrm>
              <a:off x="5674800" y="2320825"/>
              <a:ext cx="29300" cy="29300"/>
            </a:xfrm>
            <a:custGeom>
              <a:avLst/>
              <a:gdLst/>
              <a:ahLst/>
              <a:cxnLst/>
              <a:rect l="l" t="t" r="r" b="b"/>
              <a:pathLst>
                <a:path w="1172" h="1172" extrusionOk="0">
                  <a:moveTo>
                    <a:pt x="1172" y="0"/>
                  </a:moveTo>
                  <a:lnTo>
                    <a:pt x="1" y="683"/>
                  </a:lnTo>
                  <a:lnTo>
                    <a:pt x="1" y="1171"/>
                  </a:lnTo>
                  <a:lnTo>
                    <a:pt x="1172" y="364"/>
                  </a:lnTo>
                  <a:lnTo>
                    <a:pt x="11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29367;p118">
              <a:extLst>
                <a:ext uri="{FF2B5EF4-FFF2-40B4-BE49-F238E27FC236}">
                  <a16:creationId xmlns:a16="http://schemas.microsoft.com/office/drawing/2014/main" id="{CEBCC6C3-944D-9848-3953-AF00AB5A4FD9}"/>
                </a:ext>
              </a:extLst>
            </p:cNvPr>
            <p:cNvSpPr/>
            <p:nvPr/>
          </p:nvSpPr>
          <p:spPr>
            <a:xfrm>
              <a:off x="5613375" y="2394900"/>
              <a:ext cx="13100" cy="27300"/>
            </a:xfrm>
            <a:custGeom>
              <a:avLst/>
              <a:gdLst/>
              <a:ahLst/>
              <a:cxnLst/>
              <a:rect l="l" t="t" r="r" b="b"/>
              <a:pathLst>
                <a:path w="524" h="1092" extrusionOk="0">
                  <a:moveTo>
                    <a:pt x="524" y="0"/>
                  </a:moveTo>
                  <a:lnTo>
                    <a:pt x="0" y="346"/>
                  </a:lnTo>
                  <a:lnTo>
                    <a:pt x="0" y="1091"/>
                  </a:lnTo>
                  <a:lnTo>
                    <a:pt x="524" y="692"/>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29368;p118">
              <a:extLst>
                <a:ext uri="{FF2B5EF4-FFF2-40B4-BE49-F238E27FC236}">
                  <a16:creationId xmlns:a16="http://schemas.microsoft.com/office/drawing/2014/main" id="{96D32C9F-B56E-6479-C638-E9E3FC6DC97D}"/>
                </a:ext>
              </a:extLst>
            </p:cNvPr>
            <p:cNvSpPr/>
            <p:nvPr/>
          </p:nvSpPr>
          <p:spPr>
            <a:xfrm>
              <a:off x="5635325" y="2357200"/>
              <a:ext cx="48375" cy="48125"/>
            </a:xfrm>
            <a:custGeom>
              <a:avLst/>
              <a:gdLst/>
              <a:ahLst/>
              <a:cxnLst/>
              <a:rect l="l" t="t" r="r" b="b"/>
              <a:pathLst>
                <a:path w="1935" h="1925" extrusionOk="0">
                  <a:moveTo>
                    <a:pt x="1934" y="0"/>
                  </a:moveTo>
                  <a:lnTo>
                    <a:pt x="1" y="1278"/>
                  </a:lnTo>
                  <a:lnTo>
                    <a:pt x="1" y="1925"/>
                  </a:lnTo>
                  <a:lnTo>
                    <a:pt x="1934" y="452"/>
                  </a:lnTo>
                  <a:lnTo>
                    <a:pt x="19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29369;p118">
              <a:extLst>
                <a:ext uri="{FF2B5EF4-FFF2-40B4-BE49-F238E27FC236}">
                  <a16:creationId xmlns:a16="http://schemas.microsoft.com/office/drawing/2014/main" id="{6A606DD3-B1DF-1D41-CF50-36B8F9FDECD8}"/>
                </a:ext>
              </a:extLst>
            </p:cNvPr>
            <p:cNvSpPr/>
            <p:nvPr/>
          </p:nvSpPr>
          <p:spPr>
            <a:xfrm>
              <a:off x="5692750" y="2343900"/>
              <a:ext cx="11350" cy="17975"/>
            </a:xfrm>
            <a:custGeom>
              <a:avLst/>
              <a:gdLst/>
              <a:ahLst/>
              <a:cxnLst/>
              <a:rect l="l" t="t" r="r" b="b"/>
              <a:pathLst>
                <a:path w="454" h="719" extrusionOk="0">
                  <a:moveTo>
                    <a:pt x="454" y="0"/>
                  </a:moveTo>
                  <a:lnTo>
                    <a:pt x="1" y="292"/>
                  </a:lnTo>
                  <a:lnTo>
                    <a:pt x="1" y="718"/>
                  </a:lnTo>
                  <a:lnTo>
                    <a:pt x="454" y="363"/>
                  </a:lnTo>
                  <a:lnTo>
                    <a:pt x="4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29370;p118">
              <a:extLst>
                <a:ext uri="{FF2B5EF4-FFF2-40B4-BE49-F238E27FC236}">
                  <a16:creationId xmlns:a16="http://schemas.microsoft.com/office/drawing/2014/main" id="{A574ACEF-1B0A-9FCC-8906-27E432EB5D8A}"/>
                </a:ext>
              </a:extLst>
            </p:cNvPr>
            <p:cNvSpPr/>
            <p:nvPr/>
          </p:nvSpPr>
          <p:spPr>
            <a:xfrm>
              <a:off x="5656375" y="2394675"/>
              <a:ext cx="10925" cy="21750"/>
            </a:xfrm>
            <a:custGeom>
              <a:avLst/>
              <a:gdLst/>
              <a:ahLst/>
              <a:cxnLst/>
              <a:rect l="l" t="t" r="r" b="b"/>
              <a:pathLst>
                <a:path w="437" h="870" extrusionOk="0">
                  <a:moveTo>
                    <a:pt x="436" y="0"/>
                  </a:moveTo>
                  <a:lnTo>
                    <a:pt x="1" y="311"/>
                  </a:lnTo>
                  <a:lnTo>
                    <a:pt x="1" y="870"/>
                  </a:lnTo>
                  <a:lnTo>
                    <a:pt x="436" y="515"/>
                  </a:lnTo>
                  <a:lnTo>
                    <a:pt x="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29371;p118">
              <a:extLst>
                <a:ext uri="{FF2B5EF4-FFF2-40B4-BE49-F238E27FC236}">
                  <a16:creationId xmlns:a16="http://schemas.microsoft.com/office/drawing/2014/main" id="{62E69C70-EEB6-FC00-1590-0BF8833272EB}"/>
                </a:ext>
              </a:extLst>
            </p:cNvPr>
            <p:cNvSpPr/>
            <p:nvPr/>
          </p:nvSpPr>
          <p:spPr>
            <a:xfrm>
              <a:off x="5692750" y="2368500"/>
              <a:ext cx="11350" cy="18650"/>
            </a:xfrm>
            <a:custGeom>
              <a:avLst/>
              <a:gdLst/>
              <a:ahLst/>
              <a:cxnLst/>
              <a:rect l="l" t="t" r="r" b="b"/>
              <a:pathLst>
                <a:path w="454" h="746" extrusionOk="0">
                  <a:moveTo>
                    <a:pt x="454" y="0"/>
                  </a:moveTo>
                  <a:lnTo>
                    <a:pt x="1" y="329"/>
                  </a:lnTo>
                  <a:lnTo>
                    <a:pt x="1" y="746"/>
                  </a:lnTo>
                  <a:lnTo>
                    <a:pt x="454" y="373"/>
                  </a:lnTo>
                  <a:lnTo>
                    <a:pt x="4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29372;p118">
              <a:extLst>
                <a:ext uri="{FF2B5EF4-FFF2-40B4-BE49-F238E27FC236}">
                  <a16:creationId xmlns:a16="http://schemas.microsoft.com/office/drawing/2014/main" id="{B6D1F30B-8466-E1F7-D42C-E24EDAA62DE5}"/>
                </a:ext>
              </a:extLst>
            </p:cNvPr>
            <p:cNvSpPr/>
            <p:nvPr/>
          </p:nvSpPr>
          <p:spPr>
            <a:xfrm>
              <a:off x="5613375" y="2447675"/>
              <a:ext cx="18875" cy="33075"/>
            </a:xfrm>
            <a:custGeom>
              <a:avLst/>
              <a:gdLst/>
              <a:ahLst/>
              <a:cxnLst/>
              <a:rect l="l" t="t" r="r" b="b"/>
              <a:pathLst>
                <a:path w="755" h="1323" extrusionOk="0">
                  <a:moveTo>
                    <a:pt x="754" y="1"/>
                  </a:moveTo>
                  <a:lnTo>
                    <a:pt x="0" y="586"/>
                  </a:lnTo>
                  <a:lnTo>
                    <a:pt x="0" y="1322"/>
                  </a:lnTo>
                  <a:lnTo>
                    <a:pt x="754" y="657"/>
                  </a:lnTo>
                  <a:lnTo>
                    <a:pt x="7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29373;p118">
              <a:extLst>
                <a:ext uri="{FF2B5EF4-FFF2-40B4-BE49-F238E27FC236}">
                  <a16:creationId xmlns:a16="http://schemas.microsoft.com/office/drawing/2014/main" id="{FD5F9650-B4F6-87D9-2A05-61530BF2FE16}"/>
                </a:ext>
              </a:extLst>
            </p:cNvPr>
            <p:cNvSpPr/>
            <p:nvPr/>
          </p:nvSpPr>
          <p:spPr>
            <a:xfrm>
              <a:off x="5641100" y="2414625"/>
              <a:ext cx="33725" cy="41725"/>
            </a:xfrm>
            <a:custGeom>
              <a:avLst/>
              <a:gdLst/>
              <a:ahLst/>
              <a:cxnLst/>
              <a:rect l="l" t="t" r="r" b="b"/>
              <a:pathLst>
                <a:path w="1349" h="1669" extrusionOk="0">
                  <a:moveTo>
                    <a:pt x="1349" y="1"/>
                  </a:moveTo>
                  <a:lnTo>
                    <a:pt x="0" y="1047"/>
                  </a:lnTo>
                  <a:lnTo>
                    <a:pt x="0" y="1668"/>
                  </a:lnTo>
                  <a:lnTo>
                    <a:pt x="1349" y="489"/>
                  </a:lnTo>
                  <a:lnTo>
                    <a:pt x="13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29374;p118">
              <a:extLst>
                <a:ext uri="{FF2B5EF4-FFF2-40B4-BE49-F238E27FC236}">
                  <a16:creationId xmlns:a16="http://schemas.microsoft.com/office/drawing/2014/main" id="{3A71F0E3-4290-A818-6E32-532A6698511D}"/>
                </a:ext>
              </a:extLst>
            </p:cNvPr>
            <p:cNvSpPr/>
            <p:nvPr/>
          </p:nvSpPr>
          <p:spPr>
            <a:xfrm>
              <a:off x="5683675" y="2391800"/>
              <a:ext cx="20425" cy="27075"/>
            </a:xfrm>
            <a:custGeom>
              <a:avLst/>
              <a:gdLst/>
              <a:ahLst/>
              <a:cxnLst/>
              <a:rect l="l" t="t" r="r" b="b"/>
              <a:pathLst>
                <a:path w="817" h="1083" extrusionOk="0">
                  <a:moveTo>
                    <a:pt x="817" y="0"/>
                  </a:moveTo>
                  <a:lnTo>
                    <a:pt x="0" y="630"/>
                  </a:lnTo>
                  <a:lnTo>
                    <a:pt x="0" y="1082"/>
                  </a:lnTo>
                  <a:lnTo>
                    <a:pt x="817" y="364"/>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29375;p118">
              <a:extLst>
                <a:ext uri="{FF2B5EF4-FFF2-40B4-BE49-F238E27FC236}">
                  <a16:creationId xmlns:a16="http://schemas.microsoft.com/office/drawing/2014/main" id="{0F7424DF-D3B0-98AA-079E-4BF5F36A4103}"/>
                </a:ext>
              </a:extLst>
            </p:cNvPr>
            <p:cNvSpPr/>
            <p:nvPr/>
          </p:nvSpPr>
          <p:spPr>
            <a:xfrm>
              <a:off x="5613375" y="2483375"/>
              <a:ext cx="10000" cy="26875"/>
            </a:xfrm>
            <a:custGeom>
              <a:avLst/>
              <a:gdLst/>
              <a:ahLst/>
              <a:cxnLst/>
              <a:rect l="l" t="t" r="r" b="b"/>
              <a:pathLst>
                <a:path w="400" h="1075" extrusionOk="0">
                  <a:moveTo>
                    <a:pt x="400" y="1"/>
                  </a:moveTo>
                  <a:lnTo>
                    <a:pt x="0" y="338"/>
                  </a:lnTo>
                  <a:lnTo>
                    <a:pt x="0" y="1074"/>
                  </a:lnTo>
                  <a:lnTo>
                    <a:pt x="400" y="702"/>
                  </a:lnTo>
                  <a:lnTo>
                    <a:pt x="4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29376;p118">
              <a:extLst>
                <a:ext uri="{FF2B5EF4-FFF2-40B4-BE49-F238E27FC236}">
                  <a16:creationId xmlns:a16="http://schemas.microsoft.com/office/drawing/2014/main" id="{9DF27D86-0973-442C-CFFF-EA71ED3F0A1B}"/>
                </a:ext>
              </a:extLst>
            </p:cNvPr>
            <p:cNvSpPr/>
            <p:nvPr/>
          </p:nvSpPr>
          <p:spPr>
            <a:xfrm>
              <a:off x="5632225" y="2448775"/>
              <a:ext cx="32400" cy="43725"/>
            </a:xfrm>
            <a:custGeom>
              <a:avLst/>
              <a:gdLst/>
              <a:ahLst/>
              <a:cxnLst/>
              <a:rect l="l" t="t" r="r" b="b"/>
              <a:pathLst>
                <a:path w="1296" h="1749" extrusionOk="0">
                  <a:moveTo>
                    <a:pt x="1296" y="1"/>
                  </a:moveTo>
                  <a:lnTo>
                    <a:pt x="0" y="1083"/>
                  </a:lnTo>
                  <a:lnTo>
                    <a:pt x="0" y="1749"/>
                  </a:lnTo>
                  <a:lnTo>
                    <a:pt x="1296" y="533"/>
                  </a:lnTo>
                  <a:lnTo>
                    <a:pt x="1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29377;p118">
              <a:extLst>
                <a:ext uri="{FF2B5EF4-FFF2-40B4-BE49-F238E27FC236}">
                  <a16:creationId xmlns:a16="http://schemas.microsoft.com/office/drawing/2014/main" id="{B91CE9CA-971D-85DB-0431-DA7182A139F7}"/>
                </a:ext>
              </a:extLst>
            </p:cNvPr>
            <p:cNvSpPr/>
            <p:nvPr/>
          </p:nvSpPr>
          <p:spPr>
            <a:xfrm>
              <a:off x="5673475" y="2415750"/>
              <a:ext cx="30625" cy="37925"/>
            </a:xfrm>
            <a:custGeom>
              <a:avLst/>
              <a:gdLst/>
              <a:ahLst/>
              <a:cxnLst/>
              <a:rect l="l" t="t" r="r" b="b"/>
              <a:pathLst>
                <a:path w="1225" h="1517" extrusionOk="0">
                  <a:moveTo>
                    <a:pt x="1225" y="0"/>
                  </a:moveTo>
                  <a:lnTo>
                    <a:pt x="0" y="1029"/>
                  </a:lnTo>
                  <a:lnTo>
                    <a:pt x="0" y="1517"/>
                  </a:lnTo>
                  <a:lnTo>
                    <a:pt x="1225" y="373"/>
                  </a:lnTo>
                  <a:lnTo>
                    <a:pt x="12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29378;p118">
              <a:extLst>
                <a:ext uri="{FF2B5EF4-FFF2-40B4-BE49-F238E27FC236}">
                  <a16:creationId xmlns:a16="http://schemas.microsoft.com/office/drawing/2014/main" id="{3A5F2E8A-6A75-F73D-DCC4-3EB0C15537B1}"/>
                </a:ext>
              </a:extLst>
            </p:cNvPr>
            <p:cNvSpPr/>
            <p:nvPr/>
          </p:nvSpPr>
          <p:spPr>
            <a:xfrm>
              <a:off x="5613375" y="2502675"/>
              <a:ext cx="21975" cy="38400"/>
            </a:xfrm>
            <a:custGeom>
              <a:avLst/>
              <a:gdLst/>
              <a:ahLst/>
              <a:cxnLst/>
              <a:rect l="l" t="t" r="r" b="b"/>
              <a:pathLst>
                <a:path w="879" h="1536" extrusionOk="0">
                  <a:moveTo>
                    <a:pt x="879" y="1"/>
                  </a:moveTo>
                  <a:lnTo>
                    <a:pt x="0" y="799"/>
                  </a:lnTo>
                  <a:lnTo>
                    <a:pt x="0" y="1535"/>
                  </a:lnTo>
                  <a:lnTo>
                    <a:pt x="879" y="657"/>
                  </a:lnTo>
                  <a:lnTo>
                    <a:pt x="8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29379;p118">
              <a:extLst>
                <a:ext uri="{FF2B5EF4-FFF2-40B4-BE49-F238E27FC236}">
                  <a16:creationId xmlns:a16="http://schemas.microsoft.com/office/drawing/2014/main" id="{C6668A86-AE0E-6478-4B46-28EA6AAC6B61}"/>
                </a:ext>
              </a:extLst>
            </p:cNvPr>
            <p:cNvSpPr/>
            <p:nvPr/>
          </p:nvSpPr>
          <p:spPr>
            <a:xfrm>
              <a:off x="5644200" y="2486725"/>
              <a:ext cx="8900" cy="23300"/>
            </a:xfrm>
            <a:custGeom>
              <a:avLst/>
              <a:gdLst/>
              <a:ahLst/>
              <a:cxnLst/>
              <a:rect l="l" t="t" r="r" b="b"/>
              <a:pathLst>
                <a:path w="356" h="932" extrusionOk="0">
                  <a:moveTo>
                    <a:pt x="355" y="0"/>
                  </a:moveTo>
                  <a:lnTo>
                    <a:pt x="0" y="319"/>
                  </a:lnTo>
                  <a:lnTo>
                    <a:pt x="0" y="931"/>
                  </a:lnTo>
                  <a:lnTo>
                    <a:pt x="355" y="576"/>
                  </a:lnTo>
                  <a:lnTo>
                    <a:pt x="35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29380;p118">
              <a:extLst>
                <a:ext uri="{FF2B5EF4-FFF2-40B4-BE49-F238E27FC236}">
                  <a16:creationId xmlns:a16="http://schemas.microsoft.com/office/drawing/2014/main" id="{9FC5DD5E-582A-D000-4533-34C0FD3844B8}"/>
                </a:ext>
              </a:extLst>
            </p:cNvPr>
            <p:cNvSpPr/>
            <p:nvPr/>
          </p:nvSpPr>
          <p:spPr>
            <a:xfrm>
              <a:off x="5661950" y="2463200"/>
              <a:ext cx="17325" cy="29075"/>
            </a:xfrm>
            <a:custGeom>
              <a:avLst/>
              <a:gdLst/>
              <a:ahLst/>
              <a:cxnLst/>
              <a:rect l="l" t="t" r="r" b="b"/>
              <a:pathLst>
                <a:path w="693" h="1163" extrusionOk="0">
                  <a:moveTo>
                    <a:pt x="692" y="1"/>
                  </a:moveTo>
                  <a:lnTo>
                    <a:pt x="0" y="622"/>
                  </a:lnTo>
                  <a:lnTo>
                    <a:pt x="0" y="1162"/>
                  </a:lnTo>
                  <a:lnTo>
                    <a:pt x="692" y="470"/>
                  </a:lnTo>
                  <a:lnTo>
                    <a:pt x="6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29381;p118">
              <a:extLst>
                <a:ext uri="{FF2B5EF4-FFF2-40B4-BE49-F238E27FC236}">
                  <a16:creationId xmlns:a16="http://schemas.microsoft.com/office/drawing/2014/main" id="{822F6779-B42E-3FE5-9AA8-3F89C2FA8557}"/>
                </a:ext>
              </a:extLst>
            </p:cNvPr>
            <p:cNvSpPr/>
            <p:nvPr/>
          </p:nvSpPr>
          <p:spPr>
            <a:xfrm>
              <a:off x="5688100" y="2440800"/>
              <a:ext cx="16000" cy="25100"/>
            </a:xfrm>
            <a:custGeom>
              <a:avLst/>
              <a:gdLst/>
              <a:ahLst/>
              <a:cxnLst/>
              <a:rect l="l" t="t" r="r" b="b"/>
              <a:pathLst>
                <a:path w="640" h="1004" extrusionOk="0">
                  <a:moveTo>
                    <a:pt x="640" y="0"/>
                  </a:moveTo>
                  <a:lnTo>
                    <a:pt x="1" y="568"/>
                  </a:lnTo>
                  <a:lnTo>
                    <a:pt x="1" y="1003"/>
                  </a:lnTo>
                  <a:lnTo>
                    <a:pt x="640" y="364"/>
                  </a:lnTo>
                  <a:lnTo>
                    <a:pt x="6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29382;p118">
              <a:extLst>
                <a:ext uri="{FF2B5EF4-FFF2-40B4-BE49-F238E27FC236}">
                  <a16:creationId xmlns:a16="http://schemas.microsoft.com/office/drawing/2014/main" id="{0916F9F7-275F-430E-06A3-3291A0DBA64E}"/>
                </a:ext>
              </a:extLst>
            </p:cNvPr>
            <p:cNvSpPr/>
            <p:nvPr/>
          </p:nvSpPr>
          <p:spPr>
            <a:xfrm>
              <a:off x="5613375" y="2536150"/>
              <a:ext cx="15775" cy="33975"/>
            </a:xfrm>
            <a:custGeom>
              <a:avLst/>
              <a:gdLst/>
              <a:ahLst/>
              <a:cxnLst/>
              <a:rect l="l" t="t" r="r" b="b"/>
              <a:pathLst>
                <a:path w="631" h="1359" extrusionOk="0">
                  <a:moveTo>
                    <a:pt x="630" y="1"/>
                  </a:moveTo>
                  <a:lnTo>
                    <a:pt x="0" y="622"/>
                  </a:lnTo>
                  <a:lnTo>
                    <a:pt x="0" y="1359"/>
                  </a:lnTo>
                  <a:lnTo>
                    <a:pt x="630" y="684"/>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29383;p118">
              <a:extLst>
                <a:ext uri="{FF2B5EF4-FFF2-40B4-BE49-F238E27FC236}">
                  <a16:creationId xmlns:a16="http://schemas.microsoft.com/office/drawing/2014/main" id="{B8D69A49-1C77-1336-7BB3-29FCAE43DB1F}"/>
                </a:ext>
              </a:extLst>
            </p:cNvPr>
            <p:cNvSpPr/>
            <p:nvPr/>
          </p:nvSpPr>
          <p:spPr>
            <a:xfrm>
              <a:off x="5638000" y="2494700"/>
              <a:ext cx="33725" cy="48800"/>
            </a:xfrm>
            <a:custGeom>
              <a:avLst/>
              <a:gdLst/>
              <a:ahLst/>
              <a:cxnLst/>
              <a:rect l="l" t="t" r="r" b="b"/>
              <a:pathLst>
                <a:path w="1349" h="1952" extrusionOk="0">
                  <a:moveTo>
                    <a:pt x="1348" y="0"/>
                  </a:moveTo>
                  <a:lnTo>
                    <a:pt x="0" y="1313"/>
                  </a:lnTo>
                  <a:lnTo>
                    <a:pt x="0" y="1952"/>
                  </a:lnTo>
                  <a:lnTo>
                    <a:pt x="1348" y="497"/>
                  </a:lnTo>
                  <a:lnTo>
                    <a:pt x="13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29384;p118">
              <a:extLst>
                <a:ext uri="{FF2B5EF4-FFF2-40B4-BE49-F238E27FC236}">
                  <a16:creationId xmlns:a16="http://schemas.microsoft.com/office/drawing/2014/main" id="{2952CDE5-3004-960B-24CA-0517CCF16048}"/>
                </a:ext>
              </a:extLst>
            </p:cNvPr>
            <p:cNvSpPr/>
            <p:nvPr/>
          </p:nvSpPr>
          <p:spPr>
            <a:xfrm>
              <a:off x="5680775" y="2463425"/>
              <a:ext cx="23325" cy="34400"/>
            </a:xfrm>
            <a:custGeom>
              <a:avLst/>
              <a:gdLst/>
              <a:ahLst/>
              <a:cxnLst/>
              <a:rect l="l" t="t" r="r" b="b"/>
              <a:pathLst>
                <a:path w="933" h="1376" extrusionOk="0">
                  <a:moveTo>
                    <a:pt x="933" y="0"/>
                  </a:moveTo>
                  <a:lnTo>
                    <a:pt x="1" y="905"/>
                  </a:lnTo>
                  <a:lnTo>
                    <a:pt x="1" y="1376"/>
                  </a:lnTo>
                  <a:lnTo>
                    <a:pt x="933" y="364"/>
                  </a:lnTo>
                  <a:lnTo>
                    <a:pt x="9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29385;p118">
              <a:extLst>
                <a:ext uri="{FF2B5EF4-FFF2-40B4-BE49-F238E27FC236}">
                  <a16:creationId xmlns:a16="http://schemas.microsoft.com/office/drawing/2014/main" id="{B74372C8-64CD-686F-98BB-D3168176D9EE}"/>
                </a:ext>
              </a:extLst>
            </p:cNvPr>
            <p:cNvSpPr/>
            <p:nvPr/>
          </p:nvSpPr>
          <p:spPr>
            <a:xfrm>
              <a:off x="5613375" y="2530175"/>
              <a:ext cx="49475" cy="69000"/>
            </a:xfrm>
            <a:custGeom>
              <a:avLst/>
              <a:gdLst/>
              <a:ahLst/>
              <a:cxnLst/>
              <a:rect l="l" t="t" r="r" b="b"/>
              <a:pathLst>
                <a:path w="1979" h="2760" extrusionOk="0">
                  <a:moveTo>
                    <a:pt x="1979" y="1"/>
                  </a:moveTo>
                  <a:lnTo>
                    <a:pt x="0" y="2014"/>
                  </a:lnTo>
                  <a:lnTo>
                    <a:pt x="0" y="2759"/>
                  </a:lnTo>
                  <a:lnTo>
                    <a:pt x="1979" y="533"/>
                  </a:lnTo>
                  <a:lnTo>
                    <a:pt x="19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29386;p118">
              <a:extLst>
                <a:ext uri="{FF2B5EF4-FFF2-40B4-BE49-F238E27FC236}">
                  <a16:creationId xmlns:a16="http://schemas.microsoft.com/office/drawing/2014/main" id="{4B4C0058-3879-E281-4F45-58F81D48F21B}"/>
                </a:ext>
              </a:extLst>
            </p:cNvPr>
            <p:cNvSpPr/>
            <p:nvPr/>
          </p:nvSpPr>
          <p:spPr>
            <a:xfrm>
              <a:off x="5671700" y="2504450"/>
              <a:ext cx="16425" cy="29075"/>
            </a:xfrm>
            <a:custGeom>
              <a:avLst/>
              <a:gdLst/>
              <a:ahLst/>
              <a:cxnLst/>
              <a:rect l="l" t="t" r="r" b="b"/>
              <a:pathLst>
                <a:path w="657" h="1163" extrusionOk="0">
                  <a:moveTo>
                    <a:pt x="657" y="1"/>
                  </a:moveTo>
                  <a:lnTo>
                    <a:pt x="0" y="666"/>
                  </a:lnTo>
                  <a:lnTo>
                    <a:pt x="0" y="1162"/>
                  </a:lnTo>
                  <a:lnTo>
                    <a:pt x="657" y="427"/>
                  </a:lnTo>
                  <a:lnTo>
                    <a:pt x="6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29387;p118">
              <a:extLst>
                <a:ext uri="{FF2B5EF4-FFF2-40B4-BE49-F238E27FC236}">
                  <a16:creationId xmlns:a16="http://schemas.microsoft.com/office/drawing/2014/main" id="{10F76404-BCE0-66E7-D0FB-9E73D81C2DE9}"/>
                </a:ext>
              </a:extLst>
            </p:cNvPr>
            <p:cNvSpPr/>
            <p:nvPr/>
          </p:nvSpPr>
          <p:spPr>
            <a:xfrm>
              <a:off x="5697200" y="2488250"/>
              <a:ext cx="6900" cy="16875"/>
            </a:xfrm>
            <a:custGeom>
              <a:avLst/>
              <a:gdLst/>
              <a:ahLst/>
              <a:cxnLst/>
              <a:rect l="l" t="t" r="r" b="b"/>
              <a:pathLst>
                <a:path w="276" h="675" extrusionOk="0">
                  <a:moveTo>
                    <a:pt x="276" y="1"/>
                  </a:moveTo>
                  <a:lnTo>
                    <a:pt x="0" y="285"/>
                  </a:lnTo>
                  <a:lnTo>
                    <a:pt x="0" y="675"/>
                  </a:lnTo>
                  <a:lnTo>
                    <a:pt x="276" y="365"/>
                  </a:lnTo>
                  <a:lnTo>
                    <a:pt x="2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29388;p118">
              <a:extLst>
                <a:ext uri="{FF2B5EF4-FFF2-40B4-BE49-F238E27FC236}">
                  <a16:creationId xmlns:a16="http://schemas.microsoft.com/office/drawing/2014/main" id="{60F68B5F-E69F-F1E6-FFEE-93465558FA9B}"/>
                </a:ext>
              </a:extLst>
            </p:cNvPr>
            <p:cNvSpPr/>
            <p:nvPr/>
          </p:nvSpPr>
          <p:spPr>
            <a:xfrm>
              <a:off x="5630900" y="2576075"/>
              <a:ext cx="13325" cy="31300"/>
            </a:xfrm>
            <a:custGeom>
              <a:avLst/>
              <a:gdLst/>
              <a:ahLst/>
              <a:cxnLst/>
              <a:rect l="l" t="t" r="r" b="b"/>
              <a:pathLst>
                <a:path w="533" h="1252" extrusionOk="0">
                  <a:moveTo>
                    <a:pt x="532" y="1"/>
                  </a:moveTo>
                  <a:lnTo>
                    <a:pt x="0" y="586"/>
                  </a:lnTo>
                  <a:lnTo>
                    <a:pt x="0" y="1252"/>
                  </a:lnTo>
                  <a:lnTo>
                    <a:pt x="532" y="613"/>
                  </a:lnTo>
                  <a:lnTo>
                    <a:pt x="5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29389;p118">
              <a:extLst>
                <a:ext uri="{FF2B5EF4-FFF2-40B4-BE49-F238E27FC236}">
                  <a16:creationId xmlns:a16="http://schemas.microsoft.com/office/drawing/2014/main" id="{E599E133-44B4-01D6-5326-F56B82BA887B}"/>
                </a:ext>
              </a:extLst>
            </p:cNvPr>
            <p:cNvSpPr/>
            <p:nvPr/>
          </p:nvSpPr>
          <p:spPr>
            <a:xfrm>
              <a:off x="5653075" y="2511550"/>
              <a:ext cx="51025" cy="69425"/>
            </a:xfrm>
            <a:custGeom>
              <a:avLst/>
              <a:gdLst/>
              <a:ahLst/>
              <a:cxnLst/>
              <a:rect l="l" t="t" r="r" b="b"/>
              <a:pathLst>
                <a:path w="2041" h="2777" extrusionOk="0">
                  <a:moveTo>
                    <a:pt x="2041" y="1"/>
                  </a:moveTo>
                  <a:lnTo>
                    <a:pt x="0" y="2201"/>
                  </a:lnTo>
                  <a:lnTo>
                    <a:pt x="0" y="2777"/>
                  </a:lnTo>
                  <a:lnTo>
                    <a:pt x="2041" y="364"/>
                  </a:lnTo>
                  <a:lnTo>
                    <a:pt x="20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29390;p118">
              <a:extLst>
                <a:ext uri="{FF2B5EF4-FFF2-40B4-BE49-F238E27FC236}">
                  <a16:creationId xmlns:a16="http://schemas.microsoft.com/office/drawing/2014/main" id="{46244194-B53A-E142-97A4-E131808F9480}"/>
                </a:ext>
              </a:extLst>
            </p:cNvPr>
            <p:cNvSpPr/>
            <p:nvPr/>
          </p:nvSpPr>
          <p:spPr>
            <a:xfrm>
              <a:off x="5673250" y="2536150"/>
              <a:ext cx="30850" cy="46850"/>
            </a:xfrm>
            <a:custGeom>
              <a:avLst/>
              <a:gdLst/>
              <a:ahLst/>
              <a:cxnLst/>
              <a:rect l="l" t="t" r="r" b="b"/>
              <a:pathLst>
                <a:path w="1234" h="1874" extrusionOk="0">
                  <a:moveTo>
                    <a:pt x="1234" y="1"/>
                  </a:moveTo>
                  <a:lnTo>
                    <a:pt x="0" y="1385"/>
                  </a:lnTo>
                  <a:lnTo>
                    <a:pt x="0" y="1873"/>
                  </a:lnTo>
                  <a:lnTo>
                    <a:pt x="1234" y="365"/>
                  </a:lnTo>
                  <a:lnTo>
                    <a:pt x="12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29391;p118">
              <a:extLst>
                <a:ext uri="{FF2B5EF4-FFF2-40B4-BE49-F238E27FC236}">
                  <a16:creationId xmlns:a16="http://schemas.microsoft.com/office/drawing/2014/main" id="{B904B076-9B76-6465-12DE-496C7FC8EC4B}"/>
                </a:ext>
              </a:extLst>
            </p:cNvPr>
            <p:cNvSpPr/>
            <p:nvPr/>
          </p:nvSpPr>
          <p:spPr>
            <a:xfrm>
              <a:off x="5674350" y="2177775"/>
              <a:ext cx="475" cy="475"/>
            </a:xfrm>
            <a:custGeom>
              <a:avLst/>
              <a:gdLst/>
              <a:ahLst/>
              <a:cxnLst/>
              <a:rect l="l" t="t" r="r" b="b"/>
              <a:pathLst>
                <a:path w="19" h="19" extrusionOk="0">
                  <a:moveTo>
                    <a:pt x="1" y="0"/>
                  </a:moveTo>
                  <a:lnTo>
                    <a:pt x="19" y="18"/>
                  </a:lnTo>
                  <a:lnTo>
                    <a:pt x="19" y="1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29392;p118">
              <a:extLst>
                <a:ext uri="{FF2B5EF4-FFF2-40B4-BE49-F238E27FC236}">
                  <a16:creationId xmlns:a16="http://schemas.microsoft.com/office/drawing/2014/main" id="{3F38652B-E82A-BC58-6A7B-D79B1E0A81CC}"/>
                </a:ext>
              </a:extLst>
            </p:cNvPr>
            <p:cNvSpPr/>
            <p:nvPr/>
          </p:nvSpPr>
          <p:spPr>
            <a:xfrm>
              <a:off x="5674350" y="2177775"/>
              <a:ext cx="475" cy="475"/>
            </a:xfrm>
            <a:custGeom>
              <a:avLst/>
              <a:gdLst/>
              <a:ahLst/>
              <a:cxnLst/>
              <a:rect l="l" t="t" r="r" b="b"/>
              <a:pathLst>
                <a:path w="19" h="19" extrusionOk="0">
                  <a:moveTo>
                    <a:pt x="1" y="0"/>
                  </a:moveTo>
                  <a:lnTo>
                    <a:pt x="19" y="18"/>
                  </a:lnTo>
                  <a:lnTo>
                    <a:pt x="19" y="1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29393;p118">
              <a:extLst>
                <a:ext uri="{FF2B5EF4-FFF2-40B4-BE49-F238E27FC236}">
                  <a16:creationId xmlns:a16="http://schemas.microsoft.com/office/drawing/2014/main" id="{FA0CD83D-4FC3-9458-0C28-3EDB943FEBBC}"/>
                </a:ext>
              </a:extLst>
            </p:cNvPr>
            <p:cNvSpPr/>
            <p:nvPr/>
          </p:nvSpPr>
          <p:spPr>
            <a:xfrm>
              <a:off x="5673675" y="2205050"/>
              <a:ext cx="1150" cy="475"/>
            </a:xfrm>
            <a:custGeom>
              <a:avLst/>
              <a:gdLst/>
              <a:ahLst/>
              <a:cxnLst/>
              <a:rect l="l" t="t" r="r" b="b"/>
              <a:pathLst>
                <a:path w="46" h="19" extrusionOk="0">
                  <a:moveTo>
                    <a:pt x="46" y="1"/>
                  </a:moveTo>
                  <a:lnTo>
                    <a:pt x="1" y="9"/>
                  </a:lnTo>
                  <a:lnTo>
                    <a:pt x="46" y="19"/>
                  </a:lnTo>
                  <a:lnTo>
                    <a:pt x="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29394;p118">
              <a:extLst>
                <a:ext uri="{FF2B5EF4-FFF2-40B4-BE49-F238E27FC236}">
                  <a16:creationId xmlns:a16="http://schemas.microsoft.com/office/drawing/2014/main" id="{C2230175-7093-2C23-6105-57902424EE8A}"/>
                </a:ext>
              </a:extLst>
            </p:cNvPr>
            <p:cNvSpPr/>
            <p:nvPr/>
          </p:nvSpPr>
          <p:spPr>
            <a:xfrm>
              <a:off x="5673675" y="2205050"/>
              <a:ext cx="1150" cy="475"/>
            </a:xfrm>
            <a:custGeom>
              <a:avLst/>
              <a:gdLst/>
              <a:ahLst/>
              <a:cxnLst/>
              <a:rect l="l" t="t" r="r" b="b"/>
              <a:pathLst>
                <a:path w="46" h="19" extrusionOk="0">
                  <a:moveTo>
                    <a:pt x="46" y="1"/>
                  </a:moveTo>
                  <a:lnTo>
                    <a:pt x="1" y="9"/>
                  </a:lnTo>
                  <a:lnTo>
                    <a:pt x="46" y="19"/>
                  </a:lnTo>
                  <a:lnTo>
                    <a:pt x="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29395;p118">
              <a:extLst>
                <a:ext uri="{FF2B5EF4-FFF2-40B4-BE49-F238E27FC236}">
                  <a16:creationId xmlns:a16="http://schemas.microsoft.com/office/drawing/2014/main" id="{608711EF-98AC-EFC2-DA2B-D52A2273AD77}"/>
                </a:ext>
              </a:extLst>
            </p:cNvPr>
            <p:cNvSpPr/>
            <p:nvPr/>
          </p:nvSpPr>
          <p:spPr>
            <a:xfrm>
              <a:off x="5674575" y="2230550"/>
              <a:ext cx="250" cy="250"/>
            </a:xfrm>
            <a:custGeom>
              <a:avLst/>
              <a:gdLst/>
              <a:ahLst/>
              <a:cxnLst/>
              <a:rect l="l" t="t" r="r" b="b"/>
              <a:pathLst>
                <a:path w="10" h="10" extrusionOk="0">
                  <a:moveTo>
                    <a:pt x="10" y="1"/>
                  </a:moveTo>
                  <a:lnTo>
                    <a:pt x="0" y="10"/>
                  </a:lnTo>
                  <a:lnTo>
                    <a:pt x="10" y="10"/>
                  </a:lnTo>
                  <a:lnTo>
                    <a:pt x="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29396;p118">
              <a:extLst>
                <a:ext uri="{FF2B5EF4-FFF2-40B4-BE49-F238E27FC236}">
                  <a16:creationId xmlns:a16="http://schemas.microsoft.com/office/drawing/2014/main" id="{DB0D1D9A-5982-FEBD-8955-7B83765B6266}"/>
                </a:ext>
              </a:extLst>
            </p:cNvPr>
            <p:cNvSpPr/>
            <p:nvPr/>
          </p:nvSpPr>
          <p:spPr>
            <a:xfrm>
              <a:off x="5630900" y="2664800"/>
              <a:ext cx="13325" cy="32625"/>
            </a:xfrm>
            <a:custGeom>
              <a:avLst/>
              <a:gdLst/>
              <a:ahLst/>
              <a:cxnLst/>
              <a:rect l="l" t="t" r="r" b="b"/>
              <a:pathLst>
                <a:path w="533" h="1305" extrusionOk="0">
                  <a:moveTo>
                    <a:pt x="532" y="0"/>
                  </a:moveTo>
                  <a:lnTo>
                    <a:pt x="0" y="630"/>
                  </a:lnTo>
                  <a:lnTo>
                    <a:pt x="0" y="1305"/>
                  </a:lnTo>
                  <a:lnTo>
                    <a:pt x="532" y="613"/>
                  </a:lnTo>
                  <a:lnTo>
                    <a:pt x="5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29397;p118">
              <a:extLst>
                <a:ext uri="{FF2B5EF4-FFF2-40B4-BE49-F238E27FC236}">
                  <a16:creationId xmlns:a16="http://schemas.microsoft.com/office/drawing/2014/main" id="{C55EF44B-B569-4A7E-295F-9F4D4168F2E6}"/>
                </a:ext>
              </a:extLst>
            </p:cNvPr>
            <p:cNvSpPr/>
            <p:nvPr/>
          </p:nvSpPr>
          <p:spPr>
            <a:xfrm>
              <a:off x="5653075" y="2594050"/>
              <a:ext cx="51025" cy="74750"/>
            </a:xfrm>
            <a:custGeom>
              <a:avLst/>
              <a:gdLst/>
              <a:ahLst/>
              <a:cxnLst/>
              <a:rect l="l" t="t" r="r" b="b"/>
              <a:pathLst>
                <a:path w="2041" h="2990" extrusionOk="0">
                  <a:moveTo>
                    <a:pt x="2041" y="1"/>
                  </a:moveTo>
                  <a:lnTo>
                    <a:pt x="0" y="2414"/>
                  </a:lnTo>
                  <a:lnTo>
                    <a:pt x="0" y="2990"/>
                  </a:lnTo>
                  <a:lnTo>
                    <a:pt x="2041" y="373"/>
                  </a:lnTo>
                  <a:lnTo>
                    <a:pt x="20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29398;p118">
              <a:extLst>
                <a:ext uri="{FF2B5EF4-FFF2-40B4-BE49-F238E27FC236}">
                  <a16:creationId xmlns:a16="http://schemas.microsoft.com/office/drawing/2014/main" id="{2C4E219F-5382-C7C4-B1D4-CE4305E893C6}"/>
                </a:ext>
              </a:extLst>
            </p:cNvPr>
            <p:cNvSpPr/>
            <p:nvPr/>
          </p:nvSpPr>
          <p:spPr>
            <a:xfrm>
              <a:off x="5630900" y="2697625"/>
              <a:ext cx="13325" cy="33500"/>
            </a:xfrm>
            <a:custGeom>
              <a:avLst/>
              <a:gdLst/>
              <a:ahLst/>
              <a:cxnLst/>
              <a:rect l="l" t="t" r="r" b="b"/>
              <a:pathLst>
                <a:path w="533" h="1340" extrusionOk="0">
                  <a:moveTo>
                    <a:pt x="532" y="0"/>
                  </a:moveTo>
                  <a:lnTo>
                    <a:pt x="0" y="674"/>
                  </a:lnTo>
                  <a:lnTo>
                    <a:pt x="0" y="1340"/>
                  </a:lnTo>
                  <a:lnTo>
                    <a:pt x="532" y="612"/>
                  </a:lnTo>
                  <a:lnTo>
                    <a:pt x="5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29399;p118">
              <a:extLst>
                <a:ext uri="{FF2B5EF4-FFF2-40B4-BE49-F238E27FC236}">
                  <a16:creationId xmlns:a16="http://schemas.microsoft.com/office/drawing/2014/main" id="{2DC4C201-CB98-ADC7-37EF-DD89D4C57305}"/>
                </a:ext>
              </a:extLst>
            </p:cNvPr>
            <p:cNvSpPr/>
            <p:nvPr/>
          </p:nvSpPr>
          <p:spPr>
            <a:xfrm>
              <a:off x="5653075" y="2622000"/>
              <a:ext cx="51025" cy="78750"/>
            </a:xfrm>
            <a:custGeom>
              <a:avLst/>
              <a:gdLst/>
              <a:ahLst/>
              <a:cxnLst/>
              <a:rect l="l" t="t" r="r" b="b"/>
              <a:pathLst>
                <a:path w="2041" h="3150" extrusionOk="0">
                  <a:moveTo>
                    <a:pt x="2041" y="0"/>
                  </a:moveTo>
                  <a:lnTo>
                    <a:pt x="0" y="2573"/>
                  </a:lnTo>
                  <a:lnTo>
                    <a:pt x="0" y="3149"/>
                  </a:lnTo>
                  <a:lnTo>
                    <a:pt x="2041" y="373"/>
                  </a:lnTo>
                  <a:lnTo>
                    <a:pt x="20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29400;p118">
              <a:extLst>
                <a:ext uri="{FF2B5EF4-FFF2-40B4-BE49-F238E27FC236}">
                  <a16:creationId xmlns:a16="http://schemas.microsoft.com/office/drawing/2014/main" id="{3582BFBE-E94D-69F7-DBDE-3A53DD2F4959}"/>
                </a:ext>
              </a:extLst>
            </p:cNvPr>
            <p:cNvSpPr/>
            <p:nvPr/>
          </p:nvSpPr>
          <p:spPr>
            <a:xfrm>
              <a:off x="5673250" y="2566550"/>
              <a:ext cx="30850" cy="47050"/>
            </a:xfrm>
            <a:custGeom>
              <a:avLst/>
              <a:gdLst/>
              <a:ahLst/>
              <a:cxnLst/>
              <a:rect l="l" t="t" r="r" b="b"/>
              <a:pathLst>
                <a:path w="1234" h="1882" extrusionOk="0">
                  <a:moveTo>
                    <a:pt x="1234" y="1"/>
                  </a:moveTo>
                  <a:lnTo>
                    <a:pt x="0" y="1384"/>
                  </a:lnTo>
                  <a:lnTo>
                    <a:pt x="0" y="1881"/>
                  </a:lnTo>
                  <a:lnTo>
                    <a:pt x="1234" y="373"/>
                  </a:lnTo>
                  <a:lnTo>
                    <a:pt x="12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29401;p118">
              <a:extLst>
                <a:ext uri="{FF2B5EF4-FFF2-40B4-BE49-F238E27FC236}">
                  <a16:creationId xmlns:a16="http://schemas.microsoft.com/office/drawing/2014/main" id="{DC4513C6-5E5A-9078-87D5-A29B332D28C3}"/>
                </a:ext>
              </a:extLst>
            </p:cNvPr>
            <p:cNvSpPr/>
            <p:nvPr/>
          </p:nvSpPr>
          <p:spPr>
            <a:xfrm>
              <a:off x="5674575" y="2230550"/>
              <a:ext cx="250" cy="250"/>
            </a:xfrm>
            <a:custGeom>
              <a:avLst/>
              <a:gdLst/>
              <a:ahLst/>
              <a:cxnLst/>
              <a:rect l="l" t="t" r="r" b="b"/>
              <a:pathLst>
                <a:path w="10" h="10" extrusionOk="0">
                  <a:moveTo>
                    <a:pt x="10" y="1"/>
                  </a:moveTo>
                  <a:lnTo>
                    <a:pt x="0" y="10"/>
                  </a:lnTo>
                  <a:lnTo>
                    <a:pt x="10" y="10"/>
                  </a:lnTo>
                  <a:lnTo>
                    <a:pt x="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29402;p118">
              <a:extLst>
                <a:ext uri="{FF2B5EF4-FFF2-40B4-BE49-F238E27FC236}">
                  <a16:creationId xmlns:a16="http://schemas.microsoft.com/office/drawing/2014/main" id="{93E0B5DE-740A-3179-DC80-B9AAE859BC8B}"/>
                </a:ext>
              </a:extLst>
            </p:cNvPr>
            <p:cNvSpPr/>
            <p:nvPr/>
          </p:nvSpPr>
          <p:spPr>
            <a:xfrm>
              <a:off x="4056050" y="1892575"/>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29403;p118">
              <a:extLst>
                <a:ext uri="{FF2B5EF4-FFF2-40B4-BE49-F238E27FC236}">
                  <a16:creationId xmlns:a16="http://schemas.microsoft.com/office/drawing/2014/main" id="{4A84A24D-9B3D-D245-0149-94ACA9215C80}"/>
                </a:ext>
              </a:extLst>
            </p:cNvPr>
            <p:cNvSpPr/>
            <p:nvPr/>
          </p:nvSpPr>
          <p:spPr>
            <a:xfrm>
              <a:off x="4088225" y="189257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29404;p118">
              <a:extLst>
                <a:ext uri="{FF2B5EF4-FFF2-40B4-BE49-F238E27FC236}">
                  <a16:creationId xmlns:a16="http://schemas.microsoft.com/office/drawing/2014/main" id="{84C11EA5-7BAE-C533-FE0E-7EEB5324D79B}"/>
                </a:ext>
              </a:extLst>
            </p:cNvPr>
            <p:cNvSpPr/>
            <p:nvPr/>
          </p:nvSpPr>
          <p:spPr>
            <a:xfrm>
              <a:off x="4120600" y="1892575"/>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29405;p118">
              <a:extLst>
                <a:ext uri="{FF2B5EF4-FFF2-40B4-BE49-F238E27FC236}">
                  <a16:creationId xmlns:a16="http://schemas.microsoft.com/office/drawing/2014/main" id="{C4072011-7341-C637-82CE-ADFA2A33B2BC}"/>
                </a:ext>
              </a:extLst>
            </p:cNvPr>
            <p:cNvSpPr/>
            <p:nvPr/>
          </p:nvSpPr>
          <p:spPr>
            <a:xfrm>
              <a:off x="4184900" y="1892575"/>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29406;p118">
              <a:extLst>
                <a:ext uri="{FF2B5EF4-FFF2-40B4-BE49-F238E27FC236}">
                  <a16:creationId xmlns:a16="http://schemas.microsoft.com/office/drawing/2014/main" id="{92FAA504-57D7-5489-A2E9-4A4095C724F0}"/>
                </a:ext>
              </a:extLst>
            </p:cNvPr>
            <p:cNvSpPr/>
            <p:nvPr/>
          </p:nvSpPr>
          <p:spPr>
            <a:xfrm>
              <a:off x="4217050" y="1892575"/>
              <a:ext cx="18675" cy="18425"/>
            </a:xfrm>
            <a:custGeom>
              <a:avLst/>
              <a:gdLst/>
              <a:ahLst/>
              <a:cxnLst/>
              <a:rect l="l" t="t" r="r" b="b"/>
              <a:pathLst>
                <a:path w="747" h="737" extrusionOk="0">
                  <a:moveTo>
                    <a:pt x="1" y="0"/>
                  </a:moveTo>
                  <a:lnTo>
                    <a:pt x="1"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29407;p118">
              <a:extLst>
                <a:ext uri="{FF2B5EF4-FFF2-40B4-BE49-F238E27FC236}">
                  <a16:creationId xmlns:a16="http://schemas.microsoft.com/office/drawing/2014/main" id="{B6A3BE81-4EC7-18DC-01E4-B674727DC30C}"/>
                </a:ext>
              </a:extLst>
            </p:cNvPr>
            <p:cNvSpPr/>
            <p:nvPr/>
          </p:nvSpPr>
          <p:spPr>
            <a:xfrm>
              <a:off x="4056050" y="1925625"/>
              <a:ext cx="18650" cy="18425"/>
            </a:xfrm>
            <a:custGeom>
              <a:avLst/>
              <a:gdLst/>
              <a:ahLst/>
              <a:cxnLst/>
              <a:rect l="l" t="t" r="r" b="b"/>
              <a:pathLst>
                <a:path w="746" h="737" extrusionOk="0">
                  <a:moveTo>
                    <a:pt x="0" y="0"/>
                  </a:moveTo>
                  <a:lnTo>
                    <a:pt x="0"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29408;p118">
              <a:extLst>
                <a:ext uri="{FF2B5EF4-FFF2-40B4-BE49-F238E27FC236}">
                  <a16:creationId xmlns:a16="http://schemas.microsoft.com/office/drawing/2014/main" id="{47105E23-7343-8343-A13F-87780F3A9728}"/>
                </a:ext>
              </a:extLst>
            </p:cNvPr>
            <p:cNvSpPr/>
            <p:nvPr/>
          </p:nvSpPr>
          <p:spPr>
            <a:xfrm>
              <a:off x="4088225" y="1925625"/>
              <a:ext cx="50800" cy="18425"/>
            </a:xfrm>
            <a:custGeom>
              <a:avLst/>
              <a:gdLst/>
              <a:ahLst/>
              <a:cxnLst/>
              <a:rect l="l" t="t" r="r" b="b"/>
              <a:pathLst>
                <a:path w="2032" h="737" extrusionOk="0">
                  <a:moveTo>
                    <a:pt x="0" y="0"/>
                  </a:moveTo>
                  <a:lnTo>
                    <a:pt x="0" y="736"/>
                  </a:lnTo>
                  <a:lnTo>
                    <a:pt x="2031" y="736"/>
                  </a:lnTo>
                  <a:lnTo>
                    <a:pt x="20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29409;p118">
              <a:extLst>
                <a:ext uri="{FF2B5EF4-FFF2-40B4-BE49-F238E27FC236}">
                  <a16:creationId xmlns:a16="http://schemas.microsoft.com/office/drawing/2014/main" id="{5586BC6B-E274-2881-FC9F-74BE4BBF4C5D}"/>
                </a:ext>
              </a:extLst>
            </p:cNvPr>
            <p:cNvSpPr/>
            <p:nvPr/>
          </p:nvSpPr>
          <p:spPr>
            <a:xfrm>
              <a:off x="4056050" y="1958650"/>
              <a:ext cx="18650" cy="18650"/>
            </a:xfrm>
            <a:custGeom>
              <a:avLst/>
              <a:gdLst/>
              <a:ahLst/>
              <a:cxnLst/>
              <a:rect l="l" t="t" r="r" b="b"/>
              <a:pathLst>
                <a:path w="746" h="746"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29410;p118">
              <a:extLst>
                <a:ext uri="{FF2B5EF4-FFF2-40B4-BE49-F238E27FC236}">
                  <a16:creationId xmlns:a16="http://schemas.microsoft.com/office/drawing/2014/main" id="{D72E4D4A-1B3C-D52C-91D2-BB59539F87C3}"/>
                </a:ext>
              </a:extLst>
            </p:cNvPr>
            <p:cNvSpPr/>
            <p:nvPr/>
          </p:nvSpPr>
          <p:spPr>
            <a:xfrm>
              <a:off x="4120600" y="1958650"/>
              <a:ext cx="82725" cy="18650"/>
            </a:xfrm>
            <a:custGeom>
              <a:avLst/>
              <a:gdLst/>
              <a:ahLst/>
              <a:cxnLst/>
              <a:rect l="l" t="t" r="r" b="b"/>
              <a:pathLst>
                <a:path w="3309" h="746" extrusionOk="0">
                  <a:moveTo>
                    <a:pt x="0" y="1"/>
                  </a:moveTo>
                  <a:lnTo>
                    <a:pt x="0" y="746"/>
                  </a:lnTo>
                  <a:lnTo>
                    <a:pt x="3309" y="746"/>
                  </a:lnTo>
                  <a:lnTo>
                    <a:pt x="33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29411;p118">
              <a:extLst>
                <a:ext uri="{FF2B5EF4-FFF2-40B4-BE49-F238E27FC236}">
                  <a16:creationId xmlns:a16="http://schemas.microsoft.com/office/drawing/2014/main" id="{35F5B8F5-84D6-079B-D288-5E543E434E66}"/>
                </a:ext>
              </a:extLst>
            </p:cNvPr>
            <p:cNvSpPr/>
            <p:nvPr/>
          </p:nvSpPr>
          <p:spPr>
            <a:xfrm>
              <a:off x="4217050" y="1958650"/>
              <a:ext cx="18675" cy="18650"/>
            </a:xfrm>
            <a:custGeom>
              <a:avLst/>
              <a:gdLst/>
              <a:ahLst/>
              <a:cxnLst/>
              <a:rect l="l" t="t" r="r" b="b"/>
              <a:pathLst>
                <a:path w="747" h="746"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29412;p118">
              <a:extLst>
                <a:ext uri="{FF2B5EF4-FFF2-40B4-BE49-F238E27FC236}">
                  <a16:creationId xmlns:a16="http://schemas.microsoft.com/office/drawing/2014/main" id="{31A6C406-65AA-EBEB-6AB1-71EE04D7F454}"/>
                </a:ext>
              </a:extLst>
            </p:cNvPr>
            <p:cNvSpPr/>
            <p:nvPr/>
          </p:nvSpPr>
          <p:spPr>
            <a:xfrm>
              <a:off x="4056050" y="1991925"/>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29413;p118">
              <a:extLst>
                <a:ext uri="{FF2B5EF4-FFF2-40B4-BE49-F238E27FC236}">
                  <a16:creationId xmlns:a16="http://schemas.microsoft.com/office/drawing/2014/main" id="{01A790BA-DED2-BEC0-3E92-CA217527FEF8}"/>
                </a:ext>
              </a:extLst>
            </p:cNvPr>
            <p:cNvSpPr/>
            <p:nvPr/>
          </p:nvSpPr>
          <p:spPr>
            <a:xfrm>
              <a:off x="4088225" y="199192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29414;p118">
              <a:extLst>
                <a:ext uri="{FF2B5EF4-FFF2-40B4-BE49-F238E27FC236}">
                  <a16:creationId xmlns:a16="http://schemas.microsoft.com/office/drawing/2014/main" id="{85C6C7BC-DAC4-FF4B-948A-6414E8673571}"/>
                </a:ext>
              </a:extLst>
            </p:cNvPr>
            <p:cNvSpPr/>
            <p:nvPr/>
          </p:nvSpPr>
          <p:spPr>
            <a:xfrm>
              <a:off x="4152750" y="1991925"/>
              <a:ext cx="82975" cy="18425"/>
            </a:xfrm>
            <a:custGeom>
              <a:avLst/>
              <a:gdLst/>
              <a:ahLst/>
              <a:cxnLst/>
              <a:rect l="l" t="t" r="r" b="b"/>
              <a:pathLst>
                <a:path w="3319" h="737" extrusionOk="0">
                  <a:moveTo>
                    <a:pt x="0" y="0"/>
                  </a:moveTo>
                  <a:lnTo>
                    <a:pt x="0" y="737"/>
                  </a:lnTo>
                  <a:lnTo>
                    <a:pt x="3318" y="737"/>
                  </a:lnTo>
                  <a:lnTo>
                    <a:pt x="33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29415;p118">
              <a:extLst>
                <a:ext uri="{FF2B5EF4-FFF2-40B4-BE49-F238E27FC236}">
                  <a16:creationId xmlns:a16="http://schemas.microsoft.com/office/drawing/2014/main" id="{8D0FC842-A12C-5506-E175-244897AA7B9A}"/>
                </a:ext>
              </a:extLst>
            </p:cNvPr>
            <p:cNvSpPr/>
            <p:nvPr/>
          </p:nvSpPr>
          <p:spPr>
            <a:xfrm>
              <a:off x="4088225" y="2024975"/>
              <a:ext cx="18650" cy="18425"/>
            </a:xfrm>
            <a:custGeom>
              <a:avLst/>
              <a:gdLst/>
              <a:ahLst/>
              <a:cxnLst/>
              <a:rect l="l" t="t" r="r" b="b"/>
              <a:pathLst>
                <a:path w="746" h="737" extrusionOk="0">
                  <a:moveTo>
                    <a:pt x="0" y="0"/>
                  </a:moveTo>
                  <a:lnTo>
                    <a:pt x="0" y="736"/>
                  </a:lnTo>
                  <a:lnTo>
                    <a:pt x="745" y="73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29416;p118">
              <a:extLst>
                <a:ext uri="{FF2B5EF4-FFF2-40B4-BE49-F238E27FC236}">
                  <a16:creationId xmlns:a16="http://schemas.microsoft.com/office/drawing/2014/main" id="{534C8693-CD7A-94DB-C1B2-89FECD564976}"/>
                </a:ext>
              </a:extLst>
            </p:cNvPr>
            <p:cNvSpPr/>
            <p:nvPr/>
          </p:nvSpPr>
          <p:spPr>
            <a:xfrm>
              <a:off x="4120600" y="2024975"/>
              <a:ext cx="18425" cy="18425"/>
            </a:xfrm>
            <a:custGeom>
              <a:avLst/>
              <a:gdLst/>
              <a:ahLst/>
              <a:cxnLst/>
              <a:rect l="l" t="t" r="r" b="b"/>
              <a:pathLst>
                <a:path w="737" h="737"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29417;p118">
              <a:extLst>
                <a:ext uri="{FF2B5EF4-FFF2-40B4-BE49-F238E27FC236}">
                  <a16:creationId xmlns:a16="http://schemas.microsoft.com/office/drawing/2014/main" id="{962CF0FA-28DD-E103-A3EB-6A236F958167}"/>
                </a:ext>
              </a:extLst>
            </p:cNvPr>
            <p:cNvSpPr/>
            <p:nvPr/>
          </p:nvSpPr>
          <p:spPr>
            <a:xfrm>
              <a:off x="4217050" y="2024975"/>
              <a:ext cx="18675" cy="18425"/>
            </a:xfrm>
            <a:custGeom>
              <a:avLst/>
              <a:gdLst/>
              <a:ahLst/>
              <a:cxnLst/>
              <a:rect l="l" t="t" r="r" b="b"/>
              <a:pathLst>
                <a:path w="747"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29418;p118">
              <a:extLst>
                <a:ext uri="{FF2B5EF4-FFF2-40B4-BE49-F238E27FC236}">
                  <a16:creationId xmlns:a16="http://schemas.microsoft.com/office/drawing/2014/main" id="{9A359864-ED8F-A097-D9AC-604E5EE91340}"/>
                </a:ext>
              </a:extLst>
            </p:cNvPr>
            <p:cNvSpPr/>
            <p:nvPr/>
          </p:nvSpPr>
          <p:spPr>
            <a:xfrm>
              <a:off x="4056050" y="2058000"/>
              <a:ext cx="18650" cy="18675"/>
            </a:xfrm>
            <a:custGeom>
              <a:avLst/>
              <a:gdLst/>
              <a:ahLst/>
              <a:cxnLst/>
              <a:rect l="l" t="t" r="r" b="b"/>
              <a:pathLst>
                <a:path w="746" h="747"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29419;p118">
              <a:extLst>
                <a:ext uri="{FF2B5EF4-FFF2-40B4-BE49-F238E27FC236}">
                  <a16:creationId xmlns:a16="http://schemas.microsoft.com/office/drawing/2014/main" id="{AF31E8A6-4C8E-47CE-14F3-3D12B84B6A12}"/>
                </a:ext>
              </a:extLst>
            </p:cNvPr>
            <p:cNvSpPr/>
            <p:nvPr/>
          </p:nvSpPr>
          <p:spPr>
            <a:xfrm>
              <a:off x="4120600" y="2058000"/>
              <a:ext cx="18425" cy="18675"/>
            </a:xfrm>
            <a:custGeom>
              <a:avLst/>
              <a:gdLst/>
              <a:ahLst/>
              <a:cxnLst/>
              <a:rect l="l" t="t" r="r" b="b"/>
              <a:pathLst>
                <a:path w="737" h="747"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29420;p118">
              <a:extLst>
                <a:ext uri="{FF2B5EF4-FFF2-40B4-BE49-F238E27FC236}">
                  <a16:creationId xmlns:a16="http://schemas.microsoft.com/office/drawing/2014/main" id="{DE32AD33-72FC-00C0-15D9-D8248A781BD2}"/>
                </a:ext>
              </a:extLst>
            </p:cNvPr>
            <p:cNvSpPr/>
            <p:nvPr/>
          </p:nvSpPr>
          <p:spPr>
            <a:xfrm>
              <a:off x="4184900" y="2058000"/>
              <a:ext cx="18425" cy="18675"/>
            </a:xfrm>
            <a:custGeom>
              <a:avLst/>
              <a:gdLst/>
              <a:ahLst/>
              <a:cxnLst/>
              <a:rect l="l" t="t" r="r" b="b"/>
              <a:pathLst>
                <a:path w="737" h="747"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29421;p118">
              <a:extLst>
                <a:ext uri="{FF2B5EF4-FFF2-40B4-BE49-F238E27FC236}">
                  <a16:creationId xmlns:a16="http://schemas.microsoft.com/office/drawing/2014/main" id="{7A137C78-6512-623D-75A3-235298851297}"/>
                </a:ext>
              </a:extLst>
            </p:cNvPr>
            <p:cNvSpPr/>
            <p:nvPr/>
          </p:nvSpPr>
          <p:spPr>
            <a:xfrm>
              <a:off x="4088225" y="2091075"/>
              <a:ext cx="18650" cy="18650"/>
            </a:xfrm>
            <a:custGeom>
              <a:avLst/>
              <a:gdLst/>
              <a:ahLst/>
              <a:cxnLst/>
              <a:rect l="l" t="t" r="r" b="b"/>
              <a:pathLst>
                <a:path w="746" h="746" extrusionOk="0">
                  <a:moveTo>
                    <a:pt x="0" y="0"/>
                  </a:moveTo>
                  <a:lnTo>
                    <a:pt x="0" y="745"/>
                  </a:lnTo>
                  <a:lnTo>
                    <a:pt x="745" y="745"/>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29422;p118">
              <a:extLst>
                <a:ext uri="{FF2B5EF4-FFF2-40B4-BE49-F238E27FC236}">
                  <a16:creationId xmlns:a16="http://schemas.microsoft.com/office/drawing/2014/main" id="{503DC35D-A2AF-B01D-EED9-3E8C6426938D}"/>
                </a:ext>
              </a:extLst>
            </p:cNvPr>
            <p:cNvSpPr/>
            <p:nvPr/>
          </p:nvSpPr>
          <p:spPr>
            <a:xfrm>
              <a:off x="4152750" y="2091075"/>
              <a:ext cx="18425" cy="18650"/>
            </a:xfrm>
            <a:custGeom>
              <a:avLst/>
              <a:gdLst/>
              <a:ahLst/>
              <a:cxnLst/>
              <a:rect l="l" t="t" r="r" b="b"/>
              <a:pathLst>
                <a:path w="737" h="746" extrusionOk="0">
                  <a:moveTo>
                    <a:pt x="0" y="0"/>
                  </a:moveTo>
                  <a:lnTo>
                    <a:pt x="0"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29423;p118">
              <a:extLst>
                <a:ext uri="{FF2B5EF4-FFF2-40B4-BE49-F238E27FC236}">
                  <a16:creationId xmlns:a16="http://schemas.microsoft.com/office/drawing/2014/main" id="{C8B29976-301E-7A4B-1A36-9A71AB4A9B58}"/>
                </a:ext>
              </a:extLst>
            </p:cNvPr>
            <p:cNvSpPr/>
            <p:nvPr/>
          </p:nvSpPr>
          <p:spPr>
            <a:xfrm>
              <a:off x="4217050" y="2091075"/>
              <a:ext cx="52375" cy="18650"/>
            </a:xfrm>
            <a:custGeom>
              <a:avLst/>
              <a:gdLst/>
              <a:ahLst/>
              <a:cxnLst/>
              <a:rect l="l" t="t" r="r" b="b"/>
              <a:pathLst>
                <a:path w="2095" h="746" extrusionOk="0">
                  <a:moveTo>
                    <a:pt x="1" y="0"/>
                  </a:moveTo>
                  <a:lnTo>
                    <a:pt x="1" y="745"/>
                  </a:lnTo>
                  <a:lnTo>
                    <a:pt x="2094" y="745"/>
                  </a:lnTo>
                  <a:lnTo>
                    <a:pt x="20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29424;p118">
              <a:extLst>
                <a:ext uri="{FF2B5EF4-FFF2-40B4-BE49-F238E27FC236}">
                  <a16:creationId xmlns:a16="http://schemas.microsoft.com/office/drawing/2014/main" id="{CE317FD4-A38B-3520-6427-997BD6E4F5D5}"/>
                </a:ext>
              </a:extLst>
            </p:cNvPr>
            <p:cNvSpPr/>
            <p:nvPr/>
          </p:nvSpPr>
          <p:spPr>
            <a:xfrm>
              <a:off x="4056050" y="2124325"/>
              <a:ext cx="18650" cy="18425"/>
            </a:xfrm>
            <a:custGeom>
              <a:avLst/>
              <a:gdLst/>
              <a:ahLst/>
              <a:cxnLst/>
              <a:rect l="l" t="t" r="r" b="b"/>
              <a:pathLst>
                <a:path w="746" h="737" extrusionOk="0">
                  <a:moveTo>
                    <a:pt x="0" y="1"/>
                  </a:moveTo>
                  <a:lnTo>
                    <a:pt x="0"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29425;p118">
              <a:extLst>
                <a:ext uri="{FF2B5EF4-FFF2-40B4-BE49-F238E27FC236}">
                  <a16:creationId xmlns:a16="http://schemas.microsoft.com/office/drawing/2014/main" id="{7C338447-E092-D6BB-184C-56211E6E1BF3}"/>
                </a:ext>
              </a:extLst>
            </p:cNvPr>
            <p:cNvSpPr/>
            <p:nvPr/>
          </p:nvSpPr>
          <p:spPr>
            <a:xfrm>
              <a:off x="4120600" y="2124325"/>
              <a:ext cx="82725" cy="18425"/>
            </a:xfrm>
            <a:custGeom>
              <a:avLst/>
              <a:gdLst/>
              <a:ahLst/>
              <a:cxnLst/>
              <a:rect l="l" t="t" r="r" b="b"/>
              <a:pathLst>
                <a:path w="3309" h="737" extrusionOk="0">
                  <a:moveTo>
                    <a:pt x="0" y="1"/>
                  </a:moveTo>
                  <a:lnTo>
                    <a:pt x="0" y="737"/>
                  </a:lnTo>
                  <a:lnTo>
                    <a:pt x="3309" y="737"/>
                  </a:lnTo>
                  <a:lnTo>
                    <a:pt x="33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29426;p118">
              <a:extLst>
                <a:ext uri="{FF2B5EF4-FFF2-40B4-BE49-F238E27FC236}">
                  <a16:creationId xmlns:a16="http://schemas.microsoft.com/office/drawing/2014/main" id="{92A49ABE-A1A5-8FBC-89EC-6E8FFABE68BE}"/>
                </a:ext>
              </a:extLst>
            </p:cNvPr>
            <p:cNvSpPr/>
            <p:nvPr/>
          </p:nvSpPr>
          <p:spPr>
            <a:xfrm>
              <a:off x="4088225" y="215737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29427;p118">
              <a:extLst>
                <a:ext uri="{FF2B5EF4-FFF2-40B4-BE49-F238E27FC236}">
                  <a16:creationId xmlns:a16="http://schemas.microsoft.com/office/drawing/2014/main" id="{7CD134A7-BBF8-B602-85F6-27952EFA635C}"/>
                </a:ext>
              </a:extLst>
            </p:cNvPr>
            <p:cNvSpPr/>
            <p:nvPr/>
          </p:nvSpPr>
          <p:spPr>
            <a:xfrm>
              <a:off x="4152750" y="2157375"/>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29428;p118">
              <a:extLst>
                <a:ext uri="{FF2B5EF4-FFF2-40B4-BE49-F238E27FC236}">
                  <a16:creationId xmlns:a16="http://schemas.microsoft.com/office/drawing/2014/main" id="{49457F8E-825C-2CFB-8137-77B99F674C2A}"/>
                </a:ext>
              </a:extLst>
            </p:cNvPr>
            <p:cNvSpPr/>
            <p:nvPr/>
          </p:nvSpPr>
          <p:spPr>
            <a:xfrm>
              <a:off x="4184900" y="2157375"/>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29429;p118">
              <a:extLst>
                <a:ext uri="{FF2B5EF4-FFF2-40B4-BE49-F238E27FC236}">
                  <a16:creationId xmlns:a16="http://schemas.microsoft.com/office/drawing/2014/main" id="{5C4B1629-3A00-F9C4-ACAA-06D66A4046AF}"/>
                </a:ext>
              </a:extLst>
            </p:cNvPr>
            <p:cNvSpPr/>
            <p:nvPr/>
          </p:nvSpPr>
          <p:spPr>
            <a:xfrm>
              <a:off x="4088225" y="2190425"/>
              <a:ext cx="18650" cy="18650"/>
            </a:xfrm>
            <a:custGeom>
              <a:avLst/>
              <a:gdLst/>
              <a:ahLst/>
              <a:cxnLst/>
              <a:rect l="l" t="t" r="r" b="b"/>
              <a:pathLst>
                <a:path w="746" h="746" extrusionOk="0">
                  <a:moveTo>
                    <a:pt x="0" y="0"/>
                  </a:moveTo>
                  <a:lnTo>
                    <a:pt x="0" y="745"/>
                  </a:lnTo>
                  <a:lnTo>
                    <a:pt x="745" y="745"/>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29430;p118">
              <a:extLst>
                <a:ext uri="{FF2B5EF4-FFF2-40B4-BE49-F238E27FC236}">
                  <a16:creationId xmlns:a16="http://schemas.microsoft.com/office/drawing/2014/main" id="{EF5027F9-FD4A-5170-95EF-D9A61C6A070B}"/>
                </a:ext>
              </a:extLst>
            </p:cNvPr>
            <p:cNvSpPr/>
            <p:nvPr/>
          </p:nvSpPr>
          <p:spPr>
            <a:xfrm>
              <a:off x="4152750" y="2190425"/>
              <a:ext cx="18425" cy="18650"/>
            </a:xfrm>
            <a:custGeom>
              <a:avLst/>
              <a:gdLst/>
              <a:ahLst/>
              <a:cxnLst/>
              <a:rect l="l" t="t" r="r" b="b"/>
              <a:pathLst>
                <a:path w="737" h="746" extrusionOk="0">
                  <a:moveTo>
                    <a:pt x="0" y="0"/>
                  </a:moveTo>
                  <a:lnTo>
                    <a:pt x="0"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29431;p118">
              <a:extLst>
                <a:ext uri="{FF2B5EF4-FFF2-40B4-BE49-F238E27FC236}">
                  <a16:creationId xmlns:a16="http://schemas.microsoft.com/office/drawing/2014/main" id="{B1AF115D-1BE8-34E9-1667-3F2F7502757F}"/>
                </a:ext>
              </a:extLst>
            </p:cNvPr>
            <p:cNvSpPr/>
            <p:nvPr/>
          </p:nvSpPr>
          <p:spPr>
            <a:xfrm>
              <a:off x="4056050" y="2223675"/>
              <a:ext cx="18650" cy="18425"/>
            </a:xfrm>
            <a:custGeom>
              <a:avLst/>
              <a:gdLst/>
              <a:ahLst/>
              <a:cxnLst/>
              <a:rect l="l" t="t" r="r" b="b"/>
              <a:pathLst>
                <a:path w="746" h="737" extrusionOk="0">
                  <a:moveTo>
                    <a:pt x="0" y="1"/>
                  </a:moveTo>
                  <a:lnTo>
                    <a:pt x="0"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29432;p118">
              <a:extLst>
                <a:ext uri="{FF2B5EF4-FFF2-40B4-BE49-F238E27FC236}">
                  <a16:creationId xmlns:a16="http://schemas.microsoft.com/office/drawing/2014/main" id="{E2E39A62-2E1E-14F0-C9CB-1B2B43D71E7C}"/>
                </a:ext>
              </a:extLst>
            </p:cNvPr>
            <p:cNvSpPr/>
            <p:nvPr/>
          </p:nvSpPr>
          <p:spPr>
            <a:xfrm>
              <a:off x="4120600" y="22236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29433;p118">
              <a:extLst>
                <a:ext uri="{FF2B5EF4-FFF2-40B4-BE49-F238E27FC236}">
                  <a16:creationId xmlns:a16="http://schemas.microsoft.com/office/drawing/2014/main" id="{29D6483A-45A8-A27F-1474-C0A90A785632}"/>
                </a:ext>
              </a:extLst>
            </p:cNvPr>
            <p:cNvSpPr/>
            <p:nvPr/>
          </p:nvSpPr>
          <p:spPr>
            <a:xfrm>
              <a:off x="4217050" y="2223675"/>
              <a:ext cx="18675" cy="18425"/>
            </a:xfrm>
            <a:custGeom>
              <a:avLst/>
              <a:gdLst/>
              <a:ahLst/>
              <a:cxnLst/>
              <a:rect l="l" t="t" r="r" b="b"/>
              <a:pathLst>
                <a:path w="747" h="737"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29434;p118">
              <a:extLst>
                <a:ext uri="{FF2B5EF4-FFF2-40B4-BE49-F238E27FC236}">
                  <a16:creationId xmlns:a16="http://schemas.microsoft.com/office/drawing/2014/main" id="{A8F1E060-DA03-8ADB-0988-76B0A277F6B2}"/>
                </a:ext>
              </a:extLst>
            </p:cNvPr>
            <p:cNvSpPr/>
            <p:nvPr/>
          </p:nvSpPr>
          <p:spPr>
            <a:xfrm>
              <a:off x="4056050" y="2256725"/>
              <a:ext cx="18650" cy="18450"/>
            </a:xfrm>
            <a:custGeom>
              <a:avLst/>
              <a:gdLst/>
              <a:ahLst/>
              <a:cxnLst/>
              <a:rect l="l" t="t" r="r" b="b"/>
              <a:pathLst>
                <a:path w="746" h="738"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29435;p118">
              <a:extLst>
                <a:ext uri="{FF2B5EF4-FFF2-40B4-BE49-F238E27FC236}">
                  <a16:creationId xmlns:a16="http://schemas.microsoft.com/office/drawing/2014/main" id="{B73A6E3A-BC01-E1E0-022D-1966D4BC0D31}"/>
                </a:ext>
              </a:extLst>
            </p:cNvPr>
            <p:cNvSpPr/>
            <p:nvPr/>
          </p:nvSpPr>
          <p:spPr>
            <a:xfrm>
              <a:off x="4088225" y="2256725"/>
              <a:ext cx="18650" cy="18450"/>
            </a:xfrm>
            <a:custGeom>
              <a:avLst/>
              <a:gdLst/>
              <a:ahLst/>
              <a:cxnLst/>
              <a:rect l="l" t="t" r="r" b="b"/>
              <a:pathLst>
                <a:path w="746" h="738"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29436;p118">
              <a:extLst>
                <a:ext uri="{FF2B5EF4-FFF2-40B4-BE49-F238E27FC236}">
                  <a16:creationId xmlns:a16="http://schemas.microsoft.com/office/drawing/2014/main" id="{BC8D82E5-E81F-DAF1-C13F-ADB7111ACBD3}"/>
                </a:ext>
              </a:extLst>
            </p:cNvPr>
            <p:cNvSpPr/>
            <p:nvPr/>
          </p:nvSpPr>
          <p:spPr>
            <a:xfrm>
              <a:off x="4056050" y="2289775"/>
              <a:ext cx="18650" cy="18425"/>
            </a:xfrm>
            <a:custGeom>
              <a:avLst/>
              <a:gdLst/>
              <a:ahLst/>
              <a:cxnLst/>
              <a:rect l="l" t="t" r="r" b="b"/>
              <a:pathLst>
                <a:path w="746" h="737" extrusionOk="0">
                  <a:moveTo>
                    <a:pt x="0" y="1"/>
                  </a:moveTo>
                  <a:lnTo>
                    <a:pt x="0" y="736"/>
                  </a:lnTo>
                  <a:lnTo>
                    <a:pt x="746" y="73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29437;p118">
              <a:extLst>
                <a:ext uri="{FF2B5EF4-FFF2-40B4-BE49-F238E27FC236}">
                  <a16:creationId xmlns:a16="http://schemas.microsoft.com/office/drawing/2014/main" id="{6BE160F3-60BA-592B-0586-2B453DC94B11}"/>
                </a:ext>
              </a:extLst>
            </p:cNvPr>
            <p:cNvSpPr/>
            <p:nvPr/>
          </p:nvSpPr>
          <p:spPr>
            <a:xfrm>
              <a:off x="4120600" y="2289775"/>
              <a:ext cx="82725" cy="18425"/>
            </a:xfrm>
            <a:custGeom>
              <a:avLst/>
              <a:gdLst/>
              <a:ahLst/>
              <a:cxnLst/>
              <a:rect l="l" t="t" r="r" b="b"/>
              <a:pathLst>
                <a:path w="3309" h="737" extrusionOk="0">
                  <a:moveTo>
                    <a:pt x="0" y="1"/>
                  </a:moveTo>
                  <a:lnTo>
                    <a:pt x="0" y="736"/>
                  </a:lnTo>
                  <a:lnTo>
                    <a:pt x="3309" y="736"/>
                  </a:lnTo>
                  <a:lnTo>
                    <a:pt x="33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29438;p118">
              <a:extLst>
                <a:ext uri="{FF2B5EF4-FFF2-40B4-BE49-F238E27FC236}">
                  <a16:creationId xmlns:a16="http://schemas.microsoft.com/office/drawing/2014/main" id="{18FBA954-F696-F8AA-682E-E672BECA8A3B}"/>
                </a:ext>
              </a:extLst>
            </p:cNvPr>
            <p:cNvSpPr/>
            <p:nvPr/>
          </p:nvSpPr>
          <p:spPr>
            <a:xfrm>
              <a:off x="4217050" y="2289775"/>
              <a:ext cx="18675" cy="18425"/>
            </a:xfrm>
            <a:custGeom>
              <a:avLst/>
              <a:gdLst/>
              <a:ahLst/>
              <a:cxnLst/>
              <a:rect l="l" t="t" r="r" b="b"/>
              <a:pathLst>
                <a:path w="747" h="737" extrusionOk="0">
                  <a:moveTo>
                    <a:pt x="1" y="1"/>
                  </a:moveTo>
                  <a:lnTo>
                    <a:pt x="1" y="736"/>
                  </a:lnTo>
                  <a:lnTo>
                    <a:pt x="746" y="73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29439;p118">
              <a:extLst>
                <a:ext uri="{FF2B5EF4-FFF2-40B4-BE49-F238E27FC236}">
                  <a16:creationId xmlns:a16="http://schemas.microsoft.com/office/drawing/2014/main" id="{7C50E943-2BE0-6BB1-88DB-BA00F4B94336}"/>
                </a:ext>
              </a:extLst>
            </p:cNvPr>
            <p:cNvSpPr/>
            <p:nvPr/>
          </p:nvSpPr>
          <p:spPr>
            <a:xfrm>
              <a:off x="4088225" y="2322800"/>
              <a:ext cx="18650" cy="18675"/>
            </a:xfrm>
            <a:custGeom>
              <a:avLst/>
              <a:gdLst/>
              <a:ahLst/>
              <a:cxnLst/>
              <a:rect l="l" t="t" r="r" b="b"/>
              <a:pathLst>
                <a:path w="746" h="747"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29440;p118">
              <a:extLst>
                <a:ext uri="{FF2B5EF4-FFF2-40B4-BE49-F238E27FC236}">
                  <a16:creationId xmlns:a16="http://schemas.microsoft.com/office/drawing/2014/main" id="{CD9D3F31-9065-2FBA-89EC-44CB2C4BEE87}"/>
                </a:ext>
              </a:extLst>
            </p:cNvPr>
            <p:cNvSpPr/>
            <p:nvPr/>
          </p:nvSpPr>
          <p:spPr>
            <a:xfrm>
              <a:off x="4088225" y="2356075"/>
              <a:ext cx="18650" cy="18450"/>
            </a:xfrm>
            <a:custGeom>
              <a:avLst/>
              <a:gdLst/>
              <a:ahLst/>
              <a:cxnLst/>
              <a:rect l="l" t="t" r="r" b="b"/>
              <a:pathLst>
                <a:path w="746" h="738"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29441;p118">
              <a:extLst>
                <a:ext uri="{FF2B5EF4-FFF2-40B4-BE49-F238E27FC236}">
                  <a16:creationId xmlns:a16="http://schemas.microsoft.com/office/drawing/2014/main" id="{BCA64766-E70C-F559-9AA5-1C488A216111}"/>
                </a:ext>
              </a:extLst>
            </p:cNvPr>
            <p:cNvSpPr/>
            <p:nvPr/>
          </p:nvSpPr>
          <p:spPr>
            <a:xfrm>
              <a:off x="4152750" y="2356075"/>
              <a:ext cx="18425" cy="18450"/>
            </a:xfrm>
            <a:custGeom>
              <a:avLst/>
              <a:gdLst/>
              <a:ahLst/>
              <a:cxnLst/>
              <a:rect l="l" t="t" r="r" b="b"/>
              <a:pathLst>
                <a:path w="737" h="738"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29442;p118">
              <a:extLst>
                <a:ext uri="{FF2B5EF4-FFF2-40B4-BE49-F238E27FC236}">
                  <a16:creationId xmlns:a16="http://schemas.microsoft.com/office/drawing/2014/main" id="{24923237-6014-8695-C024-A46BDF0F70AD}"/>
                </a:ext>
              </a:extLst>
            </p:cNvPr>
            <p:cNvSpPr/>
            <p:nvPr/>
          </p:nvSpPr>
          <p:spPr>
            <a:xfrm>
              <a:off x="4217050" y="2356075"/>
              <a:ext cx="18675" cy="18450"/>
            </a:xfrm>
            <a:custGeom>
              <a:avLst/>
              <a:gdLst/>
              <a:ahLst/>
              <a:cxnLst/>
              <a:rect l="l" t="t" r="r" b="b"/>
              <a:pathLst>
                <a:path w="747" h="738"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29443;p118">
              <a:extLst>
                <a:ext uri="{FF2B5EF4-FFF2-40B4-BE49-F238E27FC236}">
                  <a16:creationId xmlns:a16="http://schemas.microsoft.com/office/drawing/2014/main" id="{2A097559-6013-637A-CBE4-30874F715BEF}"/>
                </a:ext>
              </a:extLst>
            </p:cNvPr>
            <p:cNvSpPr/>
            <p:nvPr/>
          </p:nvSpPr>
          <p:spPr>
            <a:xfrm>
              <a:off x="4056050" y="2389125"/>
              <a:ext cx="18650" cy="18425"/>
            </a:xfrm>
            <a:custGeom>
              <a:avLst/>
              <a:gdLst/>
              <a:ahLst/>
              <a:cxnLst/>
              <a:rect l="l" t="t" r="r" b="b"/>
              <a:pathLst>
                <a:path w="746" h="737" extrusionOk="0">
                  <a:moveTo>
                    <a:pt x="0" y="1"/>
                  </a:moveTo>
                  <a:lnTo>
                    <a:pt x="0"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29444;p118">
              <a:extLst>
                <a:ext uri="{FF2B5EF4-FFF2-40B4-BE49-F238E27FC236}">
                  <a16:creationId xmlns:a16="http://schemas.microsoft.com/office/drawing/2014/main" id="{2F03E393-7DC9-2210-B47F-215000FD656C}"/>
                </a:ext>
              </a:extLst>
            </p:cNvPr>
            <p:cNvSpPr/>
            <p:nvPr/>
          </p:nvSpPr>
          <p:spPr>
            <a:xfrm>
              <a:off x="4120600" y="238912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29445;p118">
              <a:extLst>
                <a:ext uri="{FF2B5EF4-FFF2-40B4-BE49-F238E27FC236}">
                  <a16:creationId xmlns:a16="http://schemas.microsoft.com/office/drawing/2014/main" id="{4AAA66D6-38EE-37C5-3B23-929C18D25FD1}"/>
                </a:ext>
              </a:extLst>
            </p:cNvPr>
            <p:cNvSpPr/>
            <p:nvPr/>
          </p:nvSpPr>
          <p:spPr>
            <a:xfrm>
              <a:off x="4184900" y="2389125"/>
              <a:ext cx="50825" cy="18425"/>
            </a:xfrm>
            <a:custGeom>
              <a:avLst/>
              <a:gdLst/>
              <a:ahLst/>
              <a:cxnLst/>
              <a:rect l="l" t="t" r="r" b="b"/>
              <a:pathLst>
                <a:path w="2033" h="737" extrusionOk="0">
                  <a:moveTo>
                    <a:pt x="1" y="1"/>
                  </a:moveTo>
                  <a:lnTo>
                    <a:pt x="1" y="737"/>
                  </a:lnTo>
                  <a:lnTo>
                    <a:pt x="2032" y="737"/>
                  </a:lnTo>
                  <a:lnTo>
                    <a:pt x="20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29446;p118">
              <a:extLst>
                <a:ext uri="{FF2B5EF4-FFF2-40B4-BE49-F238E27FC236}">
                  <a16:creationId xmlns:a16="http://schemas.microsoft.com/office/drawing/2014/main" id="{A7E58CB4-3066-D4EC-9206-A86BCDDAF78B}"/>
                </a:ext>
              </a:extLst>
            </p:cNvPr>
            <p:cNvSpPr/>
            <p:nvPr/>
          </p:nvSpPr>
          <p:spPr>
            <a:xfrm>
              <a:off x="4056050" y="2422175"/>
              <a:ext cx="50825" cy="18425"/>
            </a:xfrm>
            <a:custGeom>
              <a:avLst/>
              <a:gdLst/>
              <a:ahLst/>
              <a:cxnLst/>
              <a:rect l="l" t="t" r="r" b="b"/>
              <a:pathLst>
                <a:path w="2033" h="737" extrusionOk="0">
                  <a:moveTo>
                    <a:pt x="0" y="0"/>
                  </a:moveTo>
                  <a:lnTo>
                    <a:pt x="0" y="737"/>
                  </a:lnTo>
                  <a:lnTo>
                    <a:pt x="2032" y="737"/>
                  </a:lnTo>
                  <a:lnTo>
                    <a:pt x="20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29447;p118">
              <a:extLst>
                <a:ext uri="{FF2B5EF4-FFF2-40B4-BE49-F238E27FC236}">
                  <a16:creationId xmlns:a16="http://schemas.microsoft.com/office/drawing/2014/main" id="{1F69AA6B-C9E5-E658-CBED-BEB40EABC020}"/>
                </a:ext>
              </a:extLst>
            </p:cNvPr>
            <p:cNvSpPr/>
            <p:nvPr/>
          </p:nvSpPr>
          <p:spPr>
            <a:xfrm>
              <a:off x="4152750" y="2422175"/>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29448;p118">
              <a:extLst>
                <a:ext uri="{FF2B5EF4-FFF2-40B4-BE49-F238E27FC236}">
                  <a16:creationId xmlns:a16="http://schemas.microsoft.com/office/drawing/2014/main" id="{D32DE007-1B22-1FF1-A51A-ED3E969FC434}"/>
                </a:ext>
              </a:extLst>
            </p:cNvPr>
            <p:cNvSpPr/>
            <p:nvPr/>
          </p:nvSpPr>
          <p:spPr>
            <a:xfrm>
              <a:off x="4120600" y="2455225"/>
              <a:ext cx="18425" cy="18650"/>
            </a:xfrm>
            <a:custGeom>
              <a:avLst/>
              <a:gdLst/>
              <a:ahLst/>
              <a:cxnLst/>
              <a:rect l="l" t="t" r="r" b="b"/>
              <a:pathLst>
                <a:path w="737" h="746" extrusionOk="0">
                  <a:moveTo>
                    <a:pt x="0" y="0"/>
                  </a:moveTo>
                  <a:lnTo>
                    <a:pt x="0"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29449;p118">
              <a:extLst>
                <a:ext uri="{FF2B5EF4-FFF2-40B4-BE49-F238E27FC236}">
                  <a16:creationId xmlns:a16="http://schemas.microsoft.com/office/drawing/2014/main" id="{F8D167D9-41FD-81EA-AA2B-1ADCFEC6D443}"/>
                </a:ext>
              </a:extLst>
            </p:cNvPr>
            <p:cNvSpPr/>
            <p:nvPr/>
          </p:nvSpPr>
          <p:spPr>
            <a:xfrm>
              <a:off x="4184900" y="2455225"/>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29450;p118">
              <a:extLst>
                <a:ext uri="{FF2B5EF4-FFF2-40B4-BE49-F238E27FC236}">
                  <a16:creationId xmlns:a16="http://schemas.microsoft.com/office/drawing/2014/main" id="{1CF643E8-D5F4-EAD0-D025-E55D365F56BA}"/>
                </a:ext>
              </a:extLst>
            </p:cNvPr>
            <p:cNvSpPr/>
            <p:nvPr/>
          </p:nvSpPr>
          <p:spPr>
            <a:xfrm>
              <a:off x="4217050" y="2455225"/>
              <a:ext cx="18675" cy="18650"/>
            </a:xfrm>
            <a:custGeom>
              <a:avLst/>
              <a:gdLst/>
              <a:ahLst/>
              <a:cxnLst/>
              <a:rect l="l" t="t" r="r" b="b"/>
              <a:pathLst>
                <a:path w="747" h="746" extrusionOk="0">
                  <a:moveTo>
                    <a:pt x="1" y="0"/>
                  </a:moveTo>
                  <a:lnTo>
                    <a:pt x="1"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29451;p118">
              <a:extLst>
                <a:ext uri="{FF2B5EF4-FFF2-40B4-BE49-F238E27FC236}">
                  <a16:creationId xmlns:a16="http://schemas.microsoft.com/office/drawing/2014/main" id="{65562D76-1086-E2CF-8B1D-264A5D93DBB8}"/>
                </a:ext>
              </a:extLst>
            </p:cNvPr>
            <p:cNvSpPr/>
            <p:nvPr/>
          </p:nvSpPr>
          <p:spPr>
            <a:xfrm>
              <a:off x="4056050" y="2488475"/>
              <a:ext cx="18650" cy="18425"/>
            </a:xfrm>
            <a:custGeom>
              <a:avLst/>
              <a:gdLst/>
              <a:ahLst/>
              <a:cxnLst/>
              <a:rect l="l" t="t" r="r" b="b"/>
              <a:pathLst>
                <a:path w="746" h="737" extrusionOk="0">
                  <a:moveTo>
                    <a:pt x="0" y="1"/>
                  </a:moveTo>
                  <a:lnTo>
                    <a:pt x="0"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29452;p118">
              <a:extLst>
                <a:ext uri="{FF2B5EF4-FFF2-40B4-BE49-F238E27FC236}">
                  <a16:creationId xmlns:a16="http://schemas.microsoft.com/office/drawing/2014/main" id="{FD948D12-5E5A-0484-F35E-95756B872447}"/>
                </a:ext>
              </a:extLst>
            </p:cNvPr>
            <p:cNvSpPr/>
            <p:nvPr/>
          </p:nvSpPr>
          <p:spPr>
            <a:xfrm>
              <a:off x="4088225" y="2488475"/>
              <a:ext cx="18650" cy="18425"/>
            </a:xfrm>
            <a:custGeom>
              <a:avLst/>
              <a:gdLst/>
              <a:ahLst/>
              <a:cxnLst/>
              <a:rect l="l" t="t" r="r" b="b"/>
              <a:pathLst>
                <a:path w="746" h="737"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29453;p118">
              <a:extLst>
                <a:ext uri="{FF2B5EF4-FFF2-40B4-BE49-F238E27FC236}">
                  <a16:creationId xmlns:a16="http://schemas.microsoft.com/office/drawing/2014/main" id="{67A15446-084D-9C17-5DD8-916962975849}"/>
                </a:ext>
              </a:extLst>
            </p:cNvPr>
            <p:cNvSpPr/>
            <p:nvPr/>
          </p:nvSpPr>
          <p:spPr>
            <a:xfrm>
              <a:off x="4120600" y="24884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29454;p118">
              <a:extLst>
                <a:ext uri="{FF2B5EF4-FFF2-40B4-BE49-F238E27FC236}">
                  <a16:creationId xmlns:a16="http://schemas.microsoft.com/office/drawing/2014/main" id="{BAF9E054-0EE3-235A-906D-135B147D52D1}"/>
                </a:ext>
              </a:extLst>
            </p:cNvPr>
            <p:cNvSpPr/>
            <p:nvPr/>
          </p:nvSpPr>
          <p:spPr>
            <a:xfrm>
              <a:off x="4217050" y="2488475"/>
              <a:ext cx="18675" cy="18425"/>
            </a:xfrm>
            <a:custGeom>
              <a:avLst/>
              <a:gdLst/>
              <a:ahLst/>
              <a:cxnLst/>
              <a:rect l="l" t="t" r="r" b="b"/>
              <a:pathLst>
                <a:path w="747" h="737"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29455;p118">
              <a:extLst>
                <a:ext uri="{FF2B5EF4-FFF2-40B4-BE49-F238E27FC236}">
                  <a16:creationId xmlns:a16="http://schemas.microsoft.com/office/drawing/2014/main" id="{68B3606A-A8CA-D0F3-BA1E-F6FB76CB9A2A}"/>
                </a:ext>
              </a:extLst>
            </p:cNvPr>
            <p:cNvSpPr/>
            <p:nvPr/>
          </p:nvSpPr>
          <p:spPr>
            <a:xfrm>
              <a:off x="4056050" y="2521525"/>
              <a:ext cx="18650" cy="18450"/>
            </a:xfrm>
            <a:custGeom>
              <a:avLst/>
              <a:gdLst/>
              <a:ahLst/>
              <a:cxnLst/>
              <a:rect l="l" t="t" r="r" b="b"/>
              <a:pathLst>
                <a:path w="746" h="738"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29456;p118">
              <a:extLst>
                <a:ext uri="{FF2B5EF4-FFF2-40B4-BE49-F238E27FC236}">
                  <a16:creationId xmlns:a16="http://schemas.microsoft.com/office/drawing/2014/main" id="{261F4D42-6810-600B-8A6E-EEA979942D79}"/>
                </a:ext>
              </a:extLst>
            </p:cNvPr>
            <p:cNvSpPr/>
            <p:nvPr/>
          </p:nvSpPr>
          <p:spPr>
            <a:xfrm>
              <a:off x="4120600" y="2521525"/>
              <a:ext cx="18425" cy="18450"/>
            </a:xfrm>
            <a:custGeom>
              <a:avLst/>
              <a:gdLst/>
              <a:ahLst/>
              <a:cxnLst/>
              <a:rect l="l" t="t" r="r" b="b"/>
              <a:pathLst>
                <a:path w="737" h="738"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29457;p118">
              <a:extLst>
                <a:ext uri="{FF2B5EF4-FFF2-40B4-BE49-F238E27FC236}">
                  <a16:creationId xmlns:a16="http://schemas.microsoft.com/office/drawing/2014/main" id="{01196F2B-6EEF-A7FE-A2A9-5A2E8E08CC35}"/>
                </a:ext>
              </a:extLst>
            </p:cNvPr>
            <p:cNvSpPr/>
            <p:nvPr/>
          </p:nvSpPr>
          <p:spPr>
            <a:xfrm>
              <a:off x="4184900" y="2521525"/>
              <a:ext cx="18425" cy="18450"/>
            </a:xfrm>
            <a:custGeom>
              <a:avLst/>
              <a:gdLst/>
              <a:ahLst/>
              <a:cxnLst/>
              <a:rect l="l" t="t" r="r" b="b"/>
              <a:pathLst>
                <a:path w="737" h="738"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29458;p118">
              <a:extLst>
                <a:ext uri="{FF2B5EF4-FFF2-40B4-BE49-F238E27FC236}">
                  <a16:creationId xmlns:a16="http://schemas.microsoft.com/office/drawing/2014/main" id="{B4FB30D4-52F6-EB1B-99D4-42592E6572BA}"/>
                </a:ext>
              </a:extLst>
            </p:cNvPr>
            <p:cNvSpPr/>
            <p:nvPr/>
          </p:nvSpPr>
          <p:spPr>
            <a:xfrm>
              <a:off x="4088225" y="2554575"/>
              <a:ext cx="18650" cy="18650"/>
            </a:xfrm>
            <a:custGeom>
              <a:avLst/>
              <a:gdLst/>
              <a:ahLst/>
              <a:cxnLst/>
              <a:rect l="l" t="t" r="r" b="b"/>
              <a:pathLst>
                <a:path w="746" h="746"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29459;p118">
              <a:extLst>
                <a:ext uri="{FF2B5EF4-FFF2-40B4-BE49-F238E27FC236}">
                  <a16:creationId xmlns:a16="http://schemas.microsoft.com/office/drawing/2014/main" id="{5B20A9A0-E548-23BB-7494-41F4653134FF}"/>
                </a:ext>
              </a:extLst>
            </p:cNvPr>
            <p:cNvSpPr/>
            <p:nvPr/>
          </p:nvSpPr>
          <p:spPr>
            <a:xfrm>
              <a:off x="4152750" y="2554575"/>
              <a:ext cx="18425" cy="18650"/>
            </a:xfrm>
            <a:custGeom>
              <a:avLst/>
              <a:gdLst/>
              <a:ahLst/>
              <a:cxnLst/>
              <a:rect l="l" t="t" r="r" b="b"/>
              <a:pathLst>
                <a:path w="737" h="746" extrusionOk="0">
                  <a:moveTo>
                    <a:pt x="0" y="1"/>
                  </a:moveTo>
                  <a:lnTo>
                    <a:pt x="0"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29460;p118">
              <a:extLst>
                <a:ext uri="{FF2B5EF4-FFF2-40B4-BE49-F238E27FC236}">
                  <a16:creationId xmlns:a16="http://schemas.microsoft.com/office/drawing/2014/main" id="{728C9A1F-6F19-5CC4-84B1-ED719366F50E}"/>
                </a:ext>
              </a:extLst>
            </p:cNvPr>
            <p:cNvSpPr/>
            <p:nvPr/>
          </p:nvSpPr>
          <p:spPr>
            <a:xfrm>
              <a:off x="4217050" y="2554575"/>
              <a:ext cx="18675" cy="18650"/>
            </a:xfrm>
            <a:custGeom>
              <a:avLst/>
              <a:gdLst/>
              <a:ahLst/>
              <a:cxnLst/>
              <a:rect l="l" t="t" r="r" b="b"/>
              <a:pathLst>
                <a:path w="747" h="746"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29461;p118">
              <a:extLst>
                <a:ext uri="{FF2B5EF4-FFF2-40B4-BE49-F238E27FC236}">
                  <a16:creationId xmlns:a16="http://schemas.microsoft.com/office/drawing/2014/main" id="{C27FDFF7-9F84-EACA-B58F-9E1A645D88C5}"/>
                </a:ext>
              </a:extLst>
            </p:cNvPr>
            <p:cNvSpPr/>
            <p:nvPr/>
          </p:nvSpPr>
          <p:spPr>
            <a:xfrm>
              <a:off x="4056050" y="2587600"/>
              <a:ext cx="18650" cy="18675"/>
            </a:xfrm>
            <a:custGeom>
              <a:avLst/>
              <a:gdLst/>
              <a:ahLst/>
              <a:cxnLst/>
              <a:rect l="l" t="t" r="r" b="b"/>
              <a:pathLst>
                <a:path w="746" h="747"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29462;p118">
              <a:extLst>
                <a:ext uri="{FF2B5EF4-FFF2-40B4-BE49-F238E27FC236}">
                  <a16:creationId xmlns:a16="http://schemas.microsoft.com/office/drawing/2014/main" id="{36D9DCD1-2FC5-B268-A32F-1C690ACB2FE1}"/>
                </a:ext>
              </a:extLst>
            </p:cNvPr>
            <p:cNvSpPr/>
            <p:nvPr/>
          </p:nvSpPr>
          <p:spPr>
            <a:xfrm>
              <a:off x="4120600" y="2587600"/>
              <a:ext cx="18425" cy="18675"/>
            </a:xfrm>
            <a:custGeom>
              <a:avLst/>
              <a:gdLst/>
              <a:ahLst/>
              <a:cxnLst/>
              <a:rect l="l" t="t" r="r" b="b"/>
              <a:pathLst>
                <a:path w="737" h="747"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29463;p118">
              <a:extLst>
                <a:ext uri="{FF2B5EF4-FFF2-40B4-BE49-F238E27FC236}">
                  <a16:creationId xmlns:a16="http://schemas.microsoft.com/office/drawing/2014/main" id="{5EFDC5D9-B9CD-F22A-164D-9FFF3F518196}"/>
                </a:ext>
              </a:extLst>
            </p:cNvPr>
            <p:cNvSpPr/>
            <p:nvPr/>
          </p:nvSpPr>
          <p:spPr>
            <a:xfrm>
              <a:off x="4251000" y="1892575"/>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29464;p118">
              <a:extLst>
                <a:ext uri="{FF2B5EF4-FFF2-40B4-BE49-F238E27FC236}">
                  <a16:creationId xmlns:a16="http://schemas.microsoft.com/office/drawing/2014/main" id="{A583F89E-23EC-D4ED-47A5-8E2665558A11}"/>
                </a:ext>
              </a:extLst>
            </p:cNvPr>
            <p:cNvSpPr/>
            <p:nvPr/>
          </p:nvSpPr>
          <p:spPr>
            <a:xfrm>
              <a:off x="4283150" y="1892575"/>
              <a:ext cx="18450" cy="18425"/>
            </a:xfrm>
            <a:custGeom>
              <a:avLst/>
              <a:gdLst/>
              <a:ahLst/>
              <a:cxnLst/>
              <a:rect l="l" t="t" r="r" b="b"/>
              <a:pathLst>
                <a:path w="738"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29465;p118">
              <a:extLst>
                <a:ext uri="{FF2B5EF4-FFF2-40B4-BE49-F238E27FC236}">
                  <a16:creationId xmlns:a16="http://schemas.microsoft.com/office/drawing/2014/main" id="{6ECC8E47-C1EA-72DB-D495-18A2D423B4E4}"/>
                </a:ext>
              </a:extLst>
            </p:cNvPr>
            <p:cNvSpPr/>
            <p:nvPr/>
          </p:nvSpPr>
          <p:spPr>
            <a:xfrm>
              <a:off x="4347475" y="189257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29466;p118">
              <a:extLst>
                <a:ext uri="{FF2B5EF4-FFF2-40B4-BE49-F238E27FC236}">
                  <a16:creationId xmlns:a16="http://schemas.microsoft.com/office/drawing/2014/main" id="{8E1264E9-D6C8-A9D1-4422-EBEED9B01DFF}"/>
                </a:ext>
              </a:extLst>
            </p:cNvPr>
            <p:cNvSpPr/>
            <p:nvPr/>
          </p:nvSpPr>
          <p:spPr>
            <a:xfrm>
              <a:off x="4379850" y="1892575"/>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29467;p118">
              <a:extLst>
                <a:ext uri="{FF2B5EF4-FFF2-40B4-BE49-F238E27FC236}">
                  <a16:creationId xmlns:a16="http://schemas.microsoft.com/office/drawing/2014/main" id="{D1422969-4244-6F1E-F753-987736B66EB2}"/>
                </a:ext>
              </a:extLst>
            </p:cNvPr>
            <p:cNvSpPr/>
            <p:nvPr/>
          </p:nvSpPr>
          <p:spPr>
            <a:xfrm>
              <a:off x="4412000" y="1892575"/>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29468;p118">
              <a:extLst>
                <a:ext uri="{FF2B5EF4-FFF2-40B4-BE49-F238E27FC236}">
                  <a16:creationId xmlns:a16="http://schemas.microsoft.com/office/drawing/2014/main" id="{03898FA2-619F-51A6-C337-B0E709A5EBA8}"/>
                </a:ext>
              </a:extLst>
            </p:cNvPr>
            <p:cNvSpPr/>
            <p:nvPr/>
          </p:nvSpPr>
          <p:spPr>
            <a:xfrm>
              <a:off x="4251000" y="1925625"/>
              <a:ext cx="18425" cy="18425"/>
            </a:xfrm>
            <a:custGeom>
              <a:avLst/>
              <a:gdLst/>
              <a:ahLst/>
              <a:cxnLst/>
              <a:rect l="l" t="t" r="r" b="b"/>
              <a:pathLst>
                <a:path w="737" h="737"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9469;p118">
              <a:extLst>
                <a:ext uri="{FF2B5EF4-FFF2-40B4-BE49-F238E27FC236}">
                  <a16:creationId xmlns:a16="http://schemas.microsoft.com/office/drawing/2014/main" id="{35EBC24C-49A5-512B-64E6-4910954C5685}"/>
                </a:ext>
              </a:extLst>
            </p:cNvPr>
            <p:cNvSpPr/>
            <p:nvPr/>
          </p:nvSpPr>
          <p:spPr>
            <a:xfrm>
              <a:off x="4315325" y="1925625"/>
              <a:ext cx="18425" cy="18425"/>
            </a:xfrm>
            <a:custGeom>
              <a:avLst/>
              <a:gdLst/>
              <a:ahLst/>
              <a:cxnLst/>
              <a:rect l="l" t="t" r="r" b="b"/>
              <a:pathLst>
                <a:path w="737" h="737"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9470;p118">
              <a:extLst>
                <a:ext uri="{FF2B5EF4-FFF2-40B4-BE49-F238E27FC236}">
                  <a16:creationId xmlns:a16="http://schemas.microsoft.com/office/drawing/2014/main" id="{3B830B3B-3D1A-58EA-60D1-127DEDDEB1E9}"/>
                </a:ext>
              </a:extLst>
            </p:cNvPr>
            <p:cNvSpPr/>
            <p:nvPr/>
          </p:nvSpPr>
          <p:spPr>
            <a:xfrm>
              <a:off x="4379850" y="1925625"/>
              <a:ext cx="18425" cy="18425"/>
            </a:xfrm>
            <a:custGeom>
              <a:avLst/>
              <a:gdLst/>
              <a:ahLst/>
              <a:cxnLst/>
              <a:rect l="l" t="t" r="r" b="b"/>
              <a:pathLst>
                <a:path w="737" h="737" extrusionOk="0">
                  <a:moveTo>
                    <a:pt x="0" y="0"/>
                  </a:moveTo>
                  <a:lnTo>
                    <a:pt x="0"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9471;p118">
              <a:extLst>
                <a:ext uri="{FF2B5EF4-FFF2-40B4-BE49-F238E27FC236}">
                  <a16:creationId xmlns:a16="http://schemas.microsoft.com/office/drawing/2014/main" id="{7665B8C9-35AE-20F9-198B-F79AE754E750}"/>
                </a:ext>
              </a:extLst>
            </p:cNvPr>
            <p:cNvSpPr/>
            <p:nvPr/>
          </p:nvSpPr>
          <p:spPr>
            <a:xfrm>
              <a:off x="4283150" y="1958650"/>
              <a:ext cx="82975" cy="18650"/>
            </a:xfrm>
            <a:custGeom>
              <a:avLst/>
              <a:gdLst/>
              <a:ahLst/>
              <a:cxnLst/>
              <a:rect l="l" t="t" r="r" b="b"/>
              <a:pathLst>
                <a:path w="3319" h="746" extrusionOk="0">
                  <a:moveTo>
                    <a:pt x="0" y="1"/>
                  </a:moveTo>
                  <a:lnTo>
                    <a:pt x="0" y="746"/>
                  </a:lnTo>
                  <a:lnTo>
                    <a:pt x="3318" y="746"/>
                  </a:lnTo>
                  <a:lnTo>
                    <a:pt x="3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9472;p118">
              <a:extLst>
                <a:ext uri="{FF2B5EF4-FFF2-40B4-BE49-F238E27FC236}">
                  <a16:creationId xmlns:a16="http://schemas.microsoft.com/office/drawing/2014/main" id="{A5008141-AE22-1F3F-F341-E95ED2F66727}"/>
                </a:ext>
              </a:extLst>
            </p:cNvPr>
            <p:cNvSpPr/>
            <p:nvPr/>
          </p:nvSpPr>
          <p:spPr>
            <a:xfrm>
              <a:off x="4412000" y="1958650"/>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9473;p118">
              <a:extLst>
                <a:ext uri="{FF2B5EF4-FFF2-40B4-BE49-F238E27FC236}">
                  <a16:creationId xmlns:a16="http://schemas.microsoft.com/office/drawing/2014/main" id="{692DF07B-8DDB-4349-A3CB-FE5A987ED0EE}"/>
                </a:ext>
              </a:extLst>
            </p:cNvPr>
            <p:cNvSpPr/>
            <p:nvPr/>
          </p:nvSpPr>
          <p:spPr>
            <a:xfrm>
              <a:off x="4251000" y="1991925"/>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9474;p118">
              <a:extLst>
                <a:ext uri="{FF2B5EF4-FFF2-40B4-BE49-F238E27FC236}">
                  <a16:creationId xmlns:a16="http://schemas.microsoft.com/office/drawing/2014/main" id="{540C9663-6ADC-FF56-9288-4907AF3BF620}"/>
                </a:ext>
              </a:extLst>
            </p:cNvPr>
            <p:cNvSpPr/>
            <p:nvPr/>
          </p:nvSpPr>
          <p:spPr>
            <a:xfrm>
              <a:off x="4347475" y="1991925"/>
              <a:ext cx="50800" cy="18425"/>
            </a:xfrm>
            <a:custGeom>
              <a:avLst/>
              <a:gdLst/>
              <a:ahLst/>
              <a:cxnLst/>
              <a:rect l="l" t="t" r="r" b="b"/>
              <a:pathLst>
                <a:path w="2032" h="737" extrusionOk="0">
                  <a:moveTo>
                    <a:pt x="0" y="0"/>
                  </a:moveTo>
                  <a:lnTo>
                    <a:pt x="0" y="737"/>
                  </a:lnTo>
                  <a:lnTo>
                    <a:pt x="2032" y="737"/>
                  </a:lnTo>
                  <a:lnTo>
                    <a:pt x="20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9475;p118">
              <a:extLst>
                <a:ext uri="{FF2B5EF4-FFF2-40B4-BE49-F238E27FC236}">
                  <a16:creationId xmlns:a16="http://schemas.microsoft.com/office/drawing/2014/main" id="{0A87B4EB-F8F8-FE04-9730-571A15B6A87C}"/>
                </a:ext>
              </a:extLst>
            </p:cNvPr>
            <p:cNvSpPr/>
            <p:nvPr/>
          </p:nvSpPr>
          <p:spPr>
            <a:xfrm>
              <a:off x="4412000" y="1991925"/>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9476;p118">
              <a:extLst>
                <a:ext uri="{FF2B5EF4-FFF2-40B4-BE49-F238E27FC236}">
                  <a16:creationId xmlns:a16="http://schemas.microsoft.com/office/drawing/2014/main" id="{8305C381-76A2-00BA-388F-1F1B97601424}"/>
                </a:ext>
              </a:extLst>
            </p:cNvPr>
            <p:cNvSpPr/>
            <p:nvPr/>
          </p:nvSpPr>
          <p:spPr>
            <a:xfrm>
              <a:off x="4251000" y="2024975"/>
              <a:ext cx="18425" cy="18425"/>
            </a:xfrm>
            <a:custGeom>
              <a:avLst/>
              <a:gdLst/>
              <a:ahLst/>
              <a:cxnLst/>
              <a:rect l="l" t="t" r="r" b="b"/>
              <a:pathLst>
                <a:path w="737" h="737" extrusionOk="0">
                  <a:moveTo>
                    <a:pt x="0" y="0"/>
                  </a:moveTo>
                  <a:lnTo>
                    <a:pt x="0" y="736"/>
                  </a:lnTo>
                  <a:lnTo>
                    <a:pt x="736" y="736"/>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9477;p118">
              <a:extLst>
                <a:ext uri="{FF2B5EF4-FFF2-40B4-BE49-F238E27FC236}">
                  <a16:creationId xmlns:a16="http://schemas.microsoft.com/office/drawing/2014/main" id="{C36BD0F4-BF12-66A1-0245-B1255A22867F}"/>
                </a:ext>
              </a:extLst>
            </p:cNvPr>
            <p:cNvSpPr/>
            <p:nvPr/>
          </p:nvSpPr>
          <p:spPr>
            <a:xfrm>
              <a:off x="4283150" y="2024975"/>
              <a:ext cx="50600" cy="18425"/>
            </a:xfrm>
            <a:custGeom>
              <a:avLst/>
              <a:gdLst/>
              <a:ahLst/>
              <a:cxnLst/>
              <a:rect l="l" t="t" r="r" b="b"/>
              <a:pathLst>
                <a:path w="2024" h="737" extrusionOk="0">
                  <a:moveTo>
                    <a:pt x="0" y="0"/>
                  </a:moveTo>
                  <a:lnTo>
                    <a:pt x="0" y="736"/>
                  </a:lnTo>
                  <a:lnTo>
                    <a:pt x="2023" y="736"/>
                  </a:lnTo>
                  <a:lnTo>
                    <a:pt x="20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9478;p118">
              <a:extLst>
                <a:ext uri="{FF2B5EF4-FFF2-40B4-BE49-F238E27FC236}">
                  <a16:creationId xmlns:a16="http://schemas.microsoft.com/office/drawing/2014/main" id="{3B46DE30-025A-05F5-AAE5-50C9A67C4D2B}"/>
                </a:ext>
              </a:extLst>
            </p:cNvPr>
            <p:cNvSpPr/>
            <p:nvPr/>
          </p:nvSpPr>
          <p:spPr>
            <a:xfrm>
              <a:off x="4347475" y="2024975"/>
              <a:ext cx="18650" cy="18425"/>
            </a:xfrm>
            <a:custGeom>
              <a:avLst/>
              <a:gdLst/>
              <a:ahLst/>
              <a:cxnLst/>
              <a:rect l="l" t="t" r="r" b="b"/>
              <a:pathLst>
                <a:path w="746" h="737" extrusionOk="0">
                  <a:moveTo>
                    <a:pt x="0" y="0"/>
                  </a:moveTo>
                  <a:lnTo>
                    <a:pt x="0" y="736"/>
                  </a:lnTo>
                  <a:lnTo>
                    <a:pt x="745" y="736"/>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9479;p118">
              <a:extLst>
                <a:ext uri="{FF2B5EF4-FFF2-40B4-BE49-F238E27FC236}">
                  <a16:creationId xmlns:a16="http://schemas.microsoft.com/office/drawing/2014/main" id="{3570D8A3-90C2-396E-918E-6D16A5704FD8}"/>
                </a:ext>
              </a:extLst>
            </p:cNvPr>
            <p:cNvSpPr/>
            <p:nvPr/>
          </p:nvSpPr>
          <p:spPr>
            <a:xfrm>
              <a:off x="4412000" y="2024975"/>
              <a:ext cx="18425" cy="18425"/>
            </a:xfrm>
            <a:custGeom>
              <a:avLst/>
              <a:gdLst/>
              <a:ahLst/>
              <a:cxnLst/>
              <a:rect l="l" t="t" r="r" b="b"/>
              <a:pathLst>
                <a:path w="737" h="737" extrusionOk="0">
                  <a:moveTo>
                    <a:pt x="1" y="0"/>
                  </a:moveTo>
                  <a:lnTo>
                    <a:pt x="1"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9480;p118">
              <a:extLst>
                <a:ext uri="{FF2B5EF4-FFF2-40B4-BE49-F238E27FC236}">
                  <a16:creationId xmlns:a16="http://schemas.microsoft.com/office/drawing/2014/main" id="{2C5A27FE-6BF3-6D2D-6ABF-F051D60A3A13}"/>
                </a:ext>
              </a:extLst>
            </p:cNvPr>
            <p:cNvSpPr/>
            <p:nvPr/>
          </p:nvSpPr>
          <p:spPr>
            <a:xfrm>
              <a:off x="4251000" y="2058000"/>
              <a:ext cx="18425" cy="18675"/>
            </a:xfrm>
            <a:custGeom>
              <a:avLst/>
              <a:gdLst/>
              <a:ahLst/>
              <a:cxnLst/>
              <a:rect l="l" t="t" r="r" b="b"/>
              <a:pathLst>
                <a:path w="737" h="747"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9481;p118">
              <a:extLst>
                <a:ext uri="{FF2B5EF4-FFF2-40B4-BE49-F238E27FC236}">
                  <a16:creationId xmlns:a16="http://schemas.microsoft.com/office/drawing/2014/main" id="{1B994DB5-CFE5-50A6-F1EF-C7A51A1B8FF5}"/>
                </a:ext>
              </a:extLst>
            </p:cNvPr>
            <p:cNvSpPr/>
            <p:nvPr/>
          </p:nvSpPr>
          <p:spPr>
            <a:xfrm>
              <a:off x="4315325" y="2058000"/>
              <a:ext cx="18425" cy="18675"/>
            </a:xfrm>
            <a:custGeom>
              <a:avLst/>
              <a:gdLst/>
              <a:ahLst/>
              <a:cxnLst/>
              <a:rect l="l" t="t" r="r" b="b"/>
              <a:pathLst>
                <a:path w="737" h="747"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9482;p118">
              <a:extLst>
                <a:ext uri="{FF2B5EF4-FFF2-40B4-BE49-F238E27FC236}">
                  <a16:creationId xmlns:a16="http://schemas.microsoft.com/office/drawing/2014/main" id="{B1DA253D-70AA-2884-0A34-2817081DE632}"/>
                </a:ext>
              </a:extLst>
            </p:cNvPr>
            <p:cNvSpPr/>
            <p:nvPr/>
          </p:nvSpPr>
          <p:spPr>
            <a:xfrm>
              <a:off x="4344800" y="2058000"/>
              <a:ext cx="53475" cy="18675"/>
            </a:xfrm>
            <a:custGeom>
              <a:avLst/>
              <a:gdLst/>
              <a:ahLst/>
              <a:cxnLst/>
              <a:rect l="l" t="t" r="r" b="b"/>
              <a:pathLst>
                <a:path w="2139" h="747" extrusionOk="0">
                  <a:moveTo>
                    <a:pt x="1" y="1"/>
                  </a:moveTo>
                  <a:lnTo>
                    <a:pt x="1" y="746"/>
                  </a:lnTo>
                  <a:lnTo>
                    <a:pt x="2139" y="746"/>
                  </a:lnTo>
                  <a:lnTo>
                    <a:pt x="21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9483;p118">
              <a:extLst>
                <a:ext uri="{FF2B5EF4-FFF2-40B4-BE49-F238E27FC236}">
                  <a16:creationId xmlns:a16="http://schemas.microsoft.com/office/drawing/2014/main" id="{D5F9F48D-4329-156B-A1AD-23E18A260547}"/>
                </a:ext>
              </a:extLst>
            </p:cNvPr>
            <p:cNvSpPr/>
            <p:nvPr/>
          </p:nvSpPr>
          <p:spPr>
            <a:xfrm>
              <a:off x="4283150" y="2091075"/>
              <a:ext cx="18450" cy="18650"/>
            </a:xfrm>
            <a:custGeom>
              <a:avLst/>
              <a:gdLst/>
              <a:ahLst/>
              <a:cxnLst/>
              <a:rect l="l" t="t" r="r" b="b"/>
              <a:pathLst>
                <a:path w="738" h="746" extrusionOk="0">
                  <a:moveTo>
                    <a:pt x="0" y="0"/>
                  </a:moveTo>
                  <a:lnTo>
                    <a:pt x="0"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9484;p118">
              <a:extLst>
                <a:ext uri="{FF2B5EF4-FFF2-40B4-BE49-F238E27FC236}">
                  <a16:creationId xmlns:a16="http://schemas.microsoft.com/office/drawing/2014/main" id="{8F7E94C6-3F65-0DD5-748B-E991A773DE69}"/>
                </a:ext>
              </a:extLst>
            </p:cNvPr>
            <p:cNvSpPr/>
            <p:nvPr/>
          </p:nvSpPr>
          <p:spPr>
            <a:xfrm>
              <a:off x="4379850" y="2091075"/>
              <a:ext cx="18425" cy="18650"/>
            </a:xfrm>
            <a:custGeom>
              <a:avLst/>
              <a:gdLst/>
              <a:ahLst/>
              <a:cxnLst/>
              <a:rect l="l" t="t" r="r" b="b"/>
              <a:pathLst>
                <a:path w="737" h="746" extrusionOk="0">
                  <a:moveTo>
                    <a:pt x="0" y="0"/>
                  </a:moveTo>
                  <a:lnTo>
                    <a:pt x="0"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9485;p118">
              <a:extLst>
                <a:ext uri="{FF2B5EF4-FFF2-40B4-BE49-F238E27FC236}">
                  <a16:creationId xmlns:a16="http://schemas.microsoft.com/office/drawing/2014/main" id="{70B9C21E-2A9E-9D4B-2FF0-F0C72406B46A}"/>
                </a:ext>
              </a:extLst>
            </p:cNvPr>
            <p:cNvSpPr/>
            <p:nvPr/>
          </p:nvSpPr>
          <p:spPr>
            <a:xfrm>
              <a:off x="4412000" y="2091075"/>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9486;p118">
              <a:extLst>
                <a:ext uri="{FF2B5EF4-FFF2-40B4-BE49-F238E27FC236}">
                  <a16:creationId xmlns:a16="http://schemas.microsoft.com/office/drawing/2014/main" id="{25284A21-9E98-9398-0FAE-600122F6B9CF}"/>
                </a:ext>
              </a:extLst>
            </p:cNvPr>
            <p:cNvSpPr/>
            <p:nvPr/>
          </p:nvSpPr>
          <p:spPr>
            <a:xfrm>
              <a:off x="4251000" y="212432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9487;p118">
              <a:extLst>
                <a:ext uri="{FF2B5EF4-FFF2-40B4-BE49-F238E27FC236}">
                  <a16:creationId xmlns:a16="http://schemas.microsoft.com/office/drawing/2014/main" id="{B0659B7C-D709-6DC7-1739-67E93F8D26E8}"/>
                </a:ext>
              </a:extLst>
            </p:cNvPr>
            <p:cNvSpPr/>
            <p:nvPr/>
          </p:nvSpPr>
          <p:spPr>
            <a:xfrm>
              <a:off x="4315325" y="212432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9488;p118">
              <a:extLst>
                <a:ext uri="{FF2B5EF4-FFF2-40B4-BE49-F238E27FC236}">
                  <a16:creationId xmlns:a16="http://schemas.microsoft.com/office/drawing/2014/main" id="{E2620652-D1B1-1A46-57CB-6CE28B6791F4}"/>
                </a:ext>
              </a:extLst>
            </p:cNvPr>
            <p:cNvSpPr/>
            <p:nvPr/>
          </p:nvSpPr>
          <p:spPr>
            <a:xfrm>
              <a:off x="4347475" y="2124325"/>
              <a:ext cx="18650" cy="18425"/>
            </a:xfrm>
            <a:custGeom>
              <a:avLst/>
              <a:gdLst/>
              <a:ahLst/>
              <a:cxnLst/>
              <a:rect l="l" t="t" r="r" b="b"/>
              <a:pathLst>
                <a:path w="746" h="737" extrusionOk="0">
                  <a:moveTo>
                    <a:pt x="0" y="1"/>
                  </a:moveTo>
                  <a:lnTo>
                    <a:pt x="0" y="737"/>
                  </a:lnTo>
                  <a:lnTo>
                    <a:pt x="745" y="737"/>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9489;p118">
              <a:extLst>
                <a:ext uri="{FF2B5EF4-FFF2-40B4-BE49-F238E27FC236}">
                  <a16:creationId xmlns:a16="http://schemas.microsoft.com/office/drawing/2014/main" id="{84770346-783D-F253-E048-618A119879C3}"/>
                </a:ext>
              </a:extLst>
            </p:cNvPr>
            <p:cNvSpPr/>
            <p:nvPr/>
          </p:nvSpPr>
          <p:spPr>
            <a:xfrm>
              <a:off x="4412000" y="2124325"/>
              <a:ext cx="18425" cy="18425"/>
            </a:xfrm>
            <a:custGeom>
              <a:avLst/>
              <a:gdLst/>
              <a:ahLst/>
              <a:cxnLst/>
              <a:rect l="l" t="t" r="r" b="b"/>
              <a:pathLst>
                <a:path w="737" h="737"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9490;p118">
              <a:extLst>
                <a:ext uri="{FF2B5EF4-FFF2-40B4-BE49-F238E27FC236}">
                  <a16:creationId xmlns:a16="http://schemas.microsoft.com/office/drawing/2014/main" id="{B49B519C-B754-9A90-D55A-38B6B86C8189}"/>
                </a:ext>
              </a:extLst>
            </p:cNvPr>
            <p:cNvSpPr/>
            <p:nvPr/>
          </p:nvSpPr>
          <p:spPr>
            <a:xfrm>
              <a:off x="4283150" y="2157375"/>
              <a:ext cx="18450" cy="18425"/>
            </a:xfrm>
            <a:custGeom>
              <a:avLst/>
              <a:gdLst/>
              <a:ahLst/>
              <a:cxnLst/>
              <a:rect l="l" t="t" r="r" b="b"/>
              <a:pathLst>
                <a:path w="738"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9491;p118">
              <a:extLst>
                <a:ext uri="{FF2B5EF4-FFF2-40B4-BE49-F238E27FC236}">
                  <a16:creationId xmlns:a16="http://schemas.microsoft.com/office/drawing/2014/main" id="{DE2D2B90-5D8A-9468-6EF4-B69113978F28}"/>
                </a:ext>
              </a:extLst>
            </p:cNvPr>
            <p:cNvSpPr/>
            <p:nvPr/>
          </p:nvSpPr>
          <p:spPr>
            <a:xfrm>
              <a:off x="4347475" y="215737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9492;p118">
              <a:extLst>
                <a:ext uri="{FF2B5EF4-FFF2-40B4-BE49-F238E27FC236}">
                  <a16:creationId xmlns:a16="http://schemas.microsoft.com/office/drawing/2014/main" id="{6FD638BB-3F1A-7009-7450-C082C1CB7602}"/>
                </a:ext>
              </a:extLst>
            </p:cNvPr>
            <p:cNvSpPr/>
            <p:nvPr/>
          </p:nvSpPr>
          <p:spPr>
            <a:xfrm>
              <a:off x="4379850" y="2157375"/>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9493;p118">
              <a:extLst>
                <a:ext uri="{FF2B5EF4-FFF2-40B4-BE49-F238E27FC236}">
                  <a16:creationId xmlns:a16="http://schemas.microsoft.com/office/drawing/2014/main" id="{8481F8FB-7CD3-0583-A75C-E51157452AB2}"/>
                </a:ext>
              </a:extLst>
            </p:cNvPr>
            <p:cNvSpPr/>
            <p:nvPr/>
          </p:nvSpPr>
          <p:spPr>
            <a:xfrm>
              <a:off x="4412000" y="2157375"/>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9494;p118">
              <a:extLst>
                <a:ext uri="{FF2B5EF4-FFF2-40B4-BE49-F238E27FC236}">
                  <a16:creationId xmlns:a16="http://schemas.microsoft.com/office/drawing/2014/main" id="{1646C2DC-F0C0-E40A-E8D8-A7E9BC8EB108}"/>
                </a:ext>
              </a:extLst>
            </p:cNvPr>
            <p:cNvSpPr/>
            <p:nvPr/>
          </p:nvSpPr>
          <p:spPr>
            <a:xfrm>
              <a:off x="4251000" y="2190425"/>
              <a:ext cx="82750" cy="18650"/>
            </a:xfrm>
            <a:custGeom>
              <a:avLst/>
              <a:gdLst/>
              <a:ahLst/>
              <a:cxnLst/>
              <a:rect l="l" t="t" r="r" b="b"/>
              <a:pathLst>
                <a:path w="3310" h="746" extrusionOk="0">
                  <a:moveTo>
                    <a:pt x="0" y="0"/>
                  </a:moveTo>
                  <a:lnTo>
                    <a:pt x="0" y="745"/>
                  </a:lnTo>
                  <a:lnTo>
                    <a:pt x="3309" y="745"/>
                  </a:lnTo>
                  <a:lnTo>
                    <a:pt x="330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29495;p118">
              <a:extLst>
                <a:ext uri="{FF2B5EF4-FFF2-40B4-BE49-F238E27FC236}">
                  <a16:creationId xmlns:a16="http://schemas.microsoft.com/office/drawing/2014/main" id="{9ADAF60E-B4D1-163F-645C-4E87348240A1}"/>
                </a:ext>
              </a:extLst>
            </p:cNvPr>
            <p:cNvSpPr/>
            <p:nvPr/>
          </p:nvSpPr>
          <p:spPr>
            <a:xfrm>
              <a:off x="4347475" y="2190425"/>
              <a:ext cx="18650" cy="18650"/>
            </a:xfrm>
            <a:custGeom>
              <a:avLst/>
              <a:gdLst/>
              <a:ahLst/>
              <a:cxnLst/>
              <a:rect l="l" t="t" r="r" b="b"/>
              <a:pathLst>
                <a:path w="746" h="746" extrusionOk="0">
                  <a:moveTo>
                    <a:pt x="0" y="0"/>
                  </a:moveTo>
                  <a:lnTo>
                    <a:pt x="0" y="745"/>
                  </a:lnTo>
                  <a:lnTo>
                    <a:pt x="745" y="745"/>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29496;p118">
              <a:extLst>
                <a:ext uri="{FF2B5EF4-FFF2-40B4-BE49-F238E27FC236}">
                  <a16:creationId xmlns:a16="http://schemas.microsoft.com/office/drawing/2014/main" id="{A55F698A-E515-60FC-330A-07ACC27BDF26}"/>
                </a:ext>
              </a:extLst>
            </p:cNvPr>
            <p:cNvSpPr/>
            <p:nvPr/>
          </p:nvSpPr>
          <p:spPr>
            <a:xfrm>
              <a:off x="4412000" y="2190425"/>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29497;p118">
              <a:extLst>
                <a:ext uri="{FF2B5EF4-FFF2-40B4-BE49-F238E27FC236}">
                  <a16:creationId xmlns:a16="http://schemas.microsoft.com/office/drawing/2014/main" id="{65735E0E-A73B-A199-1E7E-1C5EDEF42302}"/>
                </a:ext>
              </a:extLst>
            </p:cNvPr>
            <p:cNvSpPr/>
            <p:nvPr/>
          </p:nvSpPr>
          <p:spPr>
            <a:xfrm>
              <a:off x="4347475" y="2223675"/>
              <a:ext cx="50800" cy="18425"/>
            </a:xfrm>
            <a:custGeom>
              <a:avLst/>
              <a:gdLst/>
              <a:ahLst/>
              <a:cxnLst/>
              <a:rect l="l" t="t" r="r" b="b"/>
              <a:pathLst>
                <a:path w="2032" h="737" extrusionOk="0">
                  <a:moveTo>
                    <a:pt x="0" y="1"/>
                  </a:moveTo>
                  <a:lnTo>
                    <a:pt x="0" y="737"/>
                  </a:lnTo>
                  <a:lnTo>
                    <a:pt x="2032" y="737"/>
                  </a:lnTo>
                  <a:lnTo>
                    <a:pt x="20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29498;p118">
              <a:extLst>
                <a:ext uri="{FF2B5EF4-FFF2-40B4-BE49-F238E27FC236}">
                  <a16:creationId xmlns:a16="http://schemas.microsoft.com/office/drawing/2014/main" id="{8D8F392D-4650-5A13-1EA3-A3146FB1C674}"/>
                </a:ext>
              </a:extLst>
            </p:cNvPr>
            <p:cNvSpPr/>
            <p:nvPr/>
          </p:nvSpPr>
          <p:spPr>
            <a:xfrm>
              <a:off x="4412000" y="2223675"/>
              <a:ext cx="18425" cy="18425"/>
            </a:xfrm>
            <a:custGeom>
              <a:avLst/>
              <a:gdLst/>
              <a:ahLst/>
              <a:cxnLst/>
              <a:rect l="l" t="t" r="r" b="b"/>
              <a:pathLst>
                <a:path w="737" h="737"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29499;p118">
              <a:extLst>
                <a:ext uri="{FF2B5EF4-FFF2-40B4-BE49-F238E27FC236}">
                  <a16:creationId xmlns:a16="http://schemas.microsoft.com/office/drawing/2014/main" id="{A01458F7-8778-8B33-2C9B-BD24D773C9E3}"/>
                </a:ext>
              </a:extLst>
            </p:cNvPr>
            <p:cNvSpPr/>
            <p:nvPr/>
          </p:nvSpPr>
          <p:spPr>
            <a:xfrm>
              <a:off x="4184900" y="2256725"/>
              <a:ext cx="84525" cy="18450"/>
            </a:xfrm>
            <a:custGeom>
              <a:avLst/>
              <a:gdLst/>
              <a:ahLst/>
              <a:cxnLst/>
              <a:rect l="l" t="t" r="r" b="b"/>
              <a:pathLst>
                <a:path w="3381" h="738" extrusionOk="0">
                  <a:moveTo>
                    <a:pt x="1" y="0"/>
                  </a:moveTo>
                  <a:lnTo>
                    <a:pt x="1" y="737"/>
                  </a:lnTo>
                  <a:lnTo>
                    <a:pt x="3380" y="737"/>
                  </a:lnTo>
                  <a:lnTo>
                    <a:pt x="33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29500;p118">
              <a:extLst>
                <a:ext uri="{FF2B5EF4-FFF2-40B4-BE49-F238E27FC236}">
                  <a16:creationId xmlns:a16="http://schemas.microsoft.com/office/drawing/2014/main" id="{9359FC18-D558-A966-3C66-0396EA065761}"/>
                </a:ext>
              </a:extLst>
            </p:cNvPr>
            <p:cNvSpPr/>
            <p:nvPr/>
          </p:nvSpPr>
          <p:spPr>
            <a:xfrm>
              <a:off x="4347475" y="2256725"/>
              <a:ext cx="18650" cy="18450"/>
            </a:xfrm>
            <a:custGeom>
              <a:avLst/>
              <a:gdLst/>
              <a:ahLst/>
              <a:cxnLst/>
              <a:rect l="l" t="t" r="r" b="b"/>
              <a:pathLst>
                <a:path w="746" h="738"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29501;p118">
              <a:extLst>
                <a:ext uri="{FF2B5EF4-FFF2-40B4-BE49-F238E27FC236}">
                  <a16:creationId xmlns:a16="http://schemas.microsoft.com/office/drawing/2014/main" id="{77827D73-99D8-1BD5-8A2C-A8B62AF2AFA8}"/>
                </a:ext>
              </a:extLst>
            </p:cNvPr>
            <p:cNvSpPr/>
            <p:nvPr/>
          </p:nvSpPr>
          <p:spPr>
            <a:xfrm>
              <a:off x="4412000" y="2256725"/>
              <a:ext cx="18425" cy="18450"/>
            </a:xfrm>
            <a:custGeom>
              <a:avLst/>
              <a:gdLst/>
              <a:ahLst/>
              <a:cxnLst/>
              <a:rect l="l" t="t" r="r" b="b"/>
              <a:pathLst>
                <a:path w="737" h="738"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29502;p118">
              <a:extLst>
                <a:ext uri="{FF2B5EF4-FFF2-40B4-BE49-F238E27FC236}">
                  <a16:creationId xmlns:a16="http://schemas.microsoft.com/office/drawing/2014/main" id="{184793E3-EB25-2F16-4587-F172240AF5E8}"/>
                </a:ext>
              </a:extLst>
            </p:cNvPr>
            <p:cNvSpPr/>
            <p:nvPr/>
          </p:nvSpPr>
          <p:spPr>
            <a:xfrm>
              <a:off x="4283150" y="2289775"/>
              <a:ext cx="18450" cy="18425"/>
            </a:xfrm>
            <a:custGeom>
              <a:avLst/>
              <a:gdLst/>
              <a:ahLst/>
              <a:cxnLst/>
              <a:rect l="l" t="t" r="r" b="b"/>
              <a:pathLst>
                <a:path w="738" h="737" extrusionOk="0">
                  <a:moveTo>
                    <a:pt x="0" y="1"/>
                  </a:moveTo>
                  <a:lnTo>
                    <a:pt x="0" y="736"/>
                  </a:lnTo>
                  <a:lnTo>
                    <a:pt x="737" y="73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29503;p118">
              <a:extLst>
                <a:ext uri="{FF2B5EF4-FFF2-40B4-BE49-F238E27FC236}">
                  <a16:creationId xmlns:a16="http://schemas.microsoft.com/office/drawing/2014/main" id="{60289374-9A62-AE5F-F59A-A5780088FFD2}"/>
                </a:ext>
              </a:extLst>
            </p:cNvPr>
            <p:cNvSpPr/>
            <p:nvPr/>
          </p:nvSpPr>
          <p:spPr>
            <a:xfrm>
              <a:off x="4315325" y="2289775"/>
              <a:ext cx="18425" cy="18425"/>
            </a:xfrm>
            <a:custGeom>
              <a:avLst/>
              <a:gdLst/>
              <a:ahLst/>
              <a:cxnLst/>
              <a:rect l="l" t="t" r="r" b="b"/>
              <a:pathLst>
                <a:path w="737" h="737" extrusionOk="0">
                  <a:moveTo>
                    <a:pt x="0" y="1"/>
                  </a:moveTo>
                  <a:lnTo>
                    <a:pt x="0" y="736"/>
                  </a:lnTo>
                  <a:lnTo>
                    <a:pt x="736" y="73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29504;p118">
              <a:extLst>
                <a:ext uri="{FF2B5EF4-FFF2-40B4-BE49-F238E27FC236}">
                  <a16:creationId xmlns:a16="http://schemas.microsoft.com/office/drawing/2014/main" id="{95518307-17B7-1178-7D35-7219D5D171E6}"/>
                </a:ext>
              </a:extLst>
            </p:cNvPr>
            <p:cNvSpPr/>
            <p:nvPr/>
          </p:nvSpPr>
          <p:spPr>
            <a:xfrm>
              <a:off x="4381175" y="2289775"/>
              <a:ext cx="49250" cy="18425"/>
            </a:xfrm>
            <a:custGeom>
              <a:avLst/>
              <a:gdLst/>
              <a:ahLst/>
              <a:cxnLst/>
              <a:rect l="l" t="t" r="r" b="b"/>
              <a:pathLst>
                <a:path w="1970" h="737" extrusionOk="0">
                  <a:moveTo>
                    <a:pt x="0" y="1"/>
                  </a:moveTo>
                  <a:lnTo>
                    <a:pt x="0" y="736"/>
                  </a:lnTo>
                  <a:lnTo>
                    <a:pt x="1970" y="736"/>
                  </a:lnTo>
                  <a:lnTo>
                    <a:pt x="19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29505;p118">
              <a:extLst>
                <a:ext uri="{FF2B5EF4-FFF2-40B4-BE49-F238E27FC236}">
                  <a16:creationId xmlns:a16="http://schemas.microsoft.com/office/drawing/2014/main" id="{6729CFA6-56A9-63DA-2C3A-FB11176EF015}"/>
                </a:ext>
              </a:extLst>
            </p:cNvPr>
            <p:cNvSpPr/>
            <p:nvPr/>
          </p:nvSpPr>
          <p:spPr>
            <a:xfrm>
              <a:off x="4283150" y="2322800"/>
              <a:ext cx="18450" cy="18675"/>
            </a:xfrm>
            <a:custGeom>
              <a:avLst/>
              <a:gdLst/>
              <a:ahLst/>
              <a:cxnLst/>
              <a:rect l="l" t="t" r="r" b="b"/>
              <a:pathLst>
                <a:path w="738" h="747" extrusionOk="0">
                  <a:moveTo>
                    <a:pt x="0" y="1"/>
                  </a:moveTo>
                  <a:lnTo>
                    <a:pt x="0"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29506;p118">
              <a:extLst>
                <a:ext uri="{FF2B5EF4-FFF2-40B4-BE49-F238E27FC236}">
                  <a16:creationId xmlns:a16="http://schemas.microsoft.com/office/drawing/2014/main" id="{7E60A467-766F-93D1-D0BD-2915D1F33CE1}"/>
                </a:ext>
              </a:extLst>
            </p:cNvPr>
            <p:cNvSpPr/>
            <p:nvPr/>
          </p:nvSpPr>
          <p:spPr>
            <a:xfrm>
              <a:off x="4347475" y="2322800"/>
              <a:ext cx="18650" cy="18675"/>
            </a:xfrm>
            <a:custGeom>
              <a:avLst/>
              <a:gdLst/>
              <a:ahLst/>
              <a:cxnLst/>
              <a:rect l="l" t="t" r="r" b="b"/>
              <a:pathLst>
                <a:path w="746" h="747"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29507;p118">
              <a:extLst>
                <a:ext uri="{FF2B5EF4-FFF2-40B4-BE49-F238E27FC236}">
                  <a16:creationId xmlns:a16="http://schemas.microsoft.com/office/drawing/2014/main" id="{17093BC0-4575-07B1-3920-C26BC530FD1E}"/>
                </a:ext>
              </a:extLst>
            </p:cNvPr>
            <p:cNvSpPr/>
            <p:nvPr/>
          </p:nvSpPr>
          <p:spPr>
            <a:xfrm>
              <a:off x="4379850" y="2322800"/>
              <a:ext cx="18425" cy="18675"/>
            </a:xfrm>
            <a:custGeom>
              <a:avLst/>
              <a:gdLst/>
              <a:ahLst/>
              <a:cxnLst/>
              <a:rect l="l" t="t" r="r" b="b"/>
              <a:pathLst>
                <a:path w="737" h="747" extrusionOk="0">
                  <a:moveTo>
                    <a:pt x="0" y="1"/>
                  </a:moveTo>
                  <a:lnTo>
                    <a:pt x="0"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29508;p118">
              <a:extLst>
                <a:ext uri="{FF2B5EF4-FFF2-40B4-BE49-F238E27FC236}">
                  <a16:creationId xmlns:a16="http://schemas.microsoft.com/office/drawing/2014/main" id="{3BE6D985-F87A-A071-373B-36525A7362EA}"/>
                </a:ext>
              </a:extLst>
            </p:cNvPr>
            <p:cNvSpPr/>
            <p:nvPr/>
          </p:nvSpPr>
          <p:spPr>
            <a:xfrm>
              <a:off x="4412000" y="2322800"/>
              <a:ext cx="18425" cy="18675"/>
            </a:xfrm>
            <a:custGeom>
              <a:avLst/>
              <a:gdLst/>
              <a:ahLst/>
              <a:cxnLst/>
              <a:rect l="l" t="t" r="r" b="b"/>
              <a:pathLst>
                <a:path w="737" h="747"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29509;p118">
              <a:extLst>
                <a:ext uri="{FF2B5EF4-FFF2-40B4-BE49-F238E27FC236}">
                  <a16:creationId xmlns:a16="http://schemas.microsoft.com/office/drawing/2014/main" id="{32FB44C7-6486-78B8-2195-A78543CD5C85}"/>
                </a:ext>
              </a:extLst>
            </p:cNvPr>
            <p:cNvSpPr/>
            <p:nvPr/>
          </p:nvSpPr>
          <p:spPr>
            <a:xfrm>
              <a:off x="4283150" y="2356075"/>
              <a:ext cx="82975" cy="18450"/>
            </a:xfrm>
            <a:custGeom>
              <a:avLst/>
              <a:gdLst/>
              <a:ahLst/>
              <a:cxnLst/>
              <a:rect l="l" t="t" r="r" b="b"/>
              <a:pathLst>
                <a:path w="3319" h="738" extrusionOk="0">
                  <a:moveTo>
                    <a:pt x="0" y="1"/>
                  </a:moveTo>
                  <a:lnTo>
                    <a:pt x="0" y="737"/>
                  </a:lnTo>
                  <a:lnTo>
                    <a:pt x="3318" y="737"/>
                  </a:lnTo>
                  <a:lnTo>
                    <a:pt x="3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29510;p118">
              <a:extLst>
                <a:ext uri="{FF2B5EF4-FFF2-40B4-BE49-F238E27FC236}">
                  <a16:creationId xmlns:a16="http://schemas.microsoft.com/office/drawing/2014/main" id="{43309DBA-3F5C-26CE-B23E-3F2BA0A13593}"/>
                </a:ext>
              </a:extLst>
            </p:cNvPr>
            <p:cNvSpPr/>
            <p:nvPr/>
          </p:nvSpPr>
          <p:spPr>
            <a:xfrm>
              <a:off x="4412000" y="2356075"/>
              <a:ext cx="18425" cy="18450"/>
            </a:xfrm>
            <a:custGeom>
              <a:avLst/>
              <a:gdLst/>
              <a:ahLst/>
              <a:cxnLst/>
              <a:rect l="l" t="t" r="r" b="b"/>
              <a:pathLst>
                <a:path w="737" h="738"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29511;p118">
              <a:extLst>
                <a:ext uri="{FF2B5EF4-FFF2-40B4-BE49-F238E27FC236}">
                  <a16:creationId xmlns:a16="http://schemas.microsoft.com/office/drawing/2014/main" id="{9DCB49D0-38C8-6B9B-C83B-43B813C35824}"/>
                </a:ext>
              </a:extLst>
            </p:cNvPr>
            <p:cNvSpPr/>
            <p:nvPr/>
          </p:nvSpPr>
          <p:spPr>
            <a:xfrm>
              <a:off x="4251000" y="238912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29512;p118">
              <a:extLst>
                <a:ext uri="{FF2B5EF4-FFF2-40B4-BE49-F238E27FC236}">
                  <a16:creationId xmlns:a16="http://schemas.microsoft.com/office/drawing/2014/main" id="{ABFD53C9-A174-8552-6894-0D757B775BCA}"/>
                </a:ext>
              </a:extLst>
            </p:cNvPr>
            <p:cNvSpPr/>
            <p:nvPr/>
          </p:nvSpPr>
          <p:spPr>
            <a:xfrm>
              <a:off x="4412000" y="2389125"/>
              <a:ext cx="18425" cy="18425"/>
            </a:xfrm>
            <a:custGeom>
              <a:avLst/>
              <a:gdLst/>
              <a:ahLst/>
              <a:cxnLst/>
              <a:rect l="l" t="t" r="r" b="b"/>
              <a:pathLst>
                <a:path w="737" h="737"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29513;p118">
              <a:extLst>
                <a:ext uri="{FF2B5EF4-FFF2-40B4-BE49-F238E27FC236}">
                  <a16:creationId xmlns:a16="http://schemas.microsoft.com/office/drawing/2014/main" id="{0EFFA9DF-7DB8-A6A1-6F63-B9BE83BE498D}"/>
                </a:ext>
              </a:extLst>
            </p:cNvPr>
            <p:cNvSpPr/>
            <p:nvPr/>
          </p:nvSpPr>
          <p:spPr>
            <a:xfrm>
              <a:off x="4251000" y="2422175"/>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29514;p118">
              <a:extLst>
                <a:ext uri="{FF2B5EF4-FFF2-40B4-BE49-F238E27FC236}">
                  <a16:creationId xmlns:a16="http://schemas.microsoft.com/office/drawing/2014/main" id="{D5298652-30EB-C66F-7108-1585956E0A13}"/>
                </a:ext>
              </a:extLst>
            </p:cNvPr>
            <p:cNvSpPr/>
            <p:nvPr/>
          </p:nvSpPr>
          <p:spPr>
            <a:xfrm>
              <a:off x="4283150" y="2422175"/>
              <a:ext cx="18450" cy="18425"/>
            </a:xfrm>
            <a:custGeom>
              <a:avLst/>
              <a:gdLst/>
              <a:ahLst/>
              <a:cxnLst/>
              <a:rect l="l" t="t" r="r" b="b"/>
              <a:pathLst>
                <a:path w="738"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29515;p118">
              <a:extLst>
                <a:ext uri="{FF2B5EF4-FFF2-40B4-BE49-F238E27FC236}">
                  <a16:creationId xmlns:a16="http://schemas.microsoft.com/office/drawing/2014/main" id="{A08572BA-FB0F-DACB-E631-4B0FD5AAFAD4}"/>
                </a:ext>
              </a:extLst>
            </p:cNvPr>
            <p:cNvSpPr/>
            <p:nvPr/>
          </p:nvSpPr>
          <p:spPr>
            <a:xfrm>
              <a:off x="4347475" y="242217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29516;p118">
              <a:extLst>
                <a:ext uri="{FF2B5EF4-FFF2-40B4-BE49-F238E27FC236}">
                  <a16:creationId xmlns:a16="http://schemas.microsoft.com/office/drawing/2014/main" id="{73A46D82-64B9-C20F-E5C5-FC9933B03D4C}"/>
                </a:ext>
              </a:extLst>
            </p:cNvPr>
            <p:cNvSpPr/>
            <p:nvPr/>
          </p:nvSpPr>
          <p:spPr>
            <a:xfrm>
              <a:off x="4381175" y="2422175"/>
              <a:ext cx="49250" cy="18425"/>
            </a:xfrm>
            <a:custGeom>
              <a:avLst/>
              <a:gdLst/>
              <a:ahLst/>
              <a:cxnLst/>
              <a:rect l="l" t="t" r="r" b="b"/>
              <a:pathLst>
                <a:path w="1970" h="737" extrusionOk="0">
                  <a:moveTo>
                    <a:pt x="0" y="0"/>
                  </a:moveTo>
                  <a:lnTo>
                    <a:pt x="0" y="737"/>
                  </a:lnTo>
                  <a:lnTo>
                    <a:pt x="1970" y="737"/>
                  </a:lnTo>
                  <a:lnTo>
                    <a:pt x="19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29517;p118">
              <a:extLst>
                <a:ext uri="{FF2B5EF4-FFF2-40B4-BE49-F238E27FC236}">
                  <a16:creationId xmlns:a16="http://schemas.microsoft.com/office/drawing/2014/main" id="{BD17C979-5FDC-77A1-22E1-D2E2FCD94064}"/>
                </a:ext>
              </a:extLst>
            </p:cNvPr>
            <p:cNvSpPr/>
            <p:nvPr/>
          </p:nvSpPr>
          <p:spPr>
            <a:xfrm>
              <a:off x="4315325" y="2455225"/>
              <a:ext cx="18425" cy="18650"/>
            </a:xfrm>
            <a:custGeom>
              <a:avLst/>
              <a:gdLst/>
              <a:ahLst/>
              <a:cxnLst/>
              <a:rect l="l" t="t" r="r" b="b"/>
              <a:pathLst>
                <a:path w="737" h="746" extrusionOk="0">
                  <a:moveTo>
                    <a:pt x="0" y="0"/>
                  </a:moveTo>
                  <a:lnTo>
                    <a:pt x="0" y="745"/>
                  </a:lnTo>
                  <a:lnTo>
                    <a:pt x="736" y="745"/>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29518;p118">
              <a:extLst>
                <a:ext uri="{FF2B5EF4-FFF2-40B4-BE49-F238E27FC236}">
                  <a16:creationId xmlns:a16="http://schemas.microsoft.com/office/drawing/2014/main" id="{3F3BB7F3-C2A6-2244-344C-2B7EC73B9722}"/>
                </a:ext>
              </a:extLst>
            </p:cNvPr>
            <p:cNvSpPr/>
            <p:nvPr/>
          </p:nvSpPr>
          <p:spPr>
            <a:xfrm>
              <a:off x="4379850" y="2455225"/>
              <a:ext cx="18425" cy="18650"/>
            </a:xfrm>
            <a:custGeom>
              <a:avLst/>
              <a:gdLst/>
              <a:ahLst/>
              <a:cxnLst/>
              <a:rect l="l" t="t" r="r" b="b"/>
              <a:pathLst>
                <a:path w="737" h="746" extrusionOk="0">
                  <a:moveTo>
                    <a:pt x="0" y="0"/>
                  </a:moveTo>
                  <a:lnTo>
                    <a:pt x="0"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29519;p118">
              <a:extLst>
                <a:ext uri="{FF2B5EF4-FFF2-40B4-BE49-F238E27FC236}">
                  <a16:creationId xmlns:a16="http://schemas.microsoft.com/office/drawing/2014/main" id="{89AAD77F-A8F6-6223-02FF-B8F91C1DF2BF}"/>
                </a:ext>
              </a:extLst>
            </p:cNvPr>
            <p:cNvSpPr/>
            <p:nvPr/>
          </p:nvSpPr>
          <p:spPr>
            <a:xfrm>
              <a:off x="4412000" y="2455225"/>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29520;p118">
              <a:extLst>
                <a:ext uri="{FF2B5EF4-FFF2-40B4-BE49-F238E27FC236}">
                  <a16:creationId xmlns:a16="http://schemas.microsoft.com/office/drawing/2014/main" id="{D16068D5-59BE-29ED-69EF-4345DD70F06B}"/>
                </a:ext>
              </a:extLst>
            </p:cNvPr>
            <p:cNvSpPr/>
            <p:nvPr/>
          </p:nvSpPr>
          <p:spPr>
            <a:xfrm>
              <a:off x="4251000" y="24884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29521;p118">
              <a:extLst>
                <a:ext uri="{FF2B5EF4-FFF2-40B4-BE49-F238E27FC236}">
                  <a16:creationId xmlns:a16="http://schemas.microsoft.com/office/drawing/2014/main" id="{51181D5A-7502-F5F1-D4A1-B0D02BC2DB57}"/>
                </a:ext>
              </a:extLst>
            </p:cNvPr>
            <p:cNvSpPr/>
            <p:nvPr/>
          </p:nvSpPr>
          <p:spPr>
            <a:xfrm>
              <a:off x="4283150" y="2488475"/>
              <a:ext cx="18450" cy="18425"/>
            </a:xfrm>
            <a:custGeom>
              <a:avLst/>
              <a:gdLst/>
              <a:ahLst/>
              <a:cxnLst/>
              <a:rect l="l" t="t" r="r" b="b"/>
              <a:pathLst>
                <a:path w="738" h="737"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29522;p118">
              <a:extLst>
                <a:ext uri="{FF2B5EF4-FFF2-40B4-BE49-F238E27FC236}">
                  <a16:creationId xmlns:a16="http://schemas.microsoft.com/office/drawing/2014/main" id="{C224730E-36DA-74E9-A643-F8D156E2FAC8}"/>
                </a:ext>
              </a:extLst>
            </p:cNvPr>
            <p:cNvSpPr/>
            <p:nvPr/>
          </p:nvSpPr>
          <p:spPr>
            <a:xfrm>
              <a:off x="4315325" y="24884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29523;p118">
              <a:extLst>
                <a:ext uri="{FF2B5EF4-FFF2-40B4-BE49-F238E27FC236}">
                  <a16:creationId xmlns:a16="http://schemas.microsoft.com/office/drawing/2014/main" id="{04DFDB78-3EA8-302E-C5A3-76F8F85EFDF5}"/>
                </a:ext>
              </a:extLst>
            </p:cNvPr>
            <p:cNvSpPr/>
            <p:nvPr/>
          </p:nvSpPr>
          <p:spPr>
            <a:xfrm>
              <a:off x="4412000" y="2488475"/>
              <a:ext cx="18425" cy="18425"/>
            </a:xfrm>
            <a:custGeom>
              <a:avLst/>
              <a:gdLst/>
              <a:ahLst/>
              <a:cxnLst/>
              <a:rect l="l" t="t" r="r" b="b"/>
              <a:pathLst>
                <a:path w="737" h="737"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29524;p118">
              <a:extLst>
                <a:ext uri="{FF2B5EF4-FFF2-40B4-BE49-F238E27FC236}">
                  <a16:creationId xmlns:a16="http://schemas.microsoft.com/office/drawing/2014/main" id="{A4C01FEA-71E1-FA01-4748-A097799C44B2}"/>
                </a:ext>
              </a:extLst>
            </p:cNvPr>
            <p:cNvSpPr/>
            <p:nvPr/>
          </p:nvSpPr>
          <p:spPr>
            <a:xfrm>
              <a:off x="4251000" y="2521525"/>
              <a:ext cx="18425" cy="18450"/>
            </a:xfrm>
            <a:custGeom>
              <a:avLst/>
              <a:gdLst/>
              <a:ahLst/>
              <a:cxnLst/>
              <a:rect l="l" t="t" r="r" b="b"/>
              <a:pathLst>
                <a:path w="737" h="738"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29525;p118">
              <a:extLst>
                <a:ext uri="{FF2B5EF4-FFF2-40B4-BE49-F238E27FC236}">
                  <a16:creationId xmlns:a16="http://schemas.microsoft.com/office/drawing/2014/main" id="{0D19A276-7FD4-0DBE-194B-52563BA64FB7}"/>
                </a:ext>
              </a:extLst>
            </p:cNvPr>
            <p:cNvSpPr/>
            <p:nvPr/>
          </p:nvSpPr>
          <p:spPr>
            <a:xfrm>
              <a:off x="4315325" y="2521525"/>
              <a:ext cx="18425" cy="18450"/>
            </a:xfrm>
            <a:custGeom>
              <a:avLst/>
              <a:gdLst/>
              <a:ahLst/>
              <a:cxnLst/>
              <a:rect l="l" t="t" r="r" b="b"/>
              <a:pathLst>
                <a:path w="737" h="738"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29526;p118">
              <a:extLst>
                <a:ext uri="{FF2B5EF4-FFF2-40B4-BE49-F238E27FC236}">
                  <a16:creationId xmlns:a16="http://schemas.microsoft.com/office/drawing/2014/main" id="{1E040586-2917-4405-3557-7E8F5F704E57}"/>
                </a:ext>
              </a:extLst>
            </p:cNvPr>
            <p:cNvSpPr/>
            <p:nvPr/>
          </p:nvSpPr>
          <p:spPr>
            <a:xfrm>
              <a:off x="4379850" y="2521525"/>
              <a:ext cx="18425" cy="18450"/>
            </a:xfrm>
            <a:custGeom>
              <a:avLst/>
              <a:gdLst/>
              <a:ahLst/>
              <a:cxnLst/>
              <a:rect l="l" t="t" r="r" b="b"/>
              <a:pathLst>
                <a:path w="737" h="738"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29527;p118">
              <a:extLst>
                <a:ext uri="{FF2B5EF4-FFF2-40B4-BE49-F238E27FC236}">
                  <a16:creationId xmlns:a16="http://schemas.microsoft.com/office/drawing/2014/main" id="{288D378F-F1C8-E477-942B-E915506ADDCD}"/>
                </a:ext>
              </a:extLst>
            </p:cNvPr>
            <p:cNvSpPr/>
            <p:nvPr/>
          </p:nvSpPr>
          <p:spPr>
            <a:xfrm>
              <a:off x="4283150" y="2554575"/>
              <a:ext cx="18450" cy="18650"/>
            </a:xfrm>
            <a:custGeom>
              <a:avLst/>
              <a:gdLst/>
              <a:ahLst/>
              <a:cxnLst/>
              <a:rect l="l" t="t" r="r" b="b"/>
              <a:pathLst>
                <a:path w="738" h="746" extrusionOk="0">
                  <a:moveTo>
                    <a:pt x="0" y="1"/>
                  </a:moveTo>
                  <a:lnTo>
                    <a:pt x="0"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29528;p118">
              <a:extLst>
                <a:ext uri="{FF2B5EF4-FFF2-40B4-BE49-F238E27FC236}">
                  <a16:creationId xmlns:a16="http://schemas.microsoft.com/office/drawing/2014/main" id="{6142E8D9-5684-6440-D950-8B36C0BD4248}"/>
                </a:ext>
              </a:extLst>
            </p:cNvPr>
            <p:cNvSpPr/>
            <p:nvPr/>
          </p:nvSpPr>
          <p:spPr>
            <a:xfrm>
              <a:off x="4347475" y="2554575"/>
              <a:ext cx="18650" cy="18650"/>
            </a:xfrm>
            <a:custGeom>
              <a:avLst/>
              <a:gdLst/>
              <a:ahLst/>
              <a:cxnLst/>
              <a:rect l="l" t="t" r="r" b="b"/>
              <a:pathLst>
                <a:path w="746" h="746"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29529;p118">
              <a:extLst>
                <a:ext uri="{FF2B5EF4-FFF2-40B4-BE49-F238E27FC236}">
                  <a16:creationId xmlns:a16="http://schemas.microsoft.com/office/drawing/2014/main" id="{CB167042-DB69-D6E9-1EB4-3FAE84C13ED5}"/>
                </a:ext>
              </a:extLst>
            </p:cNvPr>
            <p:cNvSpPr/>
            <p:nvPr/>
          </p:nvSpPr>
          <p:spPr>
            <a:xfrm>
              <a:off x="4412000" y="2554575"/>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29530;p118">
              <a:extLst>
                <a:ext uri="{FF2B5EF4-FFF2-40B4-BE49-F238E27FC236}">
                  <a16:creationId xmlns:a16="http://schemas.microsoft.com/office/drawing/2014/main" id="{02369A9D-846F-920F-D159-933B8070AB73}"/>
                </a:ext>
              </a:extLst>
            </p:cNvPr>
            <p:cNvSpPr/>
            <p:nvPr/>
          </p:nvSpPr>
          <p:spPr>
            <a:xfrm>
              <a:off x="4251000" y="2587600"/>
              <a:ext cx="18425" cy="18675"/>
            </a:xfrm>
            <a:custGeom>
              <a:avLst/>
              <a:gdLst/>
              <a:ahLst/>
              <a:cxnLst/>
              <a:rect l="l" t="t" r="r" b="b"/>
              <a:pathLst>
                <a:path w="737" h="747"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29531;p118">
              <a:extLst>
                <a:ext uri="{FF2B5EF4-FFF2-40B4-BE49-F238E27FC236}">
                  <a16:creationId xmlns:a16="http://schemas.microsoft.com/office/drawing/2014/main" id="{C062D630-B154-273A-90A5-E8C571274940}"/>
                </a:ext>
              </a:extLst>
            </p:cNvPr>
            <p:cNvSpPr/>
            <p:nvPr/>
          </p:nvSpPr>
          <p:spPr>
            <a:xfrm>
              <a:off x="4315325" y="2587600"/>
              <a:ext cx="18425" cy="18675"/>
            </a:xfrm>
            <a:custGeom>
              <a:avLst/>
              <a:gdLst/>
              <a:ahLst/>
              <a:cxnLst/>
              <a:rect l="l" t="t" r="r" b="b"/>
              <a:pathLst>
                <a:path w="737" h="747"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29532;p118">
              <a:extLst>
                <a:ext uri="{FF2B5EF4-FFF2-40B4-BE49-F238E27FC236}">
                  <a16:creationId xmlns:a16="http://schemas.microsoft.com/office/drawing/2014/main" id="{5999B5E3-22EF-099F-552A-63979178EC41}"/>
                </a:ext>
              </a:extLst>
            </p:cNvPr>
            <p:cNvSpPr/>
            <p:nvPr/>
          </p:nvSpPr>
          <p:spPr>
            <a:xfrm>
              <a:off x="4412000" y="2587600"/>
              <a:ext cx="18425" cy="18675"/>
            </a:xfrm>
            <a:custGeom>
              <a:avLst/>
              <a:gdLst/>
              <a:ahLst/>
              <a:cxnLst/>
              <a:rect l="l" t="t" r="r" b="b"/>
              <a:pathLst>
                <a:path w="737" h="747"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29533;p118">
              <a:extLst>
                <a:ext uri="{FF2B5EF4-FFF2-40B4-BE49-F238E27FC236}">
                  <a16:creationId xmlns:a16="http://schemas.microsoft.com/office/drawing/2014/main" id="{3069547F-BAB6-61E6-39E1-F60BCDD9C88E}"/>
                </a:ext>
              </a:extLst>
            </p:cNvPr>
            <p:cNvSpPr/>
            <p:nvPr/>
          </p:nvSpPr>
          <p:spPr>
            <a:xfrm>
              <a:off x="4120600" y="26197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29534;p118">
              <a:extLst>
                <a:ext uri="{FF2B5EF4-FFF2-40B4-BE49-F238E27FC236}">
                  <a16:creationId xmlns:a16="http://schemas.microsoft.com/office/drawing/2014/main" id="{32FAE412-E68F-A10D-4689-A23F235A7833}"/>
                </a:ext>
              </a:extLst>
            </p:cNvPr>
            <p:cNvSpPr/>
            <p:nvPr/>
          </p:nvSpPr>
          <p:spPr>
            <a:xfrm>
              <a:off x="4217050" y="2619775"/>
              <a:ext cx="18675" cy="18425"/>
            </a:xfrm>
            <a:custGeom>
              <a:avLst/>
              <a:gdLst/>
              <a:ahLst/>
              <a:cxnLst/>
              <a:rect l="l" t="t" r="r" b="b"/>
              <a:pathLst>
                <a:path w="747" h="737"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29535;p118">
              <a:extLst>
                <a:ext uri="{FF2B5EF4-FFF2-40B4-BE49-F238E27FC236}">
                  <a16:creationId xmlns:a16="http://schemas.microsoft.com/office/drawing/2014/main" id="{C6EBFF0A-F95B-866B-4575-57EBA6DD6830}"/>
                </a:ext>
              </a:extLst>
            </p:cNvPr>
            <p:cNvSpPr/>
            <p:nvPr/>
          </p:nvSpPr>
          <p:spPr>
            <a:xfrm>
              <a:off x="4251000" y="26197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29536;p118">
              <a:extLst>
                <a:ext uri="{FF2B5EF4-FFF2-40B4-BE49-F238E27FC236}">
                  <a16:creationId xmlns:a16="http://schemas.microsoft.com/office/drawing/2014/main" id="{CA706C53-05CA-9B0F-0198-A48246CD567D}"/>
                </a:ext>
              </a:extLst>
            </p:cNvPr>
            <p:cNvSpPr/>
            <p:nvPr/>
          </p:nvSpPr>
          <p:spPr>
            <a:xfrm>
              <a:off x="4315325" y="261977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29537;p118">
              <a:extLst>
                <a:ext uri="{FF2B5EF4-FFF2-40B4-BE49-F238E27FC236}">
                  <a16:creationId xmlns:a16="http://schemas.microsoft.com/office/drawing/2014/main" id="{0DEC6ECA-5149-B621-F89E-E49FAC4F1D9A}"/>
                </a:ext>
              </a:extLst>
            </p:cNvPr>
            <p:cNvSpPr/>
            <p:nvPr/>
          </p:nvSpPr>
          <p:spPr>
            <a:xfrm>
              <a:off x="4056050" y="2650150"/>
              <a:ext cx="18650" cy="18650"/>
            </a:xfrm>
            <a:custGeom>
              <a:avLst/>
              <a:gdLst/>
              <a:ahLst/>
              <a:cxnLst/>
              <a:rect l="l" t="t" r="r" b="b"/>
              <a:pathLst>
                <a:path w="746" h="746"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29538;p118">
              <a:extLst>
                <a:ext uri="{FF2B5EF4-FFF2-40B4-BE49-F238E27FC236}">
                  <a16:creationId xmlns:a16="http://schemas.microsoft.com/office/drawing/2014/main" id="{CD2C3045-99AC-A92E-2DC7-6F5B8EDDABD8}"/>
                </a:ext>
              </a:extLst>
            </p:cNvPr>
            <p:cNvSpPr/>
            <p:nvPr/>
          </p:nvSpPr>
          <p:spPr>
            <a:xfrm>
              <a:off x="4088225" y="2650150"/>
              <a:ext cx="18650" cy="18650"/>
            </a:xfrm>
            <a:custGeom>
              <a:avLst/>
              <a:gdLst/>
              <a:ahLst/>
              <a:cxnLst/>
              <a:rect l="l" t="t" r="r" b="b"/>
              <a:pathLst>
                <a:path w="746" h="746" extrusionOk="0">
                  <a:moveTo>
                    <a:pt x="0" y="1"/>
                  </a:moveTo>
                  <a:lnTo>
                    <a:pt x="0" y="746"/>
                  </a:lnTo>
                  <a:lnTo>
                    <a:pt x="745" y="746"/>
                  </a:lnTo>
                  <a:lnTo>
                    <a:pt x="7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29539;p118">
              <a:extLst>
                <a:ext uri="{FF2B5EF4-FFF2-40B4-BE49-F238E27FC236}">
                  <a16:creationId xmlns:a16="http://schemas.microsoft.com/office/drawing/2014/main" id="{4C87F2B9-1895-735D-A4BF-E4B4F2551EF1}"/>
                </a:ext>
              </a:extLst>
            </p:cNvPr>
            <p:cNvSpPr/>
            <p:nvPr/>
          </p:nvSpPr>
          <p:spPr>
            <a:xfrm>
              <a:off x="4184900" y="2650150"/>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29540;p118">
              <a:extLst>
                <a:ext uri="{FF2B5EF4-FFF2-40B4-BE49-F238E27FC236}">
                  <a16:creationId xmlns:a16="http://schemas.microsoft.com/office/drawing/2014/main" id="{A438E5CD-E4FA-B17D-BDBB-2E49473E81D9}"/>
                </a:ext>
              </a:extLst>
            </p:cNvPr>
            <p:cNvSpPr/>
            <p:nvPr/>
          </p:nvSpPr>
          <p:spPr>
            <a:xfrm>
              <a:off x="4251000" y="2650150"/>
              <a:ext cx="18425" cy="18650"/>
            </a:xfrm>
            <a:custGeom>
              <a:avLst/>
              <a:gdLst/>
              <a:ahLst/>
              <a:cxnLst/>
              <a:rect l="l" t="t" r="r" b="b"/>
              <a:pathLst>
                <a:path w="737" h="746" extrusionOk="0">
                  <a:moveTo>
                    <a:pt x="0" y="1"/>
                  </a:moveTo>
                  <a:lnTo>
                    <a:pt x="0" y="746"/>
                  </a:lnTo>
                  <a:lnTo>
                    <a:pt x="736" y="746"/>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29541;p118">
              <a:extLst>
                <a:ext uri="{FF2B5EF4-FFF2-40B4-BE49-F238E27FC236}">
                  <a16:creationId xmlns:a16="http://schemas.microsoft.com/office/drawing/2014/main" id="{51255EC6-5202-A767-A15A-6A99ECA97C33}"/>
                </a:ext>
              </a:extLst>
            </p:cNvPr>
            <p:cNvSpPr/>
            <p:nvPr/>
          </p:nvSpPr>
          <p:spPr>
            <a:xfrm>
              <a:off x="4412000" y="2650150"/>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29542;p118">
              <a:extLst>
                <a:ext uri="{FF2B5EF4-FFF2-40B4-BE49-F238E27FC236}">
                  <a16:creationId xmlns:a16="http://schemas.microsoft.com/office/drawing/2014/main" id="{7F0A08F0-4F6A-B486-5667-29A2B79BA81D}"/>
                </a:ext>
              </a:extLst>
            </p:cNvPr>
            <p:cNvSpPr/>
            <p:nvPr/>
          </p:nvSpPr>
          <p:spPr>
            <a:xfrm>
              <a:off x="4217050" y="2679650"/>
              <a:ext cx="18675" cy="18650"/>
            </a:xfrm>
            <a:custGeom>
              <a:avLst/>
              <a:gdLst/>
              <a:ahLst/>
              <a:cxnLst/>
              <a:rect l="l" t="t" r="r" b="b"/>
              <a:pathLst>
                <a:path w="747" h="746"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29543;p118">
              <a:extLst>
                <a:ext uri="{FF2B5EF4-FFF2-40B4-BE49-F238E27FC236}">
                  <a16:creationId xmlns:a16="http://schemas.microsoft.com/office/drawing/2014/main" id="{E5E263AD-FD0D-5460-371F-39EC960E466E}"/>
                </a:ext>
              </a:extLst>
            </p:cNvPr>
            <p:cNvSpPr/>
            <p:nvPr/>
          </p:nvSpPr>
          <p:spPr>
            <a:xfrm>
              <a:off x="4152750" y="2679650"/>
              <a:ext cx="18425" cy="18650"/>
            </a:xfrm>
            <a:custGeom>
              <a:avLst/>
              <a:gdLst/>
              <a:ahLst/>
              <a:cxnLst/>
              <a:rect l="l" t="t" r="r" b="b"/>
              <a:pathLst>
                <a:path w="737" h="746" extrusionOk="0">
                  <a:moveTo>
                    <a:pt x="0" y="1"/>
                  </a:moveTo>
                  <a:lnTo>
                    <a:pt x="0"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29544;p118">
              <a:extLst>
                <a:ext uri="{FF2B5EF4-FFF2-40B4-BE49-F238E27FC236}">
                  <a16:creationId xmlns:a16="http://schemas.microsoft.com/office/drawing/2014/main" id="{AEC2F9F4-DC06-4275-FB5D-6C7B429DC936}"/>
                </a:ext>
              </a:extLst>
            </p:cNvPr>
            <p:cNvSpPr/>
            <p:nvPr/>
          </p:nvSpPr>
          <p:spPr>
            <a:xfrm>
              <a:off x="4379850" y="2679650"/>
              <a:ext cx="18425" cy="18650"/>
            </a:xfrm>
            <a:custGeom>
              <a:avLst/>
              <a:gdLst/>
              <a:ahLst/>
              <a:cxnLst/>
              <a:rect l="l" t="t" r="r" b="b"/>
              <a:pathLst>
                <a:path w="737" h="746" extrusionOk="0">
                  <a:moveTo>
                    <a:pt x="0" y="1"/>
                  </a:moveTo>
                  <a:lnTo>
                    <a:pt x="0"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29545;p118">
              <a:extLst>
                <a:ext uri="{FF2B5EF4-FFF2-40B4-BE49-F238E27FC236}">
                  <a16:creationId xmlns:a16="http://schemas.microsoft.com/office/drawing/2014/main" id="{43A9D59E-ABAC-FD3B-C35F-80FBBEBE9BAD}"/>
                </a:ext>
              </a:extLst>
            </p:cNvPr>
            <p:cNvSpPr/>
            <p:nvPr/>
          </p:nvSpPr>
          <p:spPr>
            <a:xfrm>
              <a:off x="4412000" y="2679650"/>
              <a:ext cx="18425" cy="18650"/>
            </a:xfrm>
            <a:custGeom>
              <a:avLst/>
              <a:gdLst/>
              <a:ahLst/>
              <a:cxnLst/>
              <a:rect l="l" t="t" r="r" b="b"/>
              <a:pathLst>
                <a:path w="737" h="746"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29546;p118">
              <a:extLst>
                <a:ext uri="{FF2B5EF4-FFF2-40B4-BE49-F238E27FC236}">
                  <a16:creationId xmlns:a16="http://schemas.microsoft.com/office/drawing/2014/main" id="{5C8ADE06-0C1F-5BFF-6D4E-E657FEC98C5F}"/>
                </a:ext>
              </a:extLst>
            </p:cNvPr>
            <p:cNvSpPr/>
            <p:nvPr/>
          </p:nvSpPr>
          <p:spPr>
            <a:xfrm>
              <a:off x="4056050" y="2709150"/>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29547;p118">
              <a:extLst>
                <a:ext uri="{FF2B5EF4-FFF2-40B4-BE49-F238E27FC236}">
                  <a16:creationId xmlns:a16="http://schemas.microsoft.com/office/drawing/2014/main" id="{3D3AFBA4-41E5-A2E8-4C22-08FBB603BBD9}"/>
                </a:ext>
              </a:extLst>
            </p:cNvPr>
            <p:cNvSpPr/>
            <p:nvPr/>
          </p:nvSpPr>
          <p:spPr>
            <a:xfrm>
              <a:off x="4283150" y="2709150"/>
              <a:ext cx="18450" cy="18425"/>
            </a:xfrm>
            <a:custGeom>
              <a:avLst/>
              <a:gdLst/>
              <a:ahLst/>
              <a:cxnLst/>
              <a:rect l="l" t="t" r="r" b="b"/>
              <a:pathLst>
                <a:path w="738"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29548;p118">
              <a:extLst>
                <a:ext uri="{FF2B5EF4-FFF2-40B4-BE49-F238E27FC236}">
                  <a16:creationId xmlns:a16="http://schemas.microsoft.com/office/drawing/2014/main" id="{6E51AC8D-B7FF-98F7-3428-0387266033F9}"/>
                </a:ext>
              </a:extLst>
            </p:cNvPr>
            <p:cNvSpPr/>
            <p:nvPr/>
          </p:nvSpPr>
          <p:spPr>
            <a:xfrm>
              <a:off x="4120600" y="2709150"/>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29549;p118">
              <a:extLst>
                <a:ext uri="{FF2B5EF4-FFF2-40B4-BE49-F238E27FC236}">
                  <a16:creationId xmlns:a16="http://schemas.microsoft.com/office/drawing/2014/main" id="{AC4F0100-9DBC-9CCD-4E1C-94E6CA61D872}"/>
                </a:ext>
              </a:extLst>
            </p:cNvPr>
            <p:cNvSpPr/>
            <p:nvPr/>
          </p:nvSpPr>
          <p:spPr>
            <a:xfrm>
              <a:off x="4347475" y="2709150"/>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29550;p118">
              <a:extLst>
                <a:ext uri="{FF2B5EF4-FFF2-40B4-BE49-F238E27FC236}">
                  <a16:creationId xmlns:a16="http://schemas.microsoft.com/office/drawing/2014/main" id="{14D87F4F-7884-46B3-260A-D51E48CA4A0B}"/>
                </a:ext>
              </a:extLst>
            </p:cNvPr>
            <p:cNvSpPr/>
            <p:nvPr/>
          </p:nvSpPr>
          <p:spPr>
            <a:xfrm>
              <a:off x="4412000" y="2709150"/>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29551;p118">
              <a:extLst>
                <a:ext uri="{FF2B5EF4-FFF2-40B4-BE49-F238E27FC236}">
                  <a16:creationId xmlns:a16="http://schemas.microsoft.com/office/drawing/2014/main" id="{A5AB9FB7-FB8B-D413-174F-F5261BAEA5E2}"/>
                </a:ext>
              </a:extLst>
            </p:cNvPr>
            <p:cNvSpPr/>
            <p:nvPr/>
          </p:nvSpPr>
          <p:spPr>
            <a:xfrm>
              <a:off x="4056050" y="2738425"/>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29552;p118">
              <a:extLst>
                <a:ext uri="{FF2B5EF4-FFF2-40B4-BE49-F238E27FC236}">
                  <a16:creationId xmlns:a16="http://schemas.microsoft.com/office/drawing/2014/main" id="{1792092C-B5B1-7CC3-7DBB-DB8F4DD7D964}"/>
                </a:ext>
              </a:extLst>
            </p:cNvPr>
            <p:cNvSpPr/>
            <p:nvPr/>
          </p:nvSpPr>
          <p:spPr>
            <a:xfrm>
              <a:off x="4152750" y="2738425"/>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29553;p118">
              <a:extLst>
                <a:ext uri="{FF2B5EF4-FFF2-40B4-BE49-F238E27FC236}">
                  <a16:creationId xmlns:a16="http://schemas.microsoft.com/office/drawing/2014/main" id="{CA4CE859-2E5F-43A2-42CD-D7C90CC96F40}"/>
                </a:ext>
              </a:extLst>
            </p:cNvPr>
            <p:cNvSpPr/>
            <p:nvPr/>
          </p:nvSpPr>
          <p:spPr>
            <a:xfrm>
              <a:off x="4088225" y="273842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29554;p118">
              <a:extLst>
                <a:ext uri="{FF2B5EF4-FFF2-40B4-BE49-F238E27FC236}">
                  <a16:creationId xmlns:a16="http://schemas.microsoft.com/office/drawing/2014/main" id="{DFAB6743-686E-3123-FFE7-5565696F8CCC}"/>
                </a:ext>
              </a:extLst>
            </p:cNvPr>
            <p:cNvSpPr/>
            <p:nvPr/>
          </p:nvSpPr>
          <p:spPr>
            <a:xfrm>
              <a:off x="4315325" y="2738425"/>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29555;p118">
              <a:extLst>
                <a:ext uri="{FF2B5EF4-FFF2-40B4-BE49-F238E27FC236}">
                  <a16:creationId xmlns:a16="http://schemas.microsoft.com/office/drawing/2014/main" id="{ABAA13B7-0202-829D-7623-50E4BB835327}"/>
                </a:ext>
              </a:extLst>
            </p:cNvPr>
            <p:cNvSpPr/>
            <p:nvPr/>
          </p:nvSpPr>
          <p:spPr>
            <a:xfrm>
              <a:off x="4347475" y="2738425"/>
              <a:ext cx="18650" cy="18425"/>
            </a:xfrm>
            <a:custGeom>
              <a:avLst/>
              <a:gdLst/>
              <a:ahLst/>
              <a:cxnLst/>
              <a:rect l="l" t="t" r="r" b="b"/>
              <a:pathLst>
                <a:path w="746" h="737" extrusionOk="0">
                  <a:moveTo>
                    <a:pt x="0" y="0"/>
                  </a:moveTo>
                  <a:lnTo>
                    <a:pt x="0" y="737"/>
                  </a:lnTo>
                  <a:lnTo>
                    <a:pt x="745" y="737"/>
                  </a:lnTo>
                  <a:lnTo>
                    <a:pt x="7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29556;p118">
              <a:extLst>
                <a:ext uri="{FF2B5EF4-FFF2-40B4-BE49-F238E27FC236}">
                  <a16:creationId xmlns:a16="http://schemas.microsoft.com/office/drawing/2014/main" id="{EFABF76F-744D-ADCA-B6B2-19673F7DCB9A}"/>
                </a:ext>
              </a:extLst>
            </p:cNvPr>
            <p:cNvSpPr/>
            <p:nvPr/>
          </p:nvSpPr>
          <p:spPr>
            <a:xfrm>
              <a:off x="4056050" y="2767925"/>
              <a:ext cx="18650" cy="18425"/>
            </a:xfrm>
            <a:custGeom>
              <a:avLst/>
              <a:gdLst/>
              <a:ahLst/>
              <a:cxnLst/>
              <a:rect l="l" t="t" r="r" b="b"/>
              <a:pathLst>
                <a:path w="746" h="737" extrusionOk="0">
                  <a:moveTo>
                    <a:pt x="0" y="1"/>
                  </a:moveTo>
                  <a:lnTo>
                    <a:pt x="0" y="736"/>
                  </a:lnTo>
                  <a:lnTo>
                    <a:pt x="746" y="73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29557;p118">
              <a:extLst>
                <a:ext uri="{FF2B5EF4-FFF2-40B4-BE49-F238E27FC236}">
                  <a16:creationId xmlns:a16="http://schemas.microsoft.com/office/drawing/2014/main" id="{729D7D06-C1BF-51C1-CCD6-684606F5BC4C}"/>
                </a:ext>
              </a:extLst>
            </p:cNvPr>
            <p:cNvSpPr/>
            <p:nvPr/>
          </p:nvSpPr>
          <p:spPr>
            <a:xfrm>
              <a:off x="4283150" y="2767925"/>
              <a:ext cx="18450" cy="18425"/>
            </a:xfrm>
            <a:custGeom>
              <a:avLst/>
              <a:gdLst/>
              <a:ahLst/>
              <a:cxnLst/>
              <a:rect l="l" t="t" r="r" b="b"/>
              <a:pathLst>
                <a:path w="738" h="737" extrusionOk="0">
                  <a:moveTo>
                    <a:pt x="0" y="1"/>
                  </a:moveTo>
                  <a:lnTo>
                    <a:pt x="0" y="736"/>
                  </a:lnTo>
                  <a:lnTo>
                    <a:pt x="737" y="73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29558;p118">
              <a:extLst>
                <a:ext uri="{FF2B5EF4-FFF2-40B4-BE49-F238E27FC236}">
                  <a16:creationId xmlns:a16="http://schemas.microsoft.com/office/drawing/2014/main" id="{F2B365CD-C20A-C2E8-822F-FFF8466571F9}"/>
                </a:ext>
              </a:extLst>
            </p:cNvPr>
            <p:cNvSpPr/>
            <p:nvPr/>
          </p:nvSpPr>
          <p:spPr>
            <a:xfrm>
              <a:off x="4152750" y="2767925"/>
              <a:ext cx="18425" cy="18425"/>
            </a:xfrm>
            <a:custGeom>
              <a:avLst/>
              <a:gdLst/>
              <a:ahLst/>
              <a:cxnLst/>
              <a:rect l="l" t="t" r="r" b="b"/>
              <a:pathLst>
                <a:path w="737" h="737" extrusionOk="0">
                  <a:moveTo>
                    <a:pt x="0" y="1"/>
                  </a:moveTo>
                  <a:lnTo>
                    <a:pt x="0" y="736"/>
                  </a:lnTo>
                  <a:lnTo>
                    <a:pt x="737" y="73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29559;p118">
              <a:extLst>
                <a:ext uri="{FF2B5EF4-FFF2-40B4-BE49-F238E27FC236}">
                  <a16:creationId xmlns:a16="http://schemas.microsoft.com/office/drawing/2014/main" id="{82213B3B-282D-9ACE-F470-CCF74C81066E}"/>
                </a:ext>
              </a:extLst>
            </p:cNvPr>
            <p:cNvSpPr/>
            <p:nvPr/>
          </p:nvSpPr>
          <p:spPr>
            <a:xfrm>
              <a:off x="4217050" y="2767925"/>
              <a:ext cx="18675" cy="18425"/>
            </a:xfrm>
            <a:custGeom>
              <a:avLst/>
              <a:gdLst/>
              <a:ahLst/>
              <a:cxnLst/>
              <a:rect l="l" t="t" r="r" b="b"/>
              <a:pathLst>
                <a:path w="747" h="737" extrusionOk="0">
                  <a:moveTo>
                    <a:pt x="1" y="1"/>
                  </a:moveTo>
                  <a:lnTo>
                    <a:pt x="1" y="736"/>
                  </a:lnTo>
                  <a:lnTo>
                    <a:pt x="746" y="73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29560;p118">
              <a:extLst>
                <a:ext uri="{FF2B5EF4-FFF2-40B4-BE49-F238E27FC236}">
                  <a16:creationId xmlns:a16="http://schemas.microsoft.com/office/drawing/2014/main" id="{5BF335F1-6BC1-2AB1-2FBB-87321EE0BBC3}"/>
                </a:ext>
              </a:extLst>
            </p:cNvPr>
            <p:cNvSpPr/>
            <p:nvPr/>
          </p:nvSpPr>
          <p:spPr>
            <a:xfrm>
              <a:off x="4412000" y="2767925"/>
              <a:ext cx="18425" cy="18425"/>
            </a:xfrm>
            <a:custGeom>
              <a:avLst/>
              <a:gdLst/>
              <a:ahLst/>
              <a:cxnLst/>
              <a:rect l="l" t="t" r="r" b="b"/>
              <a:pathLst>
                <a:path w="737" h="737" extrusionOk="0">
                  <a:moveTo>
                    <a:pt x="1" y="1"/>
                  </a:moveTo>
                  <a:lnTo>
                    <a:pt x="1" y="736"/>
                  </a:lnTo>
                  <a:lnTo>
                    <a:pt x="737" y="73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29561;p118">
              <a:extLst>
                <a:ext uri="{FF2B5EF4-FFF2-40B4-BE49-F238E27FC236}">
                  <a16:creationId xmlns:a16="http://schemas.microsoft.com/office/drawing/2014/main" id="{9ECFEF5C-1612-643C-DCC7-C50E3ACC693F}"/>
                </a:ext>
              </a:extLst>
            </p:cNvPr>
            <p:cNvSpPr/>
            <p:nvPr/>
          </p:nvSpPr>
          <p:spPr>
            <a:xfrm>
              <a:off x="4056050" y="2798750"/>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29562;p118">
              <a:extLst>
                <a:ext uri="{FF2B5EF4-FFF2-40B4-BE49-F238E27FC236}">
                  <a16:creationId xmlns:a16="http://schemas.microsoft.com/office/drawing/2014/main" id="{5BB5AEF4-2D35-4AC6-4F6C-7EB396C6AD29}"/>
                </a:ext>
              </a:extLst>
            </p:cNvPr>
            <p:cNvSpPr/>
            <p:nvPr/>
          </p:nvSpPr>
          <p:spPr>
            <a:xfrm>
              <a:off x="4283150" y="2798750"/>
              <a:ext cx="18450" cy="18425"/>
            </a:xfrm>
            <a:custGeom>
              <a:avLst/>
              <a:gdLst/>
              <a:ahLst/>
              <a:cxnLst/>
              <a:rect l="l" t="t" r="r" b="b"/>
              <a:pathLst>
                <a:path w="738"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29563;p118">
              <a:extLst>
                <a:ext uri="{FF2B5EF4-FFF2-40B4-BE49-F238E27FC236}">
                  <a16:creationId xmlns:a16="http://schemas.microsoft.com/office/drawing/2014/main" id="{C5FF538E-A1BD-773D-79C3-073E093FB04F}"/>
                </a:ext>
              </a:extLst>
            </p:cNvPr>
            <p:cNvSpPr/>
            <p:nvPr/>
          </p:nvSpPr>
          <p:spPr>
            <a:xfrm>
              <a:off x="4152750" y="2798750"/>
              <a:ext cx="18425" cy="18425"/>
            </a:xfrm>
            <a:custGeom>
              <a:avLst/>
              <a:gdLst/>
              <a:ahLst/>
              <a:cxnLst/>
              <a:rect l="l" t="t" r="r" b="b"/>
              <a:pathLst>
                <a:path w="737" h="737" extrusionOk="0">
                  <a:moveTo>
                    <a:pt x="0" y="0"/>
                  </a:moveTo>
                  <a:lnTo>
                    <a:pt x="0"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29564;p118">
              <a:extLst>
                <a:ext uri="{FF2B5EF4-FFF2-40B4-BE49-F238E27FC236}">
                  <a16:creationId xmlns:a16="http://schemas.microsoft.com/office/drawing/2014/main" id="{9825D335-4C5F-AF14-D979-F86B13BCFF43}"/>
                </a:ext>
              </a:extLst>
            </p:cNvPr>
            <p:cNvSpPr/>
            <p:nvPr/>
          </p:nvSpPr>
          <p:spPr>
            <a:xfrm>
              <a:off x="4251000" y="2798750"/>
              <a:ext cx="18425" cy="18425"/>
            </a:xfrm>
            <a:custGeom>
              <a:avLst/>
              <a:gdLst/>
              <a:ahLst/>
              <a:cxnLst/>
              <a:rect l="l" t="t" r="r" b="b"/>
              <a:pathLst>
                <a:path w="737" h="737" extrusionOk="0">
                  <a:moveTo>
                    <a:pt x="0" y="0"/>
                  </a:moveTo>
                  <a:lnTo>
                    <a:pt x="0" y="737"/>
                  </a:lnTo>
                  <a:lnTo>
                    <a:pt x="736" y="737"/>
                  </a:lnTo>
                  <a:lnTo>
                    <a:pt x="7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29565;p118">
              <a:extLst>
                <a:ext uri="{FF2B5EF4-FFF2-40B4-BE49-F238E27FC236}">
                  <a16:creationId xmlns:a16="http://schemas.microsoft.com/office/drawing/2014/main" id="{4FEBF6D8-BEDD-42C9-043F-BD88556A86E3}"/>
                </a:ext>
              </a:extLst>
            </p:cNvPr>
            <p:cNvSpPr/>
            <p:nvPr/>
          </p:nvSpPr>
          <p:spPr>
            <a:xfrm>
              <a:off x="4412000" y="2798750"/>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29566;p118">
              <a:extLst>
                <a:ext uri="{FF2B5EF4-FFF2-40B4-BE49-F238E27FC236}">
                  <a16:creationId xmlns:a16="http://schemas.microsoft.com/office/drawing/2014/main" id="{6B286ADA-34E1-2D20-45EA-3A65BB043F05}"/>
                </a:ext>
              </a:extLst>
            </p:cNvPr>
            <p:cNvSpPr/>
            <p:nvPr/>
          </p:nvSpPr>
          <p:spPr>
            <a:xfrm>
              <a:off x="4283150" y="2827800"/>
              <a:ext cx="18450" cy="18425"/>
            </a:xfrm>
            <a:custGeom>
              <a:avLst/>
              <a:gdLst/>
              <a:ahLst/>
              <a:cxnLst/>
              <a:rect l="l" t="t" r="r" b="b"/>
              <a:pathLst>
                <a:path w="738" h="737"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29567;p118">
              <a:extLst>
                <a:ext uri="{FF2B5EF4-FFF2-40B4-BE49-F238E27FC236}">
                  <a16:creationId xmlns:a16="http://schemas.microsoft.com/office/drawing/2014/main" id="{A78A5128-AA8B-A36B-574D-219480298BA3}"/>
                </a:ext>
              </a:extLst>
            </p:cNvPr>
            <p:cNvSpPr/>
            <p:nvPr/>
          </p:nvSpPr>
          <p:spPr>
            <a:xfrm>
              <a:off x="4120600" y="2827800"/>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29568;p118">
              <a:extLst>
                <a:ext uri="{FF2B5EF4-FFF2-40B4-BE49-F238E27FC236}">
                  <a16:creationId xmlns:a16="http://schemas.microsoft.com/office/drawing/2014/main" id="{6FFBCB23-2A9E-CFF3-09E2-1563A2695EA5}"/>
                </a:ext>
              </a:extLst>
            </p:cNvPr>
            <p:cNvSpPr/>
            <p:nvPr/>
          </p:nvSpPr>
          <p:spPr>
            <a:xfrm>
              <a:off x="4217050" y="2827800"/>
              <a:ext cx="18675" cy="18425"/>
            </a:xfrm>
            <a:custGeom>
              <a:avLst/>
              <a:gdLst/>
              <a:ahLst/>
              <a:cxnLst/>
              <a:rect l="l" t="t" r="r" b="b"/>
              <a:pathLst>
                <a:path w="747" h="737"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29569;p118">
              <a:extLst>
                <a:ext uri="{FF2B5EF4-FFF2-40B4-BE49-F238E27FC236}">
                  <a16:creationId xmlns:a16="http://schemas.microsoft.com/office/drawing/2014/main" id="{E4AFC82B-9C64-1E27-EF55-B5E8AE655F8B}"/>
                </a:ext>
              </a:extLst>
            </p:cNvPr>
            <p:cNvSpPr/>
            <p:nvPr/>
          </p:nvSpPr>
          <p:spPr>
            <a:xfrm>
              <a:off x="4056050" y="2856625"/>
              <a:ext cx="18650" cy="18675"/>
            </a:xfrm>
            <a:custGeom>
              <a:avLst/>
              <a:gdLst/>
              <a:ahLst/>
              <a:cxnLst/>
              <a:rect l="l" t="t" r="r" b="b"/>
              <a:pathLst>
                <a:path w="746" h="747" extrusionOk="0">
                  <a:moveTo>
                    <a:pt x="0" y="1"/>
                  </a:moveTo>
                  <a:lnTo>
                    <a:pt x="0"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29570;p118">
              <a:extLst>
                <a:ext uri="{FF2B5EF4-FFF2-40B4-BE49-F238E27FC236}">
                  <a16:creationId xmlns:a16="http://schemas.microsoft.com/office/drawing/2014/main" id="{7C4CCB0B-21AF-C6C7-6A6F-61EBBC7ACB57}"/>
                </a:ext>
              </a:extLst>
            </p:cNvPr>
            <p:cNvSpPr/>
            <p:nvPr/>
          </p:nvSpPr>
          <p:spPr>
            <a:xfrm>
              <a:off x="4217050" y="2856625"/>
              <a:ext cx="18675" cy="18675"/>
            </a:xfrm>
            <a:custGeom>
              <a:avLst/>
              <a:gdLst/>
              <a:ahLst/>
              <a:cxnLst/>
              <a:rect l="l" t="t" r="r" b="b"/>
              <a:pathLst>
                <a:path w="747" h="747" extrusionOk="0">
                  <a:moveTo>
                    <a:pt x="1" y="1"/>
                  </a:moveTo>
                  <a:lnTo>
                    <a:pt x="1" y="746"/>
                  </a:lnTo>
                  <a:lnTo>
                    <a:pt x="746" y="746"/>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29571;p118">
              <a:extLst>
                <a:ext uri="{FF2B5EF4-FFF2-40B4-BE49-F238E27FC236}">
                  <a16:creationId xmlns:a16="http://schemas.microsoft.com/office/drawing/2014/main" id="{C66B9520-EF9C-088C-8FF2-B4A3B7F2E453}"/>
                </a:ext>
              </a:extLst>
            </p:cNvPr>
            <p:cNvSpPr/>
            <p:nvPr/>
          </p:nvSpPr>
          <p:spPr>
            <a:xfrm>
              <a:off x="4412000" y="2856625"/>
              <a:ext cx="18425" cy="18675"/>
            </a:xfrm>
            <a:custGeom>
              <a:avLst/>
              <a:gdLst/>
              <a:ahLst/>
              <a:cxnLst/>
              <a:rect l="l" t="t" r="r" b="b"/>
              <a:pathLst>
                <a:path w="737" h="747" extrusionOk="0">
                  <a:moveTo>
                    <a:pt x="1" y="1"/>
                  </a:moveTo>
                  <a:lnTo>
                    <a:pt x="1" y="746"/>
                  </a:lnTo>
                  <a:lnTo>
                    <a:pt x="737" y="746"/>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29572;p118">
              <a:extLst>
                <a:ext uri="{FF2B5EF4-FFF2-40B4-BE49-F238E27FC236}">
                  <a16:creationId xmlns:a16="http://schemas.microsoft.com/office/drawing/2014/main" id="{7DF2DC8E-91E3-CD92-D88A-A4FD0B466CCC}"/>
                </a:ext>
              </a:extLst>
            </p:cNvPr>
            <p:cNvSpPr/>
            <p:nvPr/>
          </p:nvSpPr>
          <p:spPr>
            <a:xfrm>
              <a:off x="4283150" y="2885675"/>
              <a:ext cx="18450" cy="18450"/>
            </a:xfrm>
            <a:custGeom>
              <a:avLst/>
              <a:gdLst/>
              <a:ahLst/>
              <a:cxnLst/>
              <a:rect l="l" t="t" r="r" b="b"/>
              <a:pathLst>
                <a:path w="738" h="738"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29573;p118">
              <a:extLst>
                <a:ext uri="{FF2B5EF4-FFF2-40B4-BE49-F238E27FC236}">
                  <a16:creationId xmlns:a16="http://schemas.microsoft.com/office/drawing/2014/main" id="{924BE524-4F6F-D29D-DF01-2C3B635C426E}"/>
                </a:ext>
              </a:extLst>
            </p:cNvPr>
            <p:cNvSpPr/>
            <p:nvPr/>
          </p:nvSpPr>
          <p:spPr>
            <a:xfrm>
              <a:off x="4152750" y="2885675"/>
              <a:ext cx="18425" cy="18450"/>
            </a:xfrm>
            <a:custGeom>
              <a:avLst/>
              <a:gdLst/>
              <a:ahLst/>
              <a:cxnLst/>
              <a:rect l="l" t="t" r="r" b="b"/>
              <a:pathLst>
                <a:path w="737" h="738" extrusionOk="0">
                  <a:moveTo>
                    <a:pt x="0" y="1"/>
                  </a:moveTo>
                  <a:lnTo>
                    <a:pt x="0"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9574;p118">
              <a:extLst>
                <a:ext uri="{FF2B5EF4-FFF2-40B4-BE49-F238E27FC236}">
                  <a16:creationId xmlns:a16="http://schemas.microsoft.com/office/drawing/2014/main" id="{26178C47-A63D-4474-7B10-20473FF5AD7F}"/>
                </a:ext>
              </a:extLst>
            </p:cNvPr>
            <p:cNvSpPr/>
            <p:nvPr/>
          </p:nvSpPr>
          <p:spPr>
            <a:xfrm>
              <a:off x="4056050" y="2914750"/>
              <a:ext cx="18650" cy="18425"/>
            </a:xfrm>
            <a:custGeom>
              <a:avLst/>
              <a:gdLst/>
              <a:ahLst/>
              <a:cxnLst/>
              <a:rect l="l" t="t" r="r" b="b"/>
              <a:pathLst>
                <a:path w="746" h="737" extrusionOk="0">
                  <a:moveTo>
                    <a:pt x="0" y="0"/>
                  </a:moveTo>
                  <a:lnTo>
                    <a:pt x="0"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29575;p118">
              <a:extLst>
                <a:ext uri="{FF2B5EF4-FFF2-40B4-BE49-F238E27FC236}">
                  <a16:creationId xmlns:a16="http://schemas.microsoft.com/office/drawing/2014/main" id="{B3AE5D5E-BC55-66B0-E353-FFDF209B58E8}"/>
                </a:ext>
              </a:extLst>
            </p:cNvPr>
            <p:cNvSpPr/>
            <p:nvPr/>
          </p:nvSpPr>
          <p:spPr>
            <a:xfrm>
              <a:off x="4217050" y="2914750"/>
              <a:ext cx="18675" cy="18425"/>
            </a:xfrm>
            <a:custGeom>
              <a:avLst/>
              <a:gdLst/>
              <a:ahLst/>
              <a:cxnLst/>
              <a:rect l="l" t="t" r="r" b="b"/>
              <a:pathLst>
                <a:path w="747" h="737" extrusionOk="0">
                  <a:moveTo>
                    <a:pt x="1" y="0"/>
                  </a:moveTo>
                  <a:lnTo>
                    <a:pt x="1" y="736"/>
                  </a:lnTo>
                  <a:lnTo>
                    <a:pt x="746" y="736"/>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9576;p118">
              <a:extLst>
                <a:ext uri="{FF2B5EF4-FFF2-40B4-BE49-F238E27FC236}">
                  <a16:creationId xmlns:a16="http://schemas.microsoft.com/office/drawing/2014/main" id="{F3E27178-B4CF-12B9-3B1E-ED13BAB3B823}"/>
                </a:ext>
              </a:extLst>
            </p:cNvPr>
            <p:cNvSpPr/>
            <p:nvPr/>
          </p:nvSpPr>
          <p:spPr>
            <a:xfrm>
              <a:off x="4412000" y="2914750"/>
              <a:ext cx="18425" cy="18425"/>
            </a:xfrm>
            <a:custGeom>
              <a:avLst/>
              <a:gdLst/>
              <a:ahLst/>
              <a:cxnLst/>
              <a:rect l="l" t="t" r="r" b="b"/>
              <a:pathLst>
                <a:path w="737" h="737" extrusionOk="0">
                  <a:moveTo>
                    <a:pt x="1" y="0"/>
                  </a:moveTo>
                  <a:lnTo>
                    <a:pt x="1" y="736"/>
                  </a:lnTo>
                  <a:lnTo>
                    <a:pt x="737" y="736"/>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29577;p118">
              <a:extLst>
                <a:ext uri="{FF2B5EF4-FFF2-40B4-BE49-F238E27FC236}">
                  <a16:creationId xmlns:a16="http://schemas.microsoft.com/office/drawing/2014/main" id="{17325BAF-ADB0-EC4E-9DE9-B4B0DAC17D4E}"/>
                </a:ext>
              </a:extLst>
            </p:cNvPr>
            <p:cNvSpPr/>
            <p:nvPr/>
          </p:nvSpPr>
          <p:spPr>
            <a:xfrm>
              <a:off x="4056050" y="2948225"/>
              <a:ext cx="18650" cy="18425"/>
            </a:xfrm>
            <a:custGeom>
              <a:avLst/>
              <a:gdLst/>
              <a:ahLst/>
              <a:cxnLst/>
              <a:rect l="l" t="t" r="r" b="b"/>
              <a:pathLst>
                <a:path w="746" h="737" extrusionOk="0">
                  <a:moveTo>
                    <a:pt x="0" y="0"/>
                  </a:moveTo>
                  <a:lnTo>
                    <a:pt x="0" y="737"/>
                  </a:lnTo>
                  <a:lnTo>
                    <a:pt x="746" y="737"/>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29578;p118">
              <a:extLst>
                <a:ext uri="{FF2B5EF4-FFF2-40B4-BE49-F238E27FC236}">
                  <a16:creationId xmlns:a16="http://schemas.microsoft.com/office/drawing/2014/main" id="{320A439E-558E-4B0D-359A-3EF0877B0392}"/>
                </a:ext>
              </a:extLst>
            </p:cNvPr>
            <p:cNvSpPr/>
            <p:nvPr/>
          </p:nvSpPr>
          <p:spPr>
            <a:xfrm>
              <a:off x="4412000" y="2948225"/>
              <a:ext cx="18425" cy="18425"/>
            </a:xfrm>
            <a:custGeom>
              <a:avLst/>
              <a:gdLst/>
              <a:ahLst/>
              <a:cxnLst/>
              <a:rect l="l" t="t" r="r" b="b"/>
              <a:pathLst>
                <a:path w="737" h="737" extrusionOk="0">
                  <a:moveTo>
                    <a:pt x="1" y="0"/>
                  </a:moveTo>
                  <a:lnTo>
                    <a:pt x="1" y="737"/>
                  </a:lnTo>
                  <a:lnTo>
                    <a:pt x="737" y="737"/>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29579;p118">
              <a:extLst>
                <a:ext uri="{FF2B5EF4-FFF2-40B4-BE49-F238E27FC236}">
                  <a16:creationId xmlns:a16="http://schemas.microsoft.com/office/drawing/2014/main" id="{F03E4D85-9840-9DEF-C07D-436468CC90CE}"/>
                </a:ext>
              </a:extLst>
            </p:cNvPr>
            <p:cNvSpPr/>
            <p:nvPr/>
          </p:nvSpPr>
          <p:spPr>
            <a:xfrm>
              <a:off x="4217050" y="2981725"/>
              <a:ext cx="18675" cy="18650"/>
            </a:xfrm>
            <a:custGeom>
              <a:avLst/>
              <a:gdLst/>
              <a:ahLst/>
              <a:cxnLst/>
              <a:rect l="l" t="t" r="r" b="b"/>
              <a:pathLst>
                <a:path w="747" h="746" extrusionOk="0">
                  <a:moveTo>
                    <a:pt x="1" y="0"/>
                  </a:moveTo>
                  <a:lnTo>
                    <a:pt x="1"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29580;p118">
              <a:extLst>
                <a:ext uri="{FF2B5EF4-FFF2-40B4-BE49-F238E27FC236}">
                  <a16:creationId xmlns:a16="http://schemas.microsoft.com/office/drawing/2014/main" id="{61D66DDE-9442-3971-37C8-7936B38E431E}"/>
                </a:ext>
              </a:extLst>
            </p:cNvPr>
            <p:cNvSpPr/>
            <p:nvPr/>
          </p:nvSpPr>
          <p:spPr>
            <a:xfrm>
              <a:off x="4412000" y="2981725"/>
              <a:ext cx="18425" cy="18650"/>
            </a:xfrm>
            <a:custGeom>
              <a:avLst/>
              <a:gdLst/>
              <a:ahLst/>
              <a:cxnLst/>
              <a:rect l="l" t="t" r="r" b="b"/>
              <a:pathLst>
                <a:path w="737" h="746" extrusionOk="0">
                  <a:moveTo>
                    <a:pt x="1" y="0"/>
                  </a:moveTo>
                  <a:lnTo>
                    <a:pt x="1" y="745"/>
                  </a:lnTo>
                  <a:lnTo>
                    <a:pt x="737" y="745"/>
                  </a:lnTo>
                  <a:lnTo>
                    <a:pt x="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29581;p118">
              <a:extLst>
                <a:ext uri="{FF2B5EF4-FFF2-40B4-BE49-F238E27FC236}">
                  <a16:creationId xmlns:a16="http://schemas.microsoft.com/office/drawing/2014/main" id="{512224BF-8E52-766D-4AAE-8BFD61AB837A}"/>
                </a:ext>
              </a:extLst>
            </p:cNvPr>
            <p:cNvSpPr/>
            <p:nvPr/>
          </p:nvSpPr>
          <p:spPr>
            <a:xfrm>
              <a:off x="4056050" y="3015425"/>
              <a:ext cx="18650" cy="18425"/>
            </a:xfrm>
            <a:custGeom>
              <a:avLst/>
              <a:gdLst/>
              <a:ahLst/>
              <a:cxnLst/>
              <a:rect l="l" t="t" r="r" b="b"/>
              <a:pathLst>
                <a:path w="746" h="737" extrusionOk="0">
                  <a:moveTo>
                    <a:pt x="0" y="1"/>
                  </a:moveTo>
                  <a:lnTo>
                    <a:pt x="0"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29582;p118">
              <a:extLst>
                <a:ext uri="{FF2B5EF4-FFF2-40B4-BE49-F238E27FC236}">
                  <a16:creationId xmlns:a16="http://schemas.microsoft.com/office/drawing/2014/main" id="{4FFA2865-CA1A-3362-DD8C-78A57F6736F9}"/>
                </a:ext>
              </a:extLst>
            </p:cNvPr>
            <p:cNvSpPr/>
            <p:nvPr/>
          </p:nvSpPr>
          <p:spPr>
            <a:xfrm>
              <a:off x="4251000" y="3015425"/>
              <a:ext cx="18425" cy="18425"/>
            </a:xfrm>
            <a:custGeom>
              <a:avLst/>
              <a:gdLst/>
              <a:ahLst/>
              <a:cxnLst/>
              <a:rect l="l" t="t" r="r" b="b"/>
              <a:pathLst>
                <a:path w="737" h="737" extrusionOk="0">
                  <a:moveTo>
                    <a:pt x="0" y="1"/>
                  </a:moveTo>
                  <a:lnTo>
                    <a:pt x="0" y="737"/>
                  </a:lnTo>
                  <a:lnTo>
                    <a:pt x="736" y="737"/>
                  </a:lnTo>
                  <a:lnTo>
                    <a:pt x="7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29583;p118">
              <a:extLst>
                <a:ext uri="{FF2B5EF4-FFF2-40B4-BE49-F238E27FC236}">
                  <a16:creationId xmlns:a16="http://schemas.microsoft.com/office/drawing/2014/main" id="{716DECAF-2F14-AE34-54B8-75CE5C4A127A}"/>
                </a:ext>
              </a:extLst>
            </p:cNvPr>
            <p:cNvSpPr/>
            <p:nvPr/>
          </p:nvSpPr>
          <p:spPr>
            <a:xfrm>
              <a:off x="4217050" y="3048900"/>
              <a:ext cx="18675" cy="18450"/>
            </a:xfrm>
            <a:custGeom>
              <a:avLst/>
              <a:gdLst/>
              <a:ahLst/>
              <a:cxnLst/>
              <a:rect l="l" t="t" r="r" b="b"/>
              <a:pathLst>
                <a:path w="747" h="738" extrusionOk="0">
                  <a:moveTo>
                    <a:pt x="1" y="1"/>
                  </a:moveTo>
                  <a:lnTo>
                    <a:pt x="1" y="737"/>
                  </a:lnTo>
                  <a:lnTo>
                    <a:pt x="746" y="737"/>
                  </a:lnTo>
                  <a:lnTo>
                    <a:pt x="7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29584;p118">
              <a:extLst>
                <a:ext uri="{FF2B5EF4-FFF2-40B4-BE49-F238E27FC236}">
                  <a16:creationId xmlns:a16="http://schemas.microsoft.com/office/drawing/2014/main" id="{9260E52C-17E7-6990-40B2-B82B4894DC87}"/>
                </a:ext>
              </a:extLst>
            </p:cNvPr>
            <p:cNvSpPr/>
            <p:nvPr/>
          </p:nvSpPr>
          <p:spPr>
            <a:xfrm>
              <a:off x="4217050" y="3080850"/>
              <a:ext cx="18675" cy="18650"/>
            </a:xfrm>
            <a:custGeom>
              <a:avLst/>
              <a:gdLst/>
              <a:ahLst/>
              <a:cxnLst/>
              <a:rect l="l" t="t" r="r" b="b"/>
              <a:pathLst>
                <a:path w="747" h="746" extrusionOk="0">
                  <a:moveTo>
                    <a:pt x="1" y="0"/>
                  </a:moveTo>
                  <a:lnTo>
                    <a:pt x="1" y="745"/>
                  </a:lnTo>
                  <a:lnTo>
                    <a:pt x="746" y="745"/>
                  </a:lnTo>
                  <a:lnTo>
                    <a:pt x="7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29585;p118">
              <a:extLst>
                <a:ext uri="{FF2B5EF4-FFF2-40B4-BE49-F238E27FC236}">
                  <a16:creationId xmlns:a16="http://schemas.microsoft.com/office/drawing/2014/main" id="{54AB4657-C4D5-2AAF-1EE4-B62457CB3089}"/>
                </a:ext>
              </a:extLst>
            </p:cNvPr>
            <p:cNvSpPr/>
            <p:nvPr/>
          </p:nvSpPr>
          <p:spPr>
            <a:xfrm>
              <a:off x="4412000" y="3048900"/>
              <a:ext cx="18425" cy="18450"/>
            </a:xfrm>
            <a:custGeom>
              <a:avLst/>
              <a:gdLst/>
              <a:ahLst/>
              <a:cxnLst/>
              <a:rect l="l" t="t" r="r" b="b"/>
              <a:pathLst>
                <a:path w="737" h="738" extrusionOk="0">
                  <a:moveTo>
                    <a:pt x="1" y="1"/>
                  </a:moveTo>
                  <a:lnTo>
                    <a:pt x="1" y="737"/>
                  </a:lnTo>
                  <a:lnTo>
                    <a:pt x="737" y="737"/>
                  </a:lnTo>
                  <a:lnTo>
                    <a:pt x="7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29586;p118">
              <a:extLst>
                <a:ext uri="{FF2B5EF4-FFF2-40B4-BE49-F238E27FC236}">
                  <a16:creationId xmlns:a16="http://schemas.microsoft.com/office/drawing/2014/main" id="{6E11D848-D18E-CE99-29EC-C8235D0BC1DD}"/>
                </a:ext>
              </a:extLst>
            </p:cNvPr>
            <p:cNvSpPr/>
            <p:nvPr/>
          </p:nvSpPr>
          <p:spPr>
            <a:xfrm>
              <a:off x="4445500" y="1901875"/>
              <a:ext cx="12225" cy="1197625"/>
            </a:xfrm>
            <a:custGeom>
              <a:avLst/>
              <a:gdLst/>
              <a:ahLst/>
              <a:cxnLst/>
              <a:rect l="l" t="t" r="r" b="b"/>
              <a:pathLst>
                <a:path w="489" h="47905" extrusionOk="0">
                  <a:moveTo>
                    <a:pt x="0" y="1"/>
                  </a:moveTo>
                  <a:lnTo>
                    <a:pt x="0" y="47904"/>
                  </a:lnTo>
                  <a:lnTo>
                    <a:pt x="488" y="47904"/>
                  </a:lnTo>
                  <a:lnTo>
                    <a:pt x="488" y="773"/>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29587;p118">
              <a:extLst>
                <a:ext uri="{FF2B5EF4-FFF2-40B4-BE49-F238E27FC236}">
                  <a16:creationId xmlns:a16="http://schemas.microsoft.com/office/drawing/2014/main" id="{8FFDE1E4-F0B4-4244-23E8-6157E2A7855E}"/>
                </a:ext>
              </a:extLst>
            </p:cNvPr>
            <p:cNvSpPr/>
            <p:nvPr/>
          </p:nvSpPr>
          <p:spPr>
            <a:xfrm>
              <a:off x="4469875" y="1931825"/>
              <a:ext cx="9800" cy="953675"/>
            </a:xfrm>
            <a:custGeom>
              <a:avLst/>
              <a:gdLst/>
              <a:ahLst/>
              <a:cxnLst/>
              <a:rect l="l" t="t" r="r" b="b"/>
              <a:pathLst>
                <a:path w="392" h="38147" extrusionOk="0">
                  <a:moveTo>
                    <a:pt x="1" y="1"/>
                  </a:moveTo>
                  <a:lnTo>
                    <a:pt x="1" y="38146"/>
                  </a:lnTo>
                  <a:lnTo>
                    <a:pt x="391" y="38146"/>
                  </a:lnTo>
                  <a:lnTo>
                    <a:pt x="391" y="78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29588;p118">
              <a:extLst>
                <a:ext uri="{FF2B5EF4-FFF2-40B4-BE49-F238E27FC236}">
                  <a16:creationId xmlns:a16="http://schemas.microsoft.com/office/drawing/2014/main" id="{2A359CA2-413C-1BDC-3DF1-0C6FFDDBF7D0}"/>
                </a:ext>
              </a:extLst>
            </p:cNvPr>
            <p:cNvSpPr/>
            <p:nvPr/>
          </p:nvSpPr>
          <p:spPr>
            <a:xfrm>
              <a:off x="4492725" y="1963975"/>
              <a:ext cx="6250" cy="831475"/>
            </a:xfrm>
            <a:custGeom>
              <a:avLst/>
              <a:gdLst/>
              <a:ahLst/>
              <a:cxnLst/>
              <a:rect l="l" t="t" r="r" b="b"/>
              <a:pathLst>
                <a:path w="250" h="33259" extrusionOk="0">
                  <a:moveTo>
                    <a:pt x="1" y="1"/>
                  </a:moveTo>
                  <a:lnTo>
                    <a:pt x="1" y="33259"/>
                  </a:lnTo>
                  <a:lnTo>
                    <a:pt x="249" y="33259"/>
                  </a:lnTo>
                  <a:lnTo>
                    <a:pt x="249" y="77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9440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2000">
              <a:srgbClr val="CCFFCC"/>
            </a:gs>
            <a:gs pos="58000">
              <a:schemeClr val="bg1"/>
            </a:gs>
            <a:gs pos="100000">
              <a:schemeClr val="bg1"/>
            </a:gs>
            <a:gs pos="0">
              <a:srgbClr val="CCECFF"/>
            </a:gs>
            <a:gs pos="0">
              <a:srgbClr val="FFFFCC"/>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CF377-E5E8-222F-5715-5DFF8BBA3B90}"/>
              </a:ext>
            </a:extLst>
          </p:cNvPr>
          <p:cNvSpPr txBox="1"/>
          <p:nvPr/>
        </p:nvSpPr>
        <p:spPr>
          <a:xfrm>
            <a:off x="1631042" y="222679"/>
            <a:ext cx="6979691"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Traffic for Different Channels, 2012</a:t>
            </a:r>
          </a:p>
        </p:txBody>
      </p:sp>
      <p:graphicFrame>
        <p:nvGraphicFramePr>
          <p:cNvPr id="3" name="Chart 2">
            <a:extLst>
              <a:ext uri="{FF2B5EF4-FFF2-40B4-BE49-F238E27FC236}">
                <a16:creationId xmlns:a16="http://schemas.microsoft.com/office/drawing/2014/main" id="{BACAC3C3-4F70-36DC-F583-114AB3AD69A0}"/>
              </a:ext>
            </a:extLst>
          </p:cNvPr>
          <p:cNvGraphicFramePr>
            <a:graphicFrameLocks/>
          </p:cNvGraphicFramePr>
          <p:nvPr>
            <p:extLst>
              <p:ext uri="{D42A27DB-BD31-4B8C-83A1-F6EECF244321}">
                <p14:modId xmlns:p14="http://schemas.microsoft.com/office/powerpoint/2010/main" val="3394439681"/>
              </p:ext>
            </p:extLst>
          </p:nvPr>
        </p:nvGraphicFramePr>
        <p:xfrm>
          <a:off x="533400" y="1041400"/>
          <a:ext cx="8077333" cy="3460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8167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2000">
              <a:srgbClr val="CCFFCC"/>
            </a:gs>
            <a:gs pos="58000">
              <a:schemeClr val="bg1"/>
            </a:gs>
            <a:gs pos="100000">
              <a:schemeClr val="bg1"/>
            </a:gs>
            <a:gs pos="0">
              <a:srgbClr val="CCECFF"/>
            </a:gs>
            <a:gs pos="0">
              <a:srgbClr val="FFFFCC"/>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41058-8E9B-A335-797E-5074A7989340}"/>
              </a:ext>
            </a:extLst>
          </p:cNvPr>
          <p:cNvSpPr txBox="1"/>
          <p:nvPr/>
        </p:nvSpPr>
        <p:spPr>
          <a:xfrm>
            <a:off x="1398337" y="210681"/>
            <a:ext cx="7424171"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Traffic for Different Channels, 2013</a:t>
            </a:r>
          </a:p>
        </p:txBody>
      </p:sp>
      <p:graphicFrame>
        <p:nvGraphicFramePr>
          <p:cNvPr id="3" name="Chart 2">
            <a:extLst>
              <a:ext uri="{FF2B5EF4-FFF2-40B4-BE49-F238E27FC236}">
                <a16:creationId xmlns:a16="http://schemas.microsoft.com/office/drawing/2014/main" id="{F346B186-EDAC-0ECE-9ECF-213DF1C26F49}"/>
              </a:ext>
            </a:extLst>
          </p:cNvPr>
          <p:cNvGraphicFramePr>
            <a:graphicFrameLocks/>
          </p:cNvGraphicFramePr>
          <p:nvPr/>
        </p:nvGraphicFramePr>
        <p:xfrm>
          <a:off x="378822" y="1045029"/>
          <a:ext cx="8510453" cy="33440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5697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2000">
              <a:srgbClr val="CCFFCC"/>
            </a:gs>
            <a:gs pos="58000">
              <a:schemeClr val="bg1"/>
            </a:gs>
            <a:gs pos="100000">
              <a:schemeClr val="bg1"/>
            </a:gs>
            <a:gs pos="0">
              <a:srgbClr val="CCECFF"/>
            </a:gs>
            <a:gs pos="0">
              <a:srgbClr val="FFFFCC"/>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BA975-806C-6A69-AA35-C9BDE5E4C7D0}"/>
              </a:ext>
            </a:extLst>
          </p:cNvPr>
          <p:cNvSpPr txBox="1"/>
          <p:nvPr/>
        </p:nvSpPr>
        <p:spPr>
          <a:xfrm>
            <a:off x="1527915" y="188253"/>
            <a:ext cx="6948066"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traffic for different channels, 2014</a:t>
            </a:r>
          </a:p>
        </p:txBody>
      </p:sp>
      <p:graphicFrame>
        <p:nvGraphicFramePr>
          <p:cNvPr id="3" name="Chart 2">
            <a:extLst>
              <a:ext uri="{FF2B5EF4-FFF2-40B4-BE49-F238E27FC236}">
                <a16:creationId xmlns:a16="http://schemas.microsoft.com/office/drawing/2014/main" id="{07E451C9-AA5C-2B58-CB31-F54C5C773664}"/>
              </a:ext>
            </a:extLst>
          </p:cNvPr>
          <p:cNvGraphicFramePr>
            <a:graphicFrameLocks/>
          </p:cNvGraphicFramePr>
          <p:nvPr>
            <p:extLst>
              <p:ext uri="{D42A27DB-BD31-4B8C-83A1-F6EECF244321}">
                <p14:modId xmlns:p14="http://schemas.microsoft.com/office/powerpoint/2010/main" val="2736124799"/>
              </p:ext>
            </p:extLst>
          </p:nvPr>
        </p:nvGraphicFramePr>
        <p:xfrm>
          <a:off x="463733" y="1018903"/>
          <a:ext cx="8334102" cy="33049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6550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2000">
              <a:srgbClr val="CCFFCC"/>
            </a:gs>
            <a:gs pos="58000">
              <a:schemeClr val="bg1"/>
            </a:gs>
            <a:gs pos="100000">
              <a:schemeClr val="bg1"/>
            </a:gs>
            <a:gs pos="0">
              <a:srgbClr val="CCECFF"/>
            </a:gs>
            <a:gs pos="0">
              <a:srgbClr val="FFFFCC"/>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26663-EC1C-AF06-FB29-E51273443DF3}"/>
              </a:ext>
            </a:extLst>
          </p:cNvPr>
          <p:cNvSpPr txBox="1"/>
          <p:nvPr/>
        </p:nvSpPr>
        <p:spPr>
          <a:xfrm>
            <a:off x="1689768" y="182084"/>
            <a:ext cx="7235793"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Monthly traffic for different channels, 2015</a:t>
            </a:r>
          </a:p>
        </p:txBody>
      </p:sp>
      <p:graphicFrame>
        <p:nvGraphicFramePr>
          <p:cNvPr id="3" name="Chart 2">
            <a:extLst>
              <a:ext uri="{FF2B5EF4-FFF2-40B4-BE49-F238E27FC236}">
                <a16:creationId xmlns:a16="http://schemas.microsoft.com/office/drawing/2014/main" id="{F5C5C52B-201C-F4B2-DD26-E7433033F643}"/>
              </a:ext>
            </a:extLst>
          </p:cNvPr>
          <p:cNvGraphicFramePr>
            <a:graphicFrameLocks/>
          </p:cNvGraphicFramePr>
          <p:nvPr>
            <p:extLst>
              <p:ext uri="{D42A27DB-BD31-4B8C-83A1-F6EECF244321}">
                <p14:modId xmlns:p14="http://schemas.microsoft.com/office/powerpoint/2010/main" val="2854763879"/>
              </p:ext>
            </p:extLst>
          </p:nvPr>
        </p:nvGraphicFramePr>
        <p:xfrm>
          <a:off x="667910" y="866691"/>
          <a:ext cx="8030817" cy="35144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95629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94000">
              <a:sysClr val="window" lastClr="FFFFFF"/>
            </a:gs>
            <a:gs pos="28000">
              <a:srgbClr val="DCEE32"/>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D91D60-E89F-7C14-70CE-6AF56B7CBC53}"/>
              </a:ext>
            </a:extLst>
          </p:cNvPr>
          <p:cNvSpPr txBox="1"/>
          <p:nvPr/>
        </p:nvSpPr>
        <p:spPr>
          <a:xfrm>
            <a:off x="3700914" y="181874"/>
            <a:ext cx="3925389"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Interpretation</a:t>
            </a:r>
          </a:p>
        </p:txBody>
      </p:sp>
      <p:sp>
        <p:nvSpPr>
          <p:cNvPr id="3" name="TextBox 2">
            <a:extLst>
              <a:ext uri="{FF2B5EF4-FFF2-40B4-BE49-F238E27FC236}">
                <a16:creationId xmlns:a16="http://schemas.microsoft.com/office/drawing/2014/main" id="{6E222399-62FD-D644-3634-27DA15C22402}"/>
              </a:ext>
            </a:extLst>
          </p:cNvPr>
          <p:cNvSpPr txBox="1"/>
          <p:nvPr/>
        </p:nvSpPr>
        <p:spPr>
          <a:xfrm>
            <a:off x="333102" y="698862"/>
            <a:ext cx="8654144" cy="3339376"/>
          </a:xfrm>
          <a:prstGeom prst="rect">
            <a:avLst/>
          </a:prstGeom>
          <a:noFill/>
        </p:spPr>
        <p:txBody>
          <a:bodyPr wrap="square" rtlCol="0">
            <a:spAutoFit/>
          </a:bodyPr>
          <a:lstStyle/>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The </a:t>
            </a:r>
            <a:r>
              <a:rPr lang="en-US" kern="1200" dirty="0" err="1">
                <a:solidFill>
                  <a:prstClr val="black"/>
                </a:solidFill>
                <a:latin typeface="Aptos" panose="020B0004020202020204" pitchFamily="34" charset="0"/>
                <a:ea typeface="+mn-ea"/>
                <a:cs typeface="+mn-cs"/>
              </a:rPr>
              <a:t>gsearch</a:t>
            </a:r>
            <a:r>
              <a:rPr lang="en-US" kern="1200" dirty="0">
                <a:solidFill>
                  <a:prstClr val="black"/>
                </a:solidFill>
                <a:latin typeface="Aptos" panose="020B0004020202020204" pitchFamily="34" charset="0"/>
                <a:ea typeface="+mn-ea"/>
                <a:cs typeface="+mn-cs"/>
              </a:rPr>
              <a:t> source consistently generates the highest session counts each month.</a:t>
            </a: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dirty="0">
                <a:latin typeface="Aptos" panose="020B0004020202020204" pitchFamily="34" charset="0"/>
              </a:rPr>
              <a:t>Achieved a </a:t>
            </a:r>
            <a:r>
              <a:rPr lang="en-US" b="1" dirty="0">
                <a:latin typeface="Aptos" panose="020B0004020202020204" pitchFamily="34" charset="0"/>
              </a:rPr>
              <a:t>steady increase in monthly traffic</a:t>
            </a:r>
            <a:r>
              <a:rPr lang="en-US" dirty="0">
                <a:latin typeface="Aptos" panose="020B0004020202020204" pitchFamily="34" charset="0"/>
              </a:rPr>
              <a:t> across all channels, showcasing our ability to attract and retain a growing audience.</a:t>
            </a: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b="1" dirty="0">
                <a:latin typeface="Aptos" panose="020B0004020202020204" pitchFamily="34" charset="0"/>
              </a:rPr>
              <a:t>Top-performing channels</a:t>
            </a:r>
            <a:r>
              <a:rPr lang="en-US" dirty="0">
                <a:latin typeface="Aptos" panose="020B0004020202020204" pitchFamily="34" charset="0"/>
              </a:rPr>
              <a:t> (e.g., </a:t>
            </a:r>
            <a:r>
              <a:rPr lang="en-US" b="1" dirty="0" err="1">
                <a:latin typeface="Aptos" panose="020B0004020202020204" pitchFamily="34" charset="0"/>
              </a:rPr>
              <a:t>bsearch</a:t>
            </a:r>
            <a:r>
              <a:rPr lang="en-US" dirty="0">
                <a:latin typeface="Aptos" panose="020B0004020202020204" pitchFamily="34" charset="0"/>
              </a:rPr>
              <a:t> and </a:t>
            </a:r>
            <a:r>
              <a:rPr lang="en-US" b="1" dirty="0" err="1">
                <a:latin typeface="Aptos" panose="020B0004020202020204" pitchFamily="34" charset="0"/>
              </a:rPr>
              <a:t>gsearch</a:t>
            </a:r>
            <a:r>
              <a:rPr lang="en-US" dirty="0">
                <a:latin typeface="Aptos" panose="020B0004020202020204" pitchFamily="34" charset="0"/>
              </a:rPr>
              <a:t>) demonstrated exceptional growth, indicating strong alignment with user acquisition strategies.</a:t>
            </a: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defTabSz="685800">
              <a:buClrTx/>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b="1" dirty="0">
                <a:latin typeface="Aptos" panose="020B0004020202020204" pitchFamily="34" charset="0"/>
              </a:rPr>
              <a:t>The traffic growth reflects the strength of our marketing strategies and brand presence, setting the stage for continued expansion into new markets and channels.</a:t>
            </a:r>
            <a:endParaRPr lang="en-US" b="1"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endParaRPr lang="en-US" sz="1200" kern="1200" dirty="0">
              <a:solidFill>
                <a:prstClr val="black"/>
              </a:solidFill>
              <a:latin typeface="Aptos" panose="020B0004020202020204" pitchFamily="34" charset="0"/>
              <a:ea typeface="+mn-ea"/>
              <a:cs typeface="+mn-cs"/>
            </a:endParaRPr>
          </a:p>
          <a:p>
            <a:pPr defTabSz="685800">
              <a:buClrTx/>
            </a:pPr>
            <a:endParaRPr lang="en-US" sz="1200" kern="1200" dirty="0">
              <a:solidFill>
                <a:prstClr val="black"/>
              </a:solidFill>
              <a:latin typeface="Aptos" panose="020B0004020202020204" pitchFamily="34" charset="0"/>
              <a:ea typeface="+mn-ea"/>
              <a:cs typeface="+mn-cs"/>
            </a:endParaRPr>
          </a:p>
          <a:p>
            <a:pPr defTabSz="685800">
              <a:buClrTx/>
            </a:pPr>
            <a:endParaRPr lang="en-US" sz="1350" kern="1200" dirty="0">
              <a:solidFill>
                <a:prstClr val="black"/>
              </a:solidFill>
              <a:ea typeface="+mn-ea"/>
              <a:cs typeface="+mn-cs"/>
            </a:endParaRPr>
          </a:p>
          <a:p>
            <a:pPr defTabSz="685800">
              <a:buClrTx/>
            </a:pPr>
            <a:endParaRPr lang="en-IN" sz="1350" kern="1200" dirty="0">
              <a:solidFill>
                <a:prstClr val="black"/>
              </a:solidFill>
              <a:ea typeface="+mn-ea"/>
              <a:cs typeface="+mn-cs"/>
            </a:endParaRPr>
          </a:p>
        </p:txBody>
      </p:sp>
    </p:spTree>
    <p:extLst>
      <p:ext uri="{BB962C8B-B14F-4D97-AF65-F5344CB8AC3E}">
        <p14:creationId xmlns:p14="http://schemas.microsoft.com/office/powerpoint/2010/main" val="2427608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Google Shape;13950;p49">
            <a:extLst>
              <a:ext uri="{FF2B5EF4-FFF2-40B4-BE49-F238E27FC236}">
                <a16:creationId xmlns:a16="http://schemas.microsoft.com/office/drawing/2014/main" id="{B5317C96-1780-9FB7-9F2C-44AD7489FC40}"/>
              </a:ext>
            </a:extLst>
          </p:cNvPr>
          <p:cNvSpPr/>
          <p:nvPr/>
        </p:nvSpPr>
        <p:spPr>
          <a:xfrm>
            <a:off x="691763" y="2132289"/>
            <a:ext cx="2511362" cy="215886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Google Shape;13951;p49">
            <a:extLst>
              <a:ext uri="{FF2B5EF4-FFF2-40B4-BE49-F238E27FC236}">
                <a16:creationId xmlns:a16="http://schemas.microsoft.com/office/drawing/2014/main" id="{A0F9E205-7ED4-DD9D-1DD3-91C95FBAA4DA}"/>
              </a:ext>
            </a:extLst>
          </p:cNvPr>
          <p:cNvSpPr/>
          <p:nvPr/>
        </p:nvSpPr>
        <p:spPr>
          <a:xfrm>
            <a:off x="3723551" y="1423283"/>
            <a:ext cx="2409456" cy="2357442"/>
          </a:xfrm>
          <a:prstGeom prst="rect">
            <a:avLst/>
          </a:pr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3952;p49">
            <a:extLst>
              <a:ext uri="{FF2B5EF4-FFF2-40B4-BE49-F238E27FC236}">
                <a16:creationId xmlns:a16="http://schemas.microsoft.com/office/drawing/2014/main" id="{8DA7D795-0572-CB7B-8EFA-1A0C3082D500}"/>
              </a:ext>
            </a:extLst>
          </p:cNvPr>
          <p:cNvSpPr/>
          <p:nvPr/>
        </p:nvSpPr>
        <p:spPr>
          <a:xfrm>
            <a:off x="6582667" y="1049601"/>
            <a:ext cx="2275086" cy="235744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5" name="Google Shape;13953;p49">
            <a:extLst>
              <a:ext uri="{FF2B5EF4-FFF2-40B4-BE49-F238E27FC236}">
                <a16:creationId xmlns:a16="http://schemas.microsoft.com/office/drawing/2014/main" id="{90FD0636-639B-719F-6E2D-3183D2AA2D08}"/>
              </a:ext>
            </a:extLst>
          </p:cNvPr>
          <p:cNvCxnSpPr>
            <a:cxnSpLocks/>
            <a:stCxn id="2" idx="1"/>
            <a:endCxn id="3" idx="2"/>
          </p:cNvCxnSpPr>
          <p:nvPr/>
        </p:nvCxnSpPr>
        <p:spPr>
          <a:xfrm rot="10800000" flipH="1" flipV="1">
            <a:off x="691763" y="3211719"/>
            <a:ext cx="4236516" cy="569005"/>
          </a:xfrm>
          <a:prstGeom prst="bentConnector4">
            <a:avLst>
              <a:gd name="adj1" fmla="val -5396"/>
              <a:gd name="adj2" fmla="val 229880"/>
            </a:avLst>
          </a:prstGeom>
          <a:noFill/>
          <a:ln w="9525" cap="flat" cmpd="sng">
            <a:solidFill>
              <a:srgbClr val="3F4D53"/>
            </a:solidFill>
            <a:prstDash val="solid"/>
            <a:round/>
            <a:headEnd type="none" w="med" len="med"/>
            <a:tailEnd type="triangle" w="med" len="med"/>
          </a:ln>
        </p:spPr>
      </p:cxnSp>
      <p:cxnSp>
        <p:nvCxnSpPr>
          <p:cNvPr id="6" name="Google Shape;13954;p49">
            <a:extLst>
              <a:ext uri="{FF2B5EF4-FFF2-40B4-BE49-F238E27FC236}">
                <a16:creationId xmlns:a16="http://schemas.microsoft.com/office/drawing/2014/main" id="{D87B9CA0-FD3B-18CE-A7CA-CCDBA813FDFA}"/>
              </a:ext>
            </a:extLst>
          </p:cNvPr>
          <p:cNvCxnSpPr>
            <a:cxnSpLocks/>
            <a:stCxn id="3" idx="1"/>
            <a:endCxn id="4" idx="0"/>
          </p:cNvCxnSpPr>
          <p:nvPr/>
        </p:nvCxnSpPr>
        <p:spPr>
          <a:xfrm rot="10800000" flipH="1">
            <a:off x="3723550" y="1049602"/>
            <a:ext cx="3996659" cy="1552403"/>
          </a:xfrm>
          <a:prstGeom prst="bentConnector4">
            <a:avLst>
              <a:gd name="adj1" fmla="val -5720"/>
              <a:gd name="adj2" fmla="val 114726"/>
            </a:avLst>
          </a:prstGeom>
          <a:noFill/>
          <a:ln w="9525" cap="flat" cmpd="sng">
            <a:solidFill>
              <a:srgbClr val="3F4D53"/>
            </a:solidFill>
            <a:prstDash val="solid"/>
            <a:round/>
            <a:headEnd type="none" w="med" len="med"/>
            <a:tailEnd type="triangle" w="med" len="med"/>
          </a:ln>
        </p:spPr>
      </p:cxnSp>
      <p:cxnSp>
        <p:nvCxnSpPr>
          <p:cNvPr id="7" name="Google Shape;13956;p49">
            <a:extLst>
              <a:ext uri="{FF2B5EF4-FFF2-40B4-BE49-F238E27FC236}">
                <a16:creationId xmlns:a16="http://schemas.microsoft.com/office/drawing/2014/main" id="{98765C9C-AE53-9178-17EB-6C8C129E2B34}"/>
              </a:ext>
            </a:extLst>
          </p:cNvPr>
          <p:cNvCxnSpPr>
            <a:cxnSpLocks/>
            <a:stCxn id="2" idx="0"/>
          </p:cNvCxnSpPr>
          <p:nvPr/>
        </p:nvCxnSpPr>
        <p:spPr>
          <a:xfrm rot="16200000" flipV="1">
            <a:off x="861942" y="1046786"/>
            <a:ext cx="135839" cy="2035167"/>
          </a:xfrm>
          <a:prstGeom prst="bentConnector2">
            <a:avLst/>
          </a:prstGeom>
          <a:noFill/>
          <a:ln w="9525" cap="flat" cmpd="sng">
            <a:solidFill>
              <a:srgbClr val="3F4D53"/>
            </a:solidFill>
            <a:prstDash val="solid"/>
            <a:round/>
            <a:headEnd type="triangle" w="med" len="med"/>
            <a:tailEnd type="none" w="med" len="med"/>
          </a:ln>
        </p:spPr>
      </p:cxnSp>
      <p:sp>
        <p:nvSpPr>
          <p:cNvPr id="8" name="Google Shape;13957;p49">
            <a:extLst>
              <a:ext uri="{FF2B5EF4-FFF2-40B4-BE49-F238E27FC236}">
                <a16:creationId xmlns:a16="http://schemas.microsoft.com/office/drawing/2014/main" id="{AC47352E-23BE-E142-C30C-1BD9EFD0A392}"/>
              </a:ext>
            </a:extLst>
          </p:cNvPr>
          <p:cNvSpPr txBox="1"/>
          <p:nvPr/>
        </p:nvSpPr>
        <p:spPr>
          <a:xfrm>
            <a:off x="929498" y="2201878"/>
            <a:ext cx="2106768" cy="473876"/>
          </a:xfrm>
          <a:prstGeom prst="rect">
            <a:avLst/>
          </a:prstGeom>
          <a:noFill/>
          <a:ln>
            <a:noFill/>
          </a:ln>
        </p:spPr>
        <p:txBody>
          <a:bodyPr spcFirstLastPara="1" wrap="square" lIns="91425" tIns="91425" rIns="91425" bIns="91425" anchor="ctr" anchorCtr="0">
            <a:noAutofit/>
          </a:bodyPr>
          <a:lstStyle/>
          <a:p>
            <a:pPr algn="ctr"/>
            <a:r>
              <a:rPr lang="en-US" b="1" dirty="0">
                <a:latin typeface="Aptos" panose="020B0004020202020204" pitchFamily="34" charset="0"/>
              </a:rPr>
              <a:t>Non-Brand to Brand Conversion</a:t>
            </a:r>
            <a:endParaRPr dirty="0">
              <a:solidFill>
                <a:srgbClr val="3F4D53"/>
              </a:solidFill>
              <a:latin typeface="Aptos" panose="020B0004020202020204" pitchFamily="34" charset="0"/>
              <a:ea typeface="Poppins SemiBold"/>
              <a:cs typeface="Poppins SemiBold"/>
              <a:sym typeface="Poppins SemiBold"/>
            </a:endParaRPr>
          </a:p>
        </p:txBody>
      </p:sp>
      <p:sp>
        <p:nvSpPr>
          <p:cNvPr id="9" name="Google Shape;13959;p49">
            <a:extLst>
              <a:ext uri="{FF2B5EF4-FFF2-40B4-BE49-F238E27FC236}">
                <a16:creationId xmlns:a16="http://schemas.microsoft.com/office/drawing/2014/main" id="{24DE52BD-63BB-8B25-196B-1A691282F5D9}"/>
              </a:ext>
            </a:extLst>
          </p:cNvPr>
          <p:cNvSpPr txBox="1"/>
          <p:nvPr/>
        </p:nvSpPr>
        <p:spPr>
          <a:xfrm>
            <a:off x="3875693" y="1361027"/>
            <a:ext cx="2183076" cy="491664"/>
          </a:xfrm>
          <a:prstGeom prst="rect">
            <a:avLst/>
          </a:prstGeom>
          <a:noFill/>
          <a:ln>
            <a:noFill/>
          </a:ln>
        </p:spPr>
        <p:txBody>
          <a:bodyPr spcFirstLastPara="1" wrap="square" lIns="91425" tIns="91425" rIns="91425" bIns="91425" anchor="ctr" anchorCtr="0">
            <a:noAutofit/>
          </a:bodyPr>
          <a:lstStyle/>
          <a:p>
            <a:pPr algn="ctr"/>
            <a:r>
              <a:rPr lang="en-US" b="1" dirty="0">
                <a:solidFill>
                  <a:srgbClr val="DCEE32"/>
                </a:solidFill>
                <a:latin typeface="Aptos" panose="020B0004020202020204" pitchFamily="34" charset="0"/>
              </a:rPr>
              <a:t>Channel Optimization</a:t>
            </a:r>
            <a:endParaRPr dirty="0">
              <a:solidFill>
                <a:srgbClr val="DCEE32"/>
              </a:solidFill>
              <a:latin typeface="Aptos" panose="020B0004020202020204" pitchFamily="34" charset="0"/>
              <a:ea typeface="Poppins SemiBold"/>
              <a:cs typeface="Poppins SemiBold"/>
              <a:sym typeface="Poppins SemiBold"/>
            </a:endParaRPr>
          </a:p>
        </p:txBody>
      </p:sp>
      <p:sp>
        <p:nvSpPr>
          <p:cNvPr id="10" name="Google Shape;13960;p49">
            <a:extLst>
              <a:ext uri="{FF2B5EF4-FFF2-40B4-BE49-F238E27FC236}">
                <a16:creationId xmlns:a16="http://schemas.microsoft.com/office/drawing/2014/main" id="{8E9566D8-A9B3-877D-0160-656D1B52F020}"/>
              </a:ext>
            </a:extLst>
          </p:cNvPr>
          <p:cNvSpPr txBox="1"/>
          <p:nvPr/>
        </p:nvSpPr>
        <p:spPr>
          <a:xfrm>
            <a:off x="3762503" y="2097514"/>
            <a:ext cx="2409456" cy="884571"/>
          </a:xfrm>
          <a:prstGeom prst="rect">
            <a:avLst/>
          </a:prstGeom>
          <a:noFill/>
          <a:ln>
            <a:noFill/>
          </a:ln>
        </p:spPr>
        <p:txBody>
          <a:bodyPr spcFirstLastPara="1" wrap="square" lIns="91425" tIns="91425" rIns="91425" bIns="91425" anchor="t" anchorCtr="0">
            <a:noAutofit/>
          </a:bodyPr>
          <a:lstStyle/>
          <a:p>
            <a:pPr>
              <a:spcAft>
                <a:spcPts val="1600"/>
              </a:spcAft>
            </a:pPr>
            <a:r>
              <a:rPr lang="en-US" sz="1200" dirty="0">
                <a:solidFill>
                  <a:srgbClr val="DCEE32"/>
                </a:solidFill>
                <a:latin typeface="Aptos" panose="020B0004020202020204" pitchFamily="34" charset="0"/>
              </a:rPr>
              <a:t>By analyzing the performance of different marketing channels (e.g., Paid, Organic, Direct) We are consider allocating more budget to </a:t>
            </a:r>
            <a:r>
              <a:rPr lang="en-US" sz="1200" b="1" dirty="0">
                <a:solidFill>
                  <a:srgbClr val="DCEE32"/>
                </a:solidFill>
                <a:latin typeface="Aptos" panose="020B0004020202020204" pitchFamily="34" charset="0"/>
              </a:rPr>
              <a:t>high-performing channels like Paid and refining underperforming ones.</a:t>
            </a:r>
          </a:p>
          <a:p>
            <a:pPr algn="ctr">
              <a:spcAft>
                <a:spcPts val="1600"/>
              </a:spcAft>
            </a:pPr>
            <a:endParaRPr sz="1200" dirty="0">
              <a:solidFill>
                <a:srgbClr val="D6E577"/>
              </a:solidFill>
              <a:latin typeface="Poppins Light"/>
              <a:ea typeface="Poppins Light"/>
              <a:cs typeface="Poppins Light"/>
              <a:sym typeface="Poppins Light"/>
            </a:endParaRPr>
          </a:p>
        </p:txBody>
      </p:sp>
      <p:sp>
        <p:nvSpPr>
          <p:cNvPr id="11" name="Google Shape;13961;p49">
            <a:extLst>
              <a:ext uri="{FF2B5EF4-FFF2-40B4-BE49-F238E27FC236}">
                <a16:creationId xmlns:a16="http://schemas.microsoft.com/office/drawing/2014/main" id="{76BC2CE7-0784-9F12-D2CF-5F8915C266EC}"/>
              </a:ext>
            </a:extLst>
          </p:cNvPr>
          <p:cNvSpPr txBox="1"/>
          <p:nvPr/>
        </p:nvSpPr>
        <p:spPr>
          <a:xfrm>
            <a:off x="6796379" y="1106211"/>
            <a:ext cx="2061373" cy="476634"/>
          </a:xfrm>
          <a:prstGeom prst="rect">
            <a:avLst/>
          </a:prstGeom>
          <a:noFill/>
          <a:ln>
            <a:noFill/>
          </a:ln>
        </p:spPr>
        <p:txBody>
          <a:bodyPr spcFirstLastPara="1" wrap="square" lIns="91425" tIns="91425" rIns="91425" bIns="91425" anchor="ctr" anchorCtr="0">
            <a:noAutofit/>
          </a:bodyPr>
          <a:lstStyle/>
          <a:p>
            <a:pPr algn="ctr"/>
            <a:r>
              <a:rPr lang="en" b="1" dirty="0">
                <a:solidFill>
                  <a:srgbClr val="3F4D53"/>
                </a:solidFill>
                <a:latin typeface="Aptos" panose="020B0004020202020204" pitchFamily="34" charset="0"/>
                <a:ea typeface="Poppins SemiBold"/>
                <a:cs typeface="Poppins SemiBold"/>
                <a:sym typeface="Poppins SemiBold"/>
              </a:rPr>
              <a:t>Seasonal Marketing</a:t>
            </a:r>
            <a:endParaRPr b="1" dirty="0">
              <a:solidFill>
                <a:srgbClr val="3F4D53"/>
              </a:solidFill>
              <a:latin typeface="Aptos" panose="020B0004020202020204" pitchFamily="34" charset="0"/>
              <a:ea typeface="Poppins SemiBold"/>
              <a:cs typeface="Poppins SemiBold"/>
              <a:sym typeface="Poppins SemiBold"/>
            </a:endParaRPr>
          </a:p>
        </p:txBody>
      </p:sp>
      <p:sp>
        <p:nvSpPr>
          <p:cNvPr id="12" name="Google Shape;13962;p49">
            <a:extLst>
              <a:ext uri="{FF2B5EF4-FFF2-40B4-BE49-F238E27FC236}">
                <a16:creationId xmlns:a16="http://schemas.microsoft.com/office/drawing/2014/main" id="{E37BF58A-E220-17B3-664E-01CBF45AF591}"/>
              </a:ext>
            </a:extLst>
          </p:cNvPr>
          <p:cNvSpPr txBox="1"/>
          <p:nvPr/>
        </p:nvSpPr>
        <p:spPr>
          <a:xfrm>
            <a:off x="6695490" y="1741420"/>
            <a:ext cx="2275086" cy="981620"/>
          </a:xfrm>
          <a:prstGeom prst="rect">
            <a:avLst/>
          </a:prstGeom>
          <a:noFill/>
          <a:ln>
            <a:noFill/>
          </a:ln>
        </p:spPr>
        <p:txBody>
          <a:bodyPr spcFirstLastPara="1" wrap="square" lIns="91425" tIns="91425" rIns="91425" bIns="91425" anchor="t" anchorCtr="0">
            <a:noAutofit/>
          </a:bodyPr>
          <a:lstStyle/>
          <a:p>
            <a:pPr>
              <a:spcAft>
                <a:spcPts val="1600"/>
              </a:spcAft>
            </a:pPr>
            <a:r>
              <a:rPr lang="en-US" sz="1200" dirty="0">
                <a:latin typeface="Aptos" panose="020B0004020202020204" pitchFamily="34" charset="0"/>
              </a:rPr>
              <a:t>Capitalize on seasonal trends by planning targeted marketing campaigns </a:t>
            </a:r>
            <a:r>
              <a:rPr lang="en-US" sz="1200" b="1" dirty="0">
                <a:latin typeface="Aptos" panose="020B0004020202020204" pitchFamily="34" charset="0"/>
              </a:rPr>
              <a:t>during initial and mid months of every year(Low sales).</a:t>
            </a:r>
            <a:r>
              <a:rPr lang="en-US" sz="1200" dirty="0">
                <a:latin typeface="Aptos" panose="020B0004020202020204" pitchFamily="34" charset="0"/>
              </a:rPr>
              <a:t> This could involve special promotions, limited-time offers, and personalized marketing messages.</a:t>
            </a:r>
            <a:endParaRPr lang="en-US" sz="1200" dirty="0">
              <a:solidFill>
                <a:srgbClr val="3F4D53"/>
              </a:solidFill>
              <a:latin typeface="Aptos" panose="020B0004020202020204" pitchFamily="34" charset="0"/>
              <a:ea typeface="Poppins Light"/>
              <a:cs typeface="Poppins Light"/>
              <a:sym typeface="Poppins Light"/>
            </a:endParaRPr>
          </a:p>
        </p:txBody>
      </p:sp>
      <p:grpSp>
        <p:nvGrpSpPr>
          <p:cNvPr id="13" name="Google Shape;13963;p49">
            <a:extLst>
              <a:ext uri="{FF2B5EF4-FFF2-40B4-BE49-F238E27FC236}">
                <a16:creationId xmlns:a16="http://schemas.microsoft.com/office/drawing/2014/main" id="{E26B46F9-0388-D22E-DDD9-9E6AF75B1E9C}"/>
              </a:ext>
            </a:extLst>
          </p:cNvPr>
          <p:cNvGrpSpPr/>
          <p:nvPr/>
        </p:nvGrpSpPr>
        <p:grpSpPr>
          <a:xfrm>
            <a:off x="1223875" y="2709397"/>
            <a:ext cx="1447137" cy="147713"/>
            <a:chOff x="3465975" y="2270276"/>
            <a:chExt cx="1986364" cy="171929"/>
          </a:xfrm>
        </p:grpSpPr>
        <p:sp>
          <p:nvSpPr>
            <p:cNvPr id="14" name="Google Shape;13964;p49">
              <a:extLst>
                <a:ext uri="{FF2B5EF4-FFF2-40B4-BE49-F238E27FC236}">
                  <a16:creationId xmlns:a16="http://schemas.microsoft.com/office/drawing/2014/main" id="{6FD2B797-95CB-F474-FB7A-3D5066FFE951}"/>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3965;p49">
              <a:extLst>
                <a:ext uri="{FF2B5EF4-FFF2-40B4-BE49-F238E27FC236}">
                  <a16:creationId xmlns:a16="http://schemas.microsoft.com/office/drawing/2014/main" id="{196F7A7E-F5CC-6CCF-FF96-285FECC10278}"/>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3966;p49">
              <a:extLst>
                <a:ext uri="{FF2B5EF4-FFF2-40B4-BE49-F238E27FC236}">
                  <a16:creationId xmlns:a16="http://schemas.microsoft.com/office/drawing/2014/main" id="{2996EFAB-BBEE-D4AD-F53F-53BB9998960A}"/>
                </a:ext>
              </a:extLst>
            </p:cNvPr>
            <p:cNvSpPr/>
            <p:nvPr/>
          </p:nvSpPr>
          <p:spPr>
            <a:xfrm rot="-5400000">
              <a:off x="4243603"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3967;p49">
              <a:extLst>
                <a:ext uri="{FF2B5EF4-FFF2-40B4-BE49-F238E27FC236}">
                  <a16:creationId xmlns:a16="http://schemas.microsoft.com/office/drawing/2014/main" id="{BB7E37D0-08A7-42BC-6C69-57AE783B6E71}"/>
                </a:ext>
              </a:extLst>
            </p:cNvPr>
            <p:cNvSpPr/>
            <p:nvPr/>
          </p:nvSpPr>
          <p:spPr>
            <a:xfrm rot="-5400000">
              <a:off x="4502812"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3968;p49">
              <a:extLst>
                <a:ext uri="{FF2B5EF4-FFF2-40B4-BE49-F238E27FC236}">
                  <a16:creationId xmlns:a16="http://schemas.microsoft.com/office/drawing/2014/main" id="{C59DFB81-1371-5BD4-4FC4-DFBB6D64EB65}"/>
                </a:ext>
              </a:extLst>
            </p:cNvPr>
            <p:cNvSpPr/>
            <p:nvPr/>
          </p:nvSpPr>
          <p:spPr>
            <a:xfrm rot="-5400000">
              <a:off x="4762021"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3969;p49">
              <a:extLst>
                <a:ext uri="{FF2B5EF4-FFF2-40B4-BE49-F238E27FC236}">
                  <a16:creationId xmlns:a16="http://schemas.microsoft.com/office/drawing/2014/main" id="{4A4F74E5-9FEF-3EF8-7A8D-198E4703C686}"/>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3970;p49">
              <a:extLst>
                <a:ext uri="{FF2B5EF4-FFF2-40B4-BE49-F238E27FC236}">
                  <a16:creationId xmlns:a16="http://schemas.microsoft.com/office/drawing/2014/main" id="{BA6572D3-E31B-3B2D-1D34-CC68DD341E20}"/>
                </a:ext>
              </a:extLst>
            </p:cNvPr>
            <p:cNvSpPr/>
            <p:nvPr/>
          </p:nvSpPr>
          <p:spPr>
            <a:xfrm rot="-5400000">
              <a:off x="502123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3971;p49">
              <a:extLst>
                <a:ext uri="{FF2B5EF4-FFF2-40B4-BE49-F238E27FC236}">
                  <a16:creationId xmlns:a16="http://schemas.microsoft.com/office/drawing/2014/main" id="{AAA8A7F1-DB79-B09A-71D0-8E6B2D5DBA98}"/>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3972;p49">
            <a:extLst>
              <a:ext uri="{FF2B5EF4-FFF2-40B4-BE49-F238E27FC236}">
                <a16:creationId xmlns:a16="http://schemas.microsoft.com/office/drawing/2014/main" id="{C864D9AF-FB92-8EA0-6DC4-3B25E382B8BB}"/>
              </a:ext>
            </a:extLst>
          </p:cNvPr>
          <p:cNvGrpSpPr/>
          <p:nvPr/>
        </p:nvGrpSpPr>
        <p:grpSpPr>
          <a:xfrm>
            <a:off x="4042083" y="1874842"/>
            <a:ext cx="1772392" cy="150287"/>
            <a:chOff x="3465975" y="2270276"/>
            <a:chExt cx="1986364" cy="171929"/>
          </a:xfrm>
        </p:grpSpPr>
        <p:sp>
          <p:nvSpPr>
            <p:cNvPr id="23" name="Google Shape;13973;p49">
              <a:extLst>
                <a:ext uri="{FF2B5EF4-FFF2-40B4-BE49-F238E27FC236}">
                  <a16:creationId xmlns:a16="http://schemas.microsoft.com/office/drawing/2014/main" id="{A9802C5A-BBCA-132C-4343-65448DBB3AB7}"/>
                </a:ext>
              </a:extLst>
            </p:cNvPr>
            <p:cNvSpPr/>
            <p:nvPr/>
          </p:nvSpPr>
          <p:spPr>
            <a:xfrm rot="-5400000">
              <a:off x="372518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4" name="Google Shape;13974;p49">
              <a:extLst>
                <a:ext uri="{FF2B5EF4-FFF2-40B4-BE49-F238E27FC236}">
                  <a16:creationId xmlns:a16="http://schemas.microsoft.com/office/drawing/2014/main" id="{843E5BE0-3623-C37B-8D8C-33C325F5F38C}"/>
                </a:ext>
              </a:extLst>
            </p:cNvPr>
            <p:cNvSpPr/>
            <p:nvPr/>
          </p:nvSpPr>
          <p:spPr>
            <a:xfrm rot="-5400000">
              <a:off x="398439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5" name="Google Shape;13975;p49">
              <a:extLst>
                <a:ext uri="{FF2B5EF4-FFF2-40B4-BE49-F238E27FC236}">
                  <a16:creationId xmlns:a16="http://schemas.microsoft.com/office/drawing/2014/main" id="{EFD80678-5532-F729-5406-E0831C2EE42C}"/>
                </a:ext>
              </a:extLst>
            </p:cNvPr>
            <p:cNvSpPr/>
            <p:nvPr/>
          </p:nvSpPr>
          <p:spPr>
            <a:xfrm rot="-5400000">
              <a:off x="4243603"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6" name="Google Shape;13976;p49">
              <a:extLst>
                <a:ext uri="{FF2B5EF4-FFF2-40B4-BE49-F238E27FC236}">
                  <a16:creationId xmlns:a16="http://schemas.microsoft.com/office/drawing/2014/main" id="{B2449499-5CB5-FF45-30E2-9241D9062F02}"/>
                </a:ext>
              </a:extLst>
            </p:cNvPr>
            <p:cNvSpPr/>
            <p:nvPr/>
          </p:nvSpPr>
          <p:spPr>
            <a:xfrm rot="-5400000">
              <a:off x="4502812"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7" name="Google Shape;13977;p49">
              <a:extLst>
                <a:ext uri="{FF2B5EF4-FFF2-40B4-BE49-F238E27FC236}">
                  <a16:creationId xmlns:a16="http://schemas.microsoft.com/office/drawing/2014/main" id="{F4C19C9D-62E5-F0EB-8662-D91EF8D20583}"/>
                </a:ext>
              </a:extLst>
            </p:cNvPr>
            <p:cNvSpPr/>
            <p:nvPr/>
          </p:nvSpPr>
          <p:spPr>
            <a:xfrm rot="-5400000">
              <a:off x="4762021" y="2270305"/>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8" name="Google Shape;13978;p49">
              <a:extLst>
                <a:ext uri="{FF2B5EF4-FFF2-40B4-BE49-F238E27FC236}">
                  <a16:creationId xmlns:a16="http://schemas.microsoft.com/office/drawing/2014/main" id="{18E08BAE-53C5-6036-CE72-381B7A09FCDB}"/>
                </a:ext>
              </a:extLst>
            </p:cNvPr>
            <p:cNvSpPr/>
            <p:nvPr/>
          </p:nvSpPr>
          <p:spPr>
            <a:xfrm rot="-5400000">
              <a:off x="3465975"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9" name="Google Shape;13979;p49">
              <a:extLst>
                <a:ext uri="{FF2B5EF4-FFF2-40B4-BE49-F238E27FC236}">
                  <a16:creationId xmlns:a16="http://schemas.microsoft.com/office/drawing/2014/main" id="{6082487E-E6CB-5B39-3561-92DD38158EA7}"/>
                </a:ext>
              </a:extLst>
            </p:cNvPr>
            <p:cNvSpPr/>
            <p:nvPr/>
          </p:nvSpPr>
          <p:spPr>
            <a:xfrm rot="-5400000">
              <a:off x="502123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30" name="Google Shape;13980;p49">
              <a:extLst>
                <a:ext uri="{FF2B5EF4-FFF2-40B4-BE49-F238E27FC236}">
                  <a16:creationId xmlns:a16="http://schemas.microsoft.com/office/drawing/2014/main" id="{DDA04362-15E9-A6C1-4396-F0BBAC4E0DBA}"/>
                </a:ext>
              </a:extLst>
            </p:cNvPr>
            <p:cNvSpPr/>
            <p:nvPr/>
          </p:nvSpPr>
          <p:spPr>
            <a:xfrm rot="-5400000">
              <a:off x="528044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grpSp>
      <p:grpSp>
        <p:nvGrpSpPr>
          <p:cNvPr id="31" name="Google Shape;13981;p49">
            <a:extLst>
              <a:ext uri="{FF2B5EF4-FFF2-40B4-BE49-F238E27FC236}">
                <a16:creationId xmlns:a16="http://schemas.microsoft.com/office/drawing/2014/main" id="{D9F8D39A-4997-38F9-B85E-2B144AE697B2}"/>
              </a:ext>
            </a:extLst>
          </p:cNvPr>
          <p:cNvGrpSpPr/>
          <p:nvPr/>
        </p:nvGrpSpPr>
        <p:grpSpPr>
          <a:xfrm>
            <a:off x="6931832" y="1582845"/>
            <a:ext cx="1673549" cy="145693"/>
            <a:chOff x="3465975" y="2270276"/>
            <a:chExt cx="1986364" cy="171929"/>
          </a:xfrm>
        </p:grpSpPr>
        <p:sp>
          <p:nvSpPr>
            <p:cNvPr id="32" name="Google Shape;13982;p49">
              <a:extLst>
                <a:ext uri="{FF2B5EF4-FFF2-40B4-BE49-F238E27FC236}">
                  <a16:creationId xmlns:a16="http://schemas.microsoft.com/office/drawing/2014/main" id="{D8E1204E-8A63-FAE1-F4A2-FEFD94C991A7}"/>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3983;p49">
              <a:extLst>
                <a:ext uri="{FF2B5EF4-FFF2-40B4-BE49-F238E27FC236}">
                  <a16:creationId xmlns:a16="http://schemas.microsoft.com/office/drawing/2014/main" id="{A05109F9-D314-57EF-08DF-972E086371E0}"/>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3984;p49">
              <a:extLst>
                <a:ext uri="{FF2B5EF4-FFF2-40B4-BE49-F238E27FC236}">
                  <a16:creationId xmlns:a16="http://schemas.microsoft.com/office/drawing/2014/main" id="{57239171-22B1-D1DB-B1A0-270DC0F6CAF9}"/>
                </a:ext>
              </a:extLst>
            </p:cNvPr>
            <p:cNvSpPr/>
            <p:nvPr/>
          </p:nvSpPr>
          <p:spPr>
            <a:xfrm rot="-5400000">
              <a:off x="4243603"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3985;p49">
              <a:extLst>
                <a:ext uri="{FF2B5EF4-FFF2-40B4-BE49-F238E27FC236}">
                  <a16:creationId xmlns:a16="http://schemas.microsoft.com/office/drawing/2014/main" id="{B26DE785-AD0E-6B52-552F-9CA19FF3E067}"/>
                </a:ext>
              </a:extLst>
            </p:cNvPr>
            <p:cNvSpPr/>
            <p:nvPr/>
          </p:nvSpPr>
          <p:spPr>
            <a:xfrm rot="-5400000">
              <a:off x="4502812"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3986;p49">
              <a:extLst>
                <a:ext uri="{FF2B5EF4-FFF2-40B4-BE49-F238E27FC236}">
                  <a16:creationId xmlns:a16="http://schemas.microsoft.com/office/drawing/2014/main" id="{AACE3FFC-1D15-0CC3-534A-8D32119BE1E5}"/>
                </a:ext>
              </a:extLst>
            </p:cNvPr>
            <p:cNvSpPr/>
            <p:nvPr/>
          </p:nvSpPr>
          <p:spPr>
            <a:xfrm rot="-5400000">
              <a:off x="4762021"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3987;p49">
              <a:extLst>
                <a:ext uri="{FF2B5EF4-FFF2-40B4-BE49-F238E27FC236}">
                  <a16:creationId xmlns:a16="http://schemas.microsoft.com/office/drawing/2014/main" id="{E36CCEB1-56FD-F87C-092C-D1DE9B6FC76A}"/>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3988;p49">
              <a:extLst>
                <a:ext uri="{FF2B5EF4-FFF2-40B4-BE49-F238E27FC236}">
                  <a16:creationId xmlns:a16="http://schemas.microsoft.com/office/drawing/2014/main" id="{A9E879C7-BD4A-D9D6-45A9-C0FE86F7E947}"/>
                </a:ext>
              </a:extLst>
            </p:cNvPr>
            <p:cNvSpPr/>
            <p:nvPr/>
          </p:nvSpPr>
          <p:spPr>
            <a:xfrm rot="-5400000">
              <a:off x="5021230" y="2270276"/>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3989;p49">
              <a:extLst>
                <a:ext uri="{FF2B5EF4-FFF2-40B4-BE49-F238E27FC236}">
                  <a16:creationId xmlns:a16="http://schemas.microsoft.com/office/drawing/2014/main" id="{EDF1B7C5-2D17-C55B-8200-E726BBFC53A5}"/>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Google Shape;13958;p49">
            <a:extLst>
              <a:ext uri="{FF2B5EF4-FFF2-40B4-BE49-F238E27FC236}">
                <a16:creationId xmlns:a16="http://schemas.microsoft.com/office/drawing/2014/main" id="{188190B6-920F-5AE3-983F-944921F848CB}"/>
              </a:ext>
            </a:extLst>
          </p:cNvPr>
          <p:cNvSpPr txBox="1"/>
          <p:nvPr/>
        </p:nvSpPr>
        <p:spPr>
          <a:xfrm>
            <a:off x="919539" y="2929195"/>
            <a:ext cx="2109827" cy="1197160"/>
          </a:xfrm>
          <a:prstGeom prst="rect">
            <a:avLst/>
          </a:prstGeom>
          <a:noFill/>
          <a:ln>
            <a:noFill/>
          </a:ln>
        </p:spPr>
        <p:txBody>
          <a:bodyPr spcFirstLastPara="1" wrap="square" lIns="91425" tIns="91425" rIns="91425" bIns="91425" anchor="t" anchorCtr="0">
            <a:noAutofit/>
          </a:bodyPr>
          <a:lstStyle/>
          <a:p>
            <a:pPr>
              <a:spcAft>
                <a:spcPts val="1600"/>
              </a:spcAft>
            </a:pPr>
            <a:r>
              <a:rPr lang="en-US" sz="1200" dirty="0">
                <a:latin typeface="Aptos" panose="020B0004020202020204" pitchFamily="34" charset="0"/>
              </a:rPr>
              <a:t>While non-brand traffic is strong</a:t>
            </a:r>
            <a:r>
              <a:rPr lang="en-US" sz="1200" b="1" dirty="0">
                <a:latin typeface="Aptos" panose="020B0004020202020204" pitchFamily="34" charset="0"/>
              </a:rPr>
              <a:t>, investing in brand building campaigns </a:t>
            </a:r>
            <a:r>
              <a:rPr lang="en-US" sz="1200" dirty="0">
                <a:latin typeface="Aptos" panose="020B0004020202020204" pitchFamily="34" charset="0"/>
              </a:rPr>
              <a:t>can increase brand awareness, loyalty, and direct traffic.</a:t>
            </a:r>
            <a:endParaRPr sz="1200" dirty="0">
              <a:solidFill>
                <a:srgbClr val="3F4D53"/>
              </a:solidFill>
              <a:latin typeface="Aptos" panose="020B0004020202020204" pitchFamily="34" charset="0"/>
              <a:ea typeface="Poppins Light"/>
              <a:cs typeface="Poppins Light"/>
              <a:sym typeface="Poppins Light"/>
            </a:endParaRPr>
          </a:p>
        </p:txBody>
      </p:sp>
      <p:sp>
        <p:nvSpPr>
          <p:cNvPr id="52" name="Google Shape;9720;p42">
            <a:extLst>
              <a:ext uri="{FF2B5EF4-FFF2-40B4-BE49-F238E27FC236}">
                <a16:creationId xmlns:a16="http://schemas.microsoft.com/office/drawing/2014/main" id="{269ADA55-75BF-35E9-20CC-B0F072276D2C}"/>
              </a:ext>
            </a:extLst>
          </p:cNvPr>
          <p:cNvSpPr/>
          <p:nvPr/>
        </p:nvSpPr>
        <p:spPr>
          <a:xfrm>
            <a:off x="303626" y="844560"/>
            <a:ext cx="2592125" cy="701641"/>
          </a:xfrm>
          <a:prstGeom prst="rect">
            <a:avLst/>
          </a:prstGeom>
          <a:solidFill>
            <a:srgbClr val="3F4D5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dirty="0">
                <a:solidFill>
                  <a:srgbClr val="DCEE32"/>
                </a:solidFill>
                <a:latin typeface="Aptos" panose="020B0004020202020204" pitchFamily="34" charset="0"/>
              </a:rPr>
              <a:t>Marketing and Brand Building</a:t>
            </a:r>
            <a:endParaRPr kumimoji="0" sz="1800" b="0" i="0" u="none" strike="noStrike" kern="0" cap="none" spc="0" normalizeH="0" baseline="0" noProof="0" dirty="0">
              <a:ln>
                <a:noFill/>
              </a:ln>
              <a:solidFill>
                <a:srgbClr val="DCEE32"/>
              </a:solidFill>
              <a:effectLst/>
              <a:uLnTx/>
              <a:uFillTx/>
              <a:latin typeface="Aptos" panose="020B0004020202020204" pitchFamily="34" charset="0"/>
            </a:endParaRPr>
          </a:p>
        </p:txBody>
      </p:sp>
      <p:sp>
        <p:nvSpPr>
          <p:cNvPr id="54" name="TextBox 53">
            <a:extLst>
              <a:ext uri="{FF2B5EF4-FFF2-40B4-BE49-F238E27FC236}">
                <a16:creationId xmlns:a16="http://schemas.microsoft.com/office/drawing/2014/main" id="{EC4233A2-C9D7-8885-FF71-89DFB7615731}"/>
              </a:ext>
            </a:extLst>
          </p:cNvPr>
          <p:cNvSpPr txBox="1"/>
          <p:nvPr/>
        </p:nvSpPr>
        <p:spPr>
          <a:xfrm>
            <a:off x="971276" y="19271"/>
            <a:ext cx="7424171" cy="400110"/>
          </a:xfrm>
          <a:prstGeom prst="rect">
            <a:avLst/>
          </a:prstGeom>
          <a:noFill/>
        </p:spPr>
        <p:txBody>
          <a:bodyPr wrap="square" rtlCol="0">
            <a:spAutoFit/>
          </a:bodyPr>
          <a:lstStyle/>
          <a:p>
            <a:pPr algn="ct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Areas Where Support Needed -1</a:t>
            </a:r>
          </a:p>
        </p:txBody>
      </p:sp>
    </p:spTree>
    <p:extLst>
      <p:ext uri="{BB962C8B-B14F-4D97-AF65-F5344CB8AC3E}">
        <p14:creationId xmlns:p14="http://schemas.microsoft.com/office/powerpoint/2010/main" val="1033748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286FF6D-9155-DC57-FA2D-F7E25E95B0ED}"/>
            </a:ext>
          </a:extLst>
        </p:cNvPr>
        <p:cNvGrpSpPr/>
        <p:nvPr/>
      </p:nvGrpSpPr>
      <p:grpSpPr>
        <a:xfrm>
          <a:off x="0" y="0"/>
          <a:ext cx="0" cy="0"/>
          <a:chOff x="0" y="0"/>
          <a:chExt cx="0" cy="0"/>
        </a:xfrm>
      </p:grpSpPr>
      <p:sp>
        <p:nvSpPr>
          <p:cNvPr id="2" name="Google Shape;13950;p49">
            <a:extLst>
              <a:ext uri="{FF2B5EF4-FFF2-40B4-BE49-F238E27FC236}">
                <a16:creationId xmlns:a16="http://schemas.microsoft.com/office/drawing/2014/main" id="{8717A7DD-16E4-149A-128E-E70435B2FEC7}"/>
              </a:ext>
            </a:extLst>
          </p:cNvPr>
          <p:cNvSpPr/>
          <p:nvPr/>
        </p:nvSpPr>
        <p:spPr>
          <a:xfrm>
            <a:off x="461176" y="2132289"/>
            <a:ext cx="2741949" cy="225683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Google Shape;13951;p49">
            <a:extLst>
              <a:ext uri="{FF2B5EF4-FFF2-40B4-BE49-F238E27FC236}">
                <a16:creationId xmlns:a16="http://schemas.microsoft.com/office/drawing/2014/main" id="{A1958357-29E4-22E1-0D9F-54832D4EC23F}"/>
              </a:ext>
            </a:extLst>
          </p:cNvPr>
          <p:cNvSpPr/>
          <p:nvPr/>
        </p:nvSpPr>
        <p:spPr>
          <a:xfrm>
            <a:off x="3723551" y="1423282"/>
            <a:ext cx="2409456" cy="2441051"/>
          </a:xfrm>
          <a:prstGeom prst="rect">
            <a:avLst/>
          </a:pr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3952;p49">
            <a:extLst>
              <a:ext uri="{FF2B5EF4-FFF2-40B4-BE49-F238E27FC236}">
                <a16:creationId xmlns:a16="http://schemas.microsoft.com/office/drawing/2014/main" id="{AD3E6358-843E-8EB7-0B63-966FAF0B785E}"/>
              </a:ext>
            </a:extLst>
          </p:cNvPr>
          <p:cNvSpPr/>
          <p:nvPr/>
        </p:nvSpPr>
        <p:spPr>
          <a:xfrm>
            <a:off x="6582667" y="1049601"/>
            <a:ext cx="2275086" cy="235744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5" name="Google Shape;13953;p49">
            <a:extLst>
              <a:ext uri="{FF2B5EF4-FFF2-40B4-BE49-F238E27FC236}">
                <a16:creationId xmlns:a16="http://schemas.microsoft.com/office/drawing/2014/main" id="{C5542DF7-E9F4-5D48-D9A9-B0A8F0B36F56}"/>
              </a:ext>
            </a:extLst>
          </p:cNvPr>
          <p:cNvCxnSpPr>
            <a:cxnSpLocks/>
            <a:stCxn id="2" idx="1"/>
            <a:endCxn id="3" idx="2"/>
          </p:cNvCxnSpPr>
          <p:nvPr/>
        </p:nvCxnSpPr>
        <p:spPr>
          <a:xfrm rot="10800000" flipH="1" flipV="1">
            <a:off x="461175" y="3260705"/>
            <a:ext cx="4467103" cy="603628"/>
          </a:xfrm>
          <a:prstGeom prst="bentConnector4">
            <a:avLst>
              <a:gd name="adj1" fmla="val -5117"/>
              <a:gd name="adj2" fmla="val 224810"/>
            </a:avLst>
          </a:prstGeom>
          <a:noFill/>
          <a:ln w="9525" cap="flat" cmpd="sng">
            <a:solidFill>
              <a:srgbClr val="3F4D53"/>
            </a:solidFill>
            <a:prstDash val="solid"/>
            <a:round/>
            <a:headEnd type="none" w="med" len="med"/>
            <a:tailEnd type="triangle" w="med" len="med"/>
          </a:ln>
        </p:spPr>
      </p:cxnSp>
      <p:cxnSp>
        <p:nvCxnSpPr>
          <p:cNvPr id="6" name="Google Shape;13954;p49">
            <a:extLst>
              <a:ext uri="{FF2B5EF4-FFF2-40B4-BE49-F238E27FC236}">
                <a16:creationId xmlns:a16="http://schemas.microsoft.com/office/drawing/2014/main" id="{E33CBA5D-EDF0-C73A-E3B7-47C0DC36BAE5}"/>
              </a:ext>
            </a:extLst>
          </p:cNvPr>
          <p:cNvCxnSpPr>
            <a:cxnSpLocks/>
            <a:stCxn id="3" idx="1"/>
            <a:endCxn id="4" idx="0"/>
          </p:cNvCxnSpPr>
          <p:nvPr/>
        </p:nvCxnSpPr>
        <p:spPr>
          <a:xfrm rot="10800000" flipH="1">
            <a:off x="3723550" y="1049602"/>
            <a:ext cx="3996659" cy="1594207"/>
          </a:xfrm>
          <a:prstGeom prst="bentConnector4">
            <a:avLst>
              <a:gd name="adj1" fmla="val -5720"/>
              <a:gd name="adj2" fmla="val 114339"/>
            </a:avLst>
          </a:prstGeom>
          <a:noFill/>
          <a:ln w="9525" cap="flat" cmpd="sng">
            <a:solidFill>
              <a:srgbClr val="3F4D53"/>
            </a:solidFill>
            <a:prstDash val="solid"/>
            <a:round/>
            <a:headEnd type="none" w="med" len="med"/>
            <a:tailEnd type="triangle" w="med" len="med"/>
          </a:ln>
        </p:spPr>
      </p:cxnSp>
      <p:cxnSp>
        <p:nvCxnSpPr>
          <p:cNvPr id="7" name="Google Shape;13956;p49">
            <a:extLst>
              <a:ext uri="{FF2B5EF4-FFF2-40B4-BE49-F238E27FC236}">
                <a16:creationId xmlns:a16="http://schemas.microsoft.com/office/drawing/2014/main" id="{4288BBD9-7DE7-E70D-39C3-8CBC47045CA7}"/>
              </a:ext>
            </a:extLst>
          </p:cNvPr>
          <p:cNvCxnSpPr>
            <a:cxnSpLocks/>
            <a:stCxn id="2" idx="0"/>
          </p:cNvCxnSpPr>
          <p:nvPr/>
        </p:nvCxnSpPr>
        <p:spPr>
          <a:xfrm rot="16200000" flipV="1">
            <a:off x="804299" y="1104436"/>
            <a:ext cx="135838" cy="1919867"/>
          </a:xfrm>
          <a:prstGeom prst="bentConnector2">
            <a:avLst/>
          </a:prstGeom>
          <a:noFill/>
          <a:ln w="9525" cap="flat" cmpd="sng">
            <a:solidFill>
              <a:srgbClr val="3F4D53"/>
            </a:solidFill>
            <a:prstDash val="solid"/>
            <a:round/>
            <a:headEnd type="triangle" w="med" len="med"/>
            <a:tailEnd type="none" w="med" len="med"/>
          </a:ln>
        </p:spPr>
      </p:cxnSp>
      <p:sp>
        <p:nvSpPr>
          <p:cNvPr id="8" name="Google Shape;13957;p49">
            <a:extLst>
              <a:ext uri="{FF2B5EF4-FFF2-40B4-BE49-F238E27FC236}">
                <a16:creationId xmlns:a16="http://schemas.microsoft.com/office/drawing/2014/main" id="{7872F483-CA36-F5BF-FFC2-89B055763D72}"/>
              </a:ext>
            </a:extLst>
          </p:cNvPr>
          <p:cNvSpPr txBox="1"/>
          <p:nvPr/>
        </p:nvSpPr>
        <p:spPr>
          <a:xfrm>
            <a:off x="929498" y="2201878"/>
            <a:ext cx="2106768" cy="473876"/>
          </a:xfrm>
          <a:prstGeom prst="rect">
            <a:avLst/>
          </a:prstGeom>
          <a:noFill/>
          <a:ln>
            <a:noFill/>
          </a:ln>
        </p:spPr>
        <p:txBody>
          <a:bodyPr spcFirstLastPara="1" wrap="square" lIns="91425" tIns="91425" rIns="91425" bIns="91425" anchor="ctr" anchorCtr="0">
            <a:noAutofit/>
          </a:bodyPr>
          <a:lstStyle/>
          <a:p>
            <a:pPr algn="ctr"/>
            <a:r>
              <a:rPr lang="en-US" b="1" dirty="0">
                <a:solidFill>
                  <a:srgbClr val="3F4D53"/>
                </a:solidFill>
                <a:latin typeface="Aptos" panose="020B0004020202020204" pitchFamily="34" charset="0"/>
                <a:ea typeface="Poppins SemiBold"/>
                <a:cs typeface="Poppins SemiBold"/>
                <a:sym typeface="Poppins SemiBold"/>
              </a:rPr>
              <a:t>Product Betterment</a:t>
            </a:r>
            <a:endParaRPr dirty="0">
              <a:solidFill>
                <a:srgbClr val="3F4D53"/>
              </a:solidFill>
              <a:latin typeface="Aptos" panose="020B0004020202020204" pitchFamily="34" charset="0"/>
              <a:ea typeface="Poppins SemiBold"/>
              <a:cs typeface="Poppins SemiBold"/>
              <a:sym typeface="Poppins SemiBold"/>
            </a:endParaRPr>
          </a:p>
        </p:txBody>
      </p:sp>
      <p:sp>
        <p:nvSpPr>
          <p:cNvPr id="9" name="Google Shape;13959;p49">
            <a:extLst>
              <a:ext uri="{FF2B5EF4-FFF2-40B4-BE49-F238E27FC236}">
                <a16:creationId xmlns:a16="http://schemas.microsoft.com/office/drawing/2014/main" id="{E5CFDA87-7A02-6572-490E-0FCC623B7E87}"/>
              </a:ext>
            </a:extLst>
          </p:cNvPr>
          <p:cNvSpPr txBox="1"/>
          <p:nvPr/>
        </p:nvSpPr>
        <p:spPr>
          <a:xfrm>
            <a:off x="3875693" y="1361027"/>
            <a:ext cx="2183076" cy="491664"/>
          </a:xfrm>
          <a:prstGeom prst="rect">
            <a:avLst/>
          </a:prstGeom>
          <a:noFill/>
          <a:ln>
            <a:noFill/>
          </a:ln>
        </p:spPr>
        <p:txBody>
          <a:bodyPr spcFirstLastPara="1" wrap="square" lIns="91425" tIns="91425" rIns="91425" bIns="91425" anchor="ctr" anchorCtr="0">
            <a:noAutofit/>
          </a:bodyPr>
          <a:lstStyle/>
          <a:p>
            <a:pPr algn="ctr"/>
            <a:r>
              <a:rPr lang="en-US" b="1" dirty="0">
                <a:solidFill>
                  <a:srgbClr val="DCEE32"/>
                </a:solidFill>
                <a:latin typeface="Aptos" panose="020B0004020202020204" pitchFamily="34" charset="0"/>
              </a:rPr>
              <a:t>Product Optimization</a:t>
            </a:r>
            <a:endParaRPr dirty="0">
              <a:solidFill>
                <a:srgbClr val="DCEE32"/>
              </a:solidFill>
              <a:latin typeface="Aptos" panose="020B0004020202020204" pitchFamily="34" charset="0"/>
              <a:ea typeface="Poppins SemiBold"/>
              <a:cs typeface="Poppins SemiBold"/>
              <a:sym typeface="Poppins SemiBold"/>
            </a:endParaRPr>
          </a:p>
        </p:txBody>
      </p:sp>
      <p:sp>
        <p:nvSpPr>
          <p:cNvPr id="10" name="Google Shape;13960;p49">
            <a:extLst>
              <a:ext uri="{FF2B5EF4-FFF2-40B4-BE49-F238E27FC236}">
                <a16:creationId xmlns:a16="http://schemas.microsoft.com/office/drawing/2014/main" id="{B0CE56AD-C7E2-8941-AAAC-F6BD409CC7F3}"/>
              </a:ext>
            </a:extLst>
          </p:cNvPr>
          <p:cNvSpPr txBox="1"/>
          <p:nvPr/>
        </p:nvSpPr>
        <p:spPr>
          <a:xfrm>
            <a:off x="3762503" y="2097514"/>
            <a:ext cx="2409456" cy="884571"/>
          </a:xfrm>
          <a:prstGeom prst="rect">
            <a:avLst/>
          </a:prstGeom>
          <a:noFill/>
          <a:ln>
            <a:noFill/>
          </a:ln>
        </p:spPr>
        <p:txBody>
          <a:bodyPr spcFirstLastPara="1" wrap="square" lIns="91425" tIns="91425" rIns="91425" bIns="91425" anchor="t" anchorCtr="0">
            <a:noAutofit/>
          </a:bodyPr>
          <a:lstStyle/>
          <a:p>
            <a:r>
              <a:rPr lang="en-US" sz="1200" dirty="0">
                <a:solidFill>
                  <a:srgbClr val="DCEE32"/>
                </a:solidFill>
                <a:latin typeface="Aptos" panose="020B0004020202020204" pitchFamily="34" charset="0"/>
              </a:rPr>
              <a:t>By continuous analyzing  product performance metrics (e.g., sales, returns, customer reviews) to identify areas for improvement. The products other than </a:t>
            </a:r>
            <a:r>
              <a:rPr lang="en-US" sz="1200" b="1" dirty="0">
                <a:solidFill>
                  <a:srgbClr val="DCEE32"/>
                </a:solidFill>
                <a:latin typeface="Aptos" panose="020B0004020202020204" pitchFamily="34" charset="0"/>
              </a:rPr>
              <a:t>The Original </a:t>
            </a:r>
            <a:r>
              <a:rPr lang="en-US" sz="1200" b="1" dirty="0" err="1">
                <a:solidFill>
                  <a:srgbClr val="DCEE32"/>
                </a:solidFill>
                <a:latin typeface="Aptos" panose="020B0004020202020204" pitchFamily="34" charset="0"/>
              </a:rPr>
              <a:t>Mr.Fuzzy</a:t>
            </a:r>
            <a:r>
              <a:rPr lang="en-US" sz="1200" dirty="0">
                <a:solidFill>
                  <a:srgbClr val="DCEE32"/>
                </a:solidFill>
                <a:latin typeface="Aptos" panose="020B0004020202020204" pitchFamily="34" charset="0"/>
              </a:rPr>
              <a:t> needs refining product designs, enhancing product descriptions, or improving product packaging.</a:t>
            </a:r>
          </a:p>
          <a:p>
            <a:pPr defTabSz="685800">
              <a:lnSpc>
                <a:spcPct val="115000"/>
              </a:lnSpc>
              <a:spcAft>
                <a:spcPts val="600"/>
              </a:spcAft>
              <a:buClrTx/>
            </a:pPr>
            <a:r>
              <a:rPr lang="en-IN" sz="12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a:t>
            </a:r>
          </a:p>
          <a:p>
            <a:pPr algn="ctr">
              <a:spcAft>
                <a:spcPts val="1600"/>
              </a:spcAft>
            </a:pPr>
            <a:endParaRPr sz="1200" dirty="0">
              <a:solidFill>
                <a:srgbClr val="D6E577"/>
              </a:solidFill>
              <a:latin typeface="Poppins Light"/>
              <a:ea typeface="Poppins Light"/>
              <a:cs typeface="Poppins Light"/>
              <a:sym typeface="Poppins Light"/>
            </a:endParaRPr>
          </a:p>
        </p:txBody>
      </p:sp>
      <p:sp>
        <p:nvSpPr>
          <p:cNvPr id="11" name="Google Shape;13961;p49">
            <a:extLst>
              <a:ext uri="{FF2B5EF4-FFF2-40B4-BE49-F238E27FC236}">
                <a16:creationId xmlns:a16="http://schemas.microsoft.com/office/drawing/2014/main" id="{1DF2E59E-5DEC-4CD7-47A8-DD245F64DFBF}"/>
              </a:ext>
            </a:extLst>
          </p:cNvPr>
          <p:cNvSpPr txBox="1"/>
          <p:nvPr/>
        </p:nvSpPr>
        <p:spPr>
          <a:xfrm>
            <a:off x="6653433" y="1106211"/>
            <a:ext cx="2204319" cy="476634"/>
          </a:xfrm>
          <a:prstGeom prst="rect">
            <a:avLst/>
          </a:prstGeom>
          <a:noFill/>
          <a:ln>
            <a:noFill/>
          </a:ln>
        </p:spPr>
        <p:txBody>
          <a:bodyPr spcFirstLastPara="1" wrap="square" lIns="91425" tIns="91425" rIns="91425" bIns="91425" anchor="ctr" anchorCtr="0">
            <a:noAutofit/>
          </a:bodyPr>
          <a:lstStyle/>
          <a:p>
            <a:pPr algn="ctr"/>
            <a:r>
              <a:rPr lang="en" b="1" dirty="0">
                <a:solidFill>
                  <a:srgbClr val="3F4D53"/>
                </a:solidFill>
                <a:latin typeface="Aptos" panose="020B0004020202020204" pitchFamily="34" charset="0"/>
                <a:ea typeface="Poppins SemiBold"/>
                <a:cs typeface="Poppins SemiBold"/>
                <a:sym typeface="Poppins SemiBold"/>
              </a:rPr>
              <a:t>Making more Cross-sell </a:t>
            </a:r>
            <a:endParaRPr b="1" dirty="0">
              <a:solidFill>
                <a:srgbClr val="3F4D53"/>
              </a:solidFill>
              <a:latin typeface="Aptos" panose="020B0004020202020204" pitchFamily="34" charset="0"/>
              <a:ea typeface="Poppins SemiBold"/>
              <a:cs typeface="Poppins SemiBold"/>
              <a:sym typeface="Poppins SemiBold"/>
            </a:endParaRPr>
          </a:p>
        </p:txBody>
      </p:sp>
      <p:sp>
        <p:nvSpPr>
          <p:cNvPr id="12" name="Google Shape;13962;p49">
            <a:extLst>
              <a:ext uri="{FF2B5EF4-FFF2-40B4-BE49-F238E27FC236}">
                <a16:creationId xmlns:a16="http://schemas.microsoft.com/office/drawing/2014/main" id="{D8CFE7D4-2154-A1AD-7B6F-22B204C4DAF1}"/>
              </a:ext>
            </a:extLst>
          </p:cNvPr>
          <p:cNvSpPr txBox="1"/>
          <p:nvPr/>
        </p:nvSpPr>
        <p:spPr>
          <a:xfrm>
            <a:off x="6695490" y="1741420"/>
            <a:ext cx="2275086" cy="981620"/>
          </a:xfrm>
          <a:prstGeom prst="rect">
            <a:avLst/>
          </a:prstGeom>
          <a:noFill/>
          <a:ln>
            <a:noFill/>
          </a:ln>
        </p:spPr>
        <p:txBody>
          <a:bodyPr spcFirstLastPara="1" wrap="square" lIns="91425" tIns="91425" rIns="91425" bIns="91425" anchor="t" anchorCtr="0">
            <a:noAutofit/>
          </a:bodyPr>
          <a:lstStyle/>
          <a:p>
            <a:pPr>
              <a:spcAft>
                <a:spcPts val="1600"/>
              </a:spcAft>
            </a:pPr>
            <a:r>
              <a:rPr lang="en-US" sz="1200" dirty="0">
                <a:latin typeface="Aptos" panose="020B0004020202020204" pitchFamily="34" charset="0"/>
              </a:rPr>
              <a:t>The Hudson River Mini Bear has strong cross-sell potential with the Original Mr. Fuzzy.</a:t>
            </a:r>
            <a:r>
              <a:rPr lang="en-US" sz="1600" dirty="0"/>
              <a:t> </a:t>
            </a:r>
            <a:r>
              <a:rPr lang="en-US" sz="1200" dirty="0">
                <a:latin typeface="Aptos" panose="020B0004020202020204" pitchFamily="34" charset="0"/>
              </a:rPr>
              <a:t>A detailed </a:t>
            </a:r>
            <a:r>
              <a:rPr lang="en-US" sz="1200" b="1" dirty="0">
                <a:latin typeface="Aptos" panose="020B0004020202020204" pitchFamily="34" charset="0"/>
              </a:rPr>
              <a:t>product association analysis</a:t>
            </a:r>
            <a:r>
              <a:rPr lang="en-US" sz="1200" dirty="0">
                <a:latin typeface="Aptos" panose="020B0004020202020204" pitchFamily="34" charset="0"/>
              </a:rPr>
              <a:t> would help uncover more cross-selling opportunities.</a:t>
            </a:r>
          </a:p>
          <a:p>
            <a:pPr>
              <a:spcAft>
                <a:spcPts val="1600"/>
              </a:spcAft>
            </a:pPr>
            <a:endParaRPr lang="en-US" sz="1600" dirty="0"/>
          </a:p>
          <a:p>
            <a:pPr>
              <a:spcAft>
                <a:spcPts val="1600"/>
              </a:spcAft>
            </a:pPr>
            <a:endParaRPr sz="1200" dirty="0">
              <a:solidFill>
                <a:srgbClr val="3F4D53"/>
              </a:solidFill>
              <a:latin typeface="Aptos" panose="020B0004020202020204" pitchFamily="34" charset="0"/>
              <a:ea typeface="Poppins Light"/>
              <a:cs typeface="Poppins Light"/>
              <a:sym typeface="Poppins Light"/>
            </a:endParaRPr>
          </a:p>
        </p:txBody>
      </p:sp>
      <p:grpSp>
        <p:nvGrpSpPr>
          <p:cNvPr id="13" name="Google Shape;13963;p49">
            <a:extLst>
              <a:ext uri="{FF2B5EF4-FFF2-40B4-BE49-F238E27FC236}">
                <a16:creationId xmlns:a16="http://schemas.microsoft.com/office/drawing/2014/main" id="{E8A18A4C-4C83-5DD7-ACCA-ABB1DA7DC3A5}"/>
              </a:ext>
            </a:extLst>
          </p:cNvPr>
          <p:cNvGrpSpPr/>
          <p:nvPr/>
        </p:nvGrpSpPr>
        <p:grpSpPr>
          <a:xfrm>
            <a:off x="1214630" y="2644520"/>
            <a:ext cx="1447137" cy="147713"/>
            <a:chOff x="3465975" y="2270276"/>
            <a:chExt cx="1986364" cy="171929"/>
          </a:xfrm>
        </p:grpSpPr>
        <p:sp>
          <p:nvSpPr>
            <p:cNvPr id="14" name="Google Shape;13964;p49">
              <a:extLst>
                <a:ext uri="{FF2B5EF4-FFF2-40B4-BE49-F238E27FC236}">
                  <a16:creationId xmlns:a16="http://schemas.microsoft.com/office/drawing/2014/main" id="{78D939DE-F678-DF57-CE10-8020112DDD1E}"/>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3965;p49">
              <a:extLst>
                <a:ext uri="{FF2B5EF4-FFF2-40B4-BE49-F238E27FC236}">
                  <a16:creationId xmlns:a16="http://schemas.microsoft.com/office/drawing/2014/main" id="{68A622B9-933C-7B6B-D432-8235FC698E1B}"/>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3966;p49">
              <a:extLst>
                <a:ext uri="{FF2B5EF4-FFF2-40B4-BE49-F238E27FC236}">
                  <a16:creationId xmlns:a16="http://schemas.microsoft.com/office/drawing/2014/main" id="{7A4E9711-F9EA-1528-4400-CEBAC268171F}"/>
                </a:ext>
              </a:extLst>
            </p:cNvPr>
            <p:cNvSpPr/>
            <p:nvPr/>
          </p:nvSpPr>
          <p:spPr>
            <a:xfrm rot="-5400000">
              <a:off x="4243603"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3967;p49">
              <a:extLst>
                <a:ext uri="{FF2B5EF4-FFF2-40B4-BE49-F238E27FC236}">
                  <a16:creationId xmlns:a16="http://schemas.microsoft.com/office/drawing/2014/main" id="{DF63D247-1D37-FE87-9A45-48A54C1FCEAD}"/>
                </a:ext>
              </a:extLst>
            </p:cNvPr>
            <p:cNvSpPr/>
            <p:nvPr/>
          </p:nvSpPr>
          <p:spPr>
            <a:xfrm rot="-5400000">
              <a:off x="4502812"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3968;p49">
              <a:extLst>
                <a:ext uri="{FF2B5EF4-FFF2-40B4-BE49-F238E27FC236}">
                  <a16:creationId xmlns:a16="http://schemas.microsoft.com/office/drawing/2014/main" id="{EE1EB95B-A97D-CDE0-8BAA-5031C66F3981}"/>
                </a:ext>
              </a:extLst>
            </p:cNvPr>
            <p:cNvSpPr/>
            <p:nvPr/>
          </p:nvSpPr>
          <p:spPr>
            <a:xfrm rot="-5400000">
              <a:off x="4762021"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3969;p49">
              <a:extLst>
                <a:ext uri="{FF2B5EF4-FFF2-40B4-BE49-F238E27FC236}">
                  <a16:creationId xmlns:a16="http://schemas.microsoft.com/office/drawing/2014/main" id="{D5624C5C-5EF5-6148-D247-C03AE450B5DD}"/>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3970;p49">
              <a:extLst>
                <a:ext uri="{FF2B5EF4-FFF2-40B4-BE49-F238E27FC236}">
                  <a16:creationId xmlns:a16="http://schemas.microsoft.com/office/drawing/2014/main" id="{946B7CAF-FED7-C5CA-8838-992F762D4AAD}"/>
                </a:ext>
              </a:extLst>
            </p:cNvPr>
            <p:cNvSpPr/>
            <p:nvPr/>
          </p:nvSpPr>
          <p:spPr>
            <a:xfrm rot="-5400000">
              <a:off x="502123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3971;p49">
              <a:extLst>
                <a:ext uri="{FF2B5EF4-FFF2-40B4-BE49-F238E27FC236}">
                  <a16:creationId xmlns:a16="http://schemas.microsoft.com/office/drawing/2014/main" id="{991963CE-B5A9-8841-C516-8940AEE83CE1}"/>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3972;p49">
            <a:extLst>
              <a:ext uri="{FF2B5EF4-FFF2-40B4-BE49-F238E27FC236}">
                <a16:creationId xmlns:a16="http://schemas.microsoft.com/office/drawing/2014/main" id="{CE97648E-6319-88FF-5726-B14A3ED3E258}"/>
              </a:ext>
            </a:extLst>
          </p:cNvPr>
          <p:cNvGrpSpPr/>
          <p:nvPr/>
        </p:nvGrpSpPr>
        <p:grpSpPr>
          <a:xfrm>
            <a:off x="4042083" y="1874842"/>
            <a:ext cx="1772392" cy="150287"/>
            <a:chOff x="3465975" y="2270276"/>
            <a:chExt cx="1986364" cy="171929"/>
          </a:xfrm>
        </p:grpSpPr>
        <p:sp>
          <p:nvSpPr>
            <p:cNvPr id="23" name="Google Shape;13973;p49">
              <a:extLst>
                <a:ext uri="{FF2B5EF4-FFF2-40B4-BE49-F238E27FC236}">
                  <a16:creationId xmlns:a16="http://schemas.microsoft.com/office/drawing/2014/main" id="{A474E814-557D-1450-C1F7-7C223DA294F0}"/>
                </a:ext>
              </a:extLst>
            </p:cNvPr>
            <p:cNvSpPr/>
            <p:nvPr/>
          </p:nvSpPr>
          <p:spPr>
            <a:xfrm rot="-5400000">
              <a:off x="372518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4" name="Google Shape;13974;p49">
              <a:extLst>
                <a:ext uri="{FF2B5EF4-FFF2-40B4-BE49-F238E27FC236}">
                  <a16:creationId xmlns:a16="http://schemas.microsoft.com/office/drawing/2014/main" id="{F1B0B9C0-DFA1-154D-E276-0D161C0FE42F}"/>
                </a:ext>
              </a:extLst>
            </p:cNvPr>
            <p:cNvSpPr/>
            <p:nvPr/>
          </p:nvSpPr>
          <p:spPr>
            <a:xfrm rot="-5400000">
              <a:off x="398439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5" name="Google Shape;13975;p49">
              <a:extLst>
                <a:ext uri="{FF2B5EF4-FFF2-40B4-BE49-F238E27FC236}">
                  <a16:creationId xmlns:a16="http://schemas.microsoft.com/office/drawing/2014/main" id="{B026ED3D-1721-4151-6D75-C8860E40903A}"/>
                </a:ext>
              </a:extLst>
            </p:cNvPr>
            <p:cNvSpPr/>
            <p:nvPr/>
          </p:nvSpPr>
          <p:spPr>
            <a:xfrm rot="-5400000">
              <a:off x="4243603"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6" name="Google Shape;13976;p49">
              <a:extLst>
                <a:ext uri="{FF2B5EF4-FFF2-40B4-BE49-F238E27FC236}">
                  <a16:creationId xmlns:a16="http://schemas.microsoft.com/office/drawing/2014/main" id="{B92BC85D-1771-5167-A419-627ECDDD5E96}"/>
                </a:ext>
              </a:extLst>
            </p:cNvPr>
            <p:cNvSpPr/>
            <p:nvPr/>
          </p:nvSpPr>
          <p:spPr>
            <a:xfrm rot="-5400000">
              <a:off x="4502812"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7" name="Google Shape;13977;p49">
              <a:extLst>
                <a:ext uri="{FF2B5EF4-FFF2-40B4-BE49-F238E27FC236}">
                  <a16:creationId xmlns:a16="http://schemas.microsoft.com/office/drawing/2014/main" id="{6060A9AC-3587-5BD1-BDD3-C2FF751CB979}"/>
                </a:ext>
              </a:extLst>
            </p:cNvPr>
            <p:cNvSpPr/>
            <p:nvPr/>
          </p:nvSpPr>
          <p:spPr>
            <a:xfrm rot="-5400000">
              <a:off x="4762021" y="2270305"/>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8" name="Google Shape;13978;p49">
              <a:extLst>
                <a:ext uri="{FF2B5EF4-FFF2-40B4-BE49-F238E27FC236}">
                  <a16:creationId xmlns:a16="http://schemas.microsoft.com/office/drawing/2014/main" id="{495B46EB-83C3-4840-EF28-38ACA8161FC3}"/>
                </a:ext>
              </a:extLst>
            </p:cNvPr>
            <p:cNvSpPr/>
            <p:nvPr/>
          </p:nvSpPr>
          <p:spPr>
            <a:xfrm rot="-5400000">
              <a:off x="3465975"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9" name="Google Shape;13979;p49">
              <a:extLst>
                <a:ext uri="{FF2B5EF4-FFF2-40B4-BE49-F238E27FC236}">
                  <a16:creationId xmlns:a16="http://schemas.microsoft.com/office/drawing/2014/main" id="{A28B749E-7AEB-9BF3-A23D-5D67390ABAFD}"/>
                </a:ext>
              </a:extLst>
            </p:cNvPr>
            <p:cNvSpPr/>
            <p:nvPr/>
          </p:nvSpPr>
          <p:spPr>
            <a:xfrm rot="-5400000">
              <a:off x="502123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30" name="Google Shape;13980;p49">
              <a:extLst>
                <a:ext uri="{FF2B5EF4-FFF2-40B4-BE49-F238E27FC236}">
                  <a16:creationId xmlns:a16="http://schemas.microsoft.com/office/drawing/2014/main" id="{B4DD9CA6-3A49-33D4-8E26-ADCEE3964382}"/>
                </a:ext>
              </a:extLst>
            </p:cNvPr>
            <p:cNvSpPr/>
            <p:nvPr/>
          </p:nvSpPr>
          <p:spPr>
            <a:xfrm rot="-5400000">
              <a:off x="528044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grpSp>
      <p:grpSp>
        <p:nvGrpSpPr>
          <p:cNvPr id="31" name="Google Shape;13981;p49">
            <a:extLst>
              <a:ext uri="{FF2B5EF4-FFF2-40B4-BE49-F238E27FC236}">
                <a16:creationId xmlns:a16="http://schemas.microsoft.com/office/drawing/2014/main" id="{AFAD2E25-BE46-C920-EF40-E5EF6488505D}"/>
              </a:ext>
            </a:extLst>
          </p:cNvPr>
          <p:cNvGrpSpPr/>
          <p:nvPr/>
        </p:nvGrpSpPr>
        <p:grpSpPr>
          <a:xfrm>
            <a:off x="6931832" y="1582845"/>
            <a:ext cx="1673549" cy="145693"/>
            <a:chOff x="3465975" y="2270276"/>
            <a:chExt cx="1986364" cy="171929"/>
          </a:xfrm>
        </p:grpSpPr>
        <p:sp>
          <p:nvSpPr>
            <p:cNvPr id="32" name="Google Shape;13982;p49">
              <a:extLst>
                <a:ext uri="{FF2B5EF4-FFF2-40B4-BE49-F238E27FC236}">
                  <a16:creationId xmlns:a16="http://schemas.microsoft.com/office/drawing/2014/main" id="{EBFB4235-81A1-B8C4-B3A0-1317F15A158A}"/>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3983;p49">
              <a:extLst>
                <a:ext uri="{FF2B5EF4-FFF2-40B4-BE49-F238E27FC236}">
                  <a16:creationId xmlns:a16="http://schemas.microsoft.com/office/drawing/2014/main" id="{7723CE87-D520-8780-4C95-1F3E05B0F93E}"/>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3984;p49">
              <a:extLst>
                <a:ext uri="{FF2B5EF4-FFF2-40B4-BE49-F238E27FC236}">
                  <a16:creationId xmlns:a16="http://schemas.microsoft.com/office/drawing/2014/main" id="{44C9655B-4188-DAE4-F69A-7CB54F866E7F}"/>
                </a:ext>
              </a:extLst>
            </p:cNvPr>
            <p:cNvSpPr/>
            <p:nvPr/>
          </p:nvSpPr>
          <p:spPr>
            <a:xfrm rot="-5400000">
              <a:off x="4243603"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3985;p49">
              <a:extLst>
                <a:ext uri="{FF2B5EF4-FFF2-40B4-BE49-F238E27FC236}">
                  <a16:creationId xmlns:a16="http://schemas.microsoft.com/office/drawing/2014/main" id="{8A73D496-FC11-0940-E475-B6A623F168AE}"/>
                </a:ext>
              </a:extLst>
            </p:cNvPr>
            <p:cNvSpPr/>
            <p:nvPr/>
          </p:nvSpPr>
          <p:spPr>
            <a:xfrm rot="-5400000">
              <a:off x="4502812"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3986;p49">
              <a:extLst>
                <a:ext uri="{FF2B5EF4-FFF2-40B4-BE49-F238E27FC236}">
                  <a16:creationId xmlns:a16="http://schemas.microsoft.com/office/drawing/2014/main" id="{64D30E97-A691-3A57-B3A2-A71F381D03A5}"/>
                </a:ext>
              </a:extLst>
            </p:cNvPr>
            <p:cNvSpPr/>
            <p:nvPr/>
          </p:nvSpPr>
          <p:spPr>
            <a:xfrm rot="-5400000">
              <a:off x="4762021"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3987;p49">
              <a:extLst>
                <a:ext uri="{FF2B5EF4-FFF2-40B4-BE49-F238E27FC236}">
                  <a16:creationId xmlns:a16="http://schemas.microsoft.com/office/drawing/2014/main" id="{36AF19CF-B7C8-AF3B-ECEB-93A4C64C51F1}"/>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3988;p49">
              <a:extLst>
                <a:ext uri="{FF2B5EF4-FFF2-40B4-BE49-F238E27FC236}">
                  <a16:creationId xmlns:a16="http://schemas.microsoft.com/office/drawing/2014/main" id="{B60102BA-564A-F275-41B1-6DCF91C76770}"/>
                </a:ext>
              </a:extLst>
            </p:cNvPr>
            <p:cNvSpPr/>
            <p:nvPr/>
          </p:nvSpPr>
          <p:spPr>
            <a:xfrm rot="-5400000">
              <a:off x="5021230" y="2270276"/>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3989;p49">
              <a:extLst>
                <a:ext uri="{FF2B5EF4-FFF2-40B4-BE49-F238E27FC236}">
                  <a16:creationId xmlns:a16="http://schemas.microsoft.com/office/drawing/2014/main" id="{65ED5F17-63D3-93E3-3504-C4CAF4B12950}"/>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Google Shape;13958;p49">
            <a:extLst>
              <a:ext uri="{FF2B5EF4-FFF2-40B4-BE49-F238E27FC236}">
                <a16:creationId xmlns:a16="http://schemas.microsoft.com/office/drawing/2014/main" id="{8D26BDD8-36F3-FDEE-798E-F080646A6783}"/>
              </a:ext>
            </a:extLst>
          </p:cNvPr>
          <p:cNvSpPr txBox="1"/>
          <p:nvPr/>
        </p:nvSpPr>
        <p:spPr>
          <a:xfrm>
            <a:off x="471182" y="2792208"/>
            <a:ext cx="2800378" cy="1197160"/>
          </a:xfrm>
          <a:prstGeom prst="rect">
            <a:avLst/>
          </a:prstGeom>
          <a:noFill/>
          <a:ln>
            <a:noFill/>
          </a:ln>
        </p:spPr>
        <p:txBody>
          <a:bodyPr spcFirstLastPara="1" wrap="square" lIns="91425" tIns="91425" rIns="91425" bIns="91425" anchor="t" anchorCtr="0">
            <a:noAutofit/>
          </a:bodyPr>
          <a:lstStyle/>
          <a:p>
            <a:r>
              <a:rPr lang="en-US" sz="1200" b="1" dirty="0">
                <a:latin typeface="Aptos" panose="020B0004020202020204" pitchFamily="34" charset="0"/>
              </a:rPr>
              <a:t>While The Original </a:t>
            </a:r>
            <a:r>
              <a:rPr lang="en-US" sz="1200" b="1" dirty="0" err="1">
                <a:latin typeface="Aptos" panose="020B0004020202020204" pitchFamily="34" charset="0"/>
              </a:rPr>
              <a:t>Mr.Fuzzy</a:t>
            </a:r>
            <a:r>
              <a:rPr lang="en-US" sz="1200" b="1" dirty="0">
                <a:latin typeface="Aptos" panose="020B0004020202020204" pitchFamily="34" charset="0"/>
              </a:rPr>
              <a:t> is yielding very good results the others are consistent but low results</a:t>
            </a:r>
            <a:r>
              <a:rPr lang="en-US" sz="1200" dirty="0">
                <a:latin typeface="Aptos" panose="020B0004020202020204" pitchFamily="34" charset="0"/>
              </a:rPr>
              <a:t>. Invest in research and development in these products. This could involve conducting market research and collaborating with designers to create unique and appealing products.</a:t>
            </a:r>
          </a:p>
        </p:txBody>
      </p:sp>
      <p:sp>
        <p:nvSpPr>
          <p:cNvPr id="52" name="Google Shape;9720;p42">
            <a:extLst>
              <a:ext uri="{FF2B5EF4-FFF2-40B4-BE49-F238E27FC236}">
                <a16:creationId xmlns:a16="http://schemas.microsoft.com/office/drawing/2014/main" id="{994D32EC-45A3-F004-68FD-7034DBEE3E2A}"/>
              </a:ext>
            </a:extLst>
          </p:cNvPr>
          <p:cNvSpPr/>
          <p:nvPr/>
        </p:nvSpPr>
        <p:spPr>
          <a:xfrm>
            <a:off x="303626" y="844560"/>
            <a:ext cx="2592125" cy="701641"/>
          </a:xfrm>
          <a:prstGeom prst="rect">
            <a:avLst/>
          </a:prstGeom>
          <a:solidFill>
            <a:srgbClr val="3F4D5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DCEE32"/>
                </a:solidFill>
                <a:effectLst/>
                <a:uLnTx/>
                <a:uFillTx/>
                <a:latin typeface="Aptos" panose="020B0004020202020204" pitchFamily="34" charset="0"/>
              </a:rPr>
              <a:t>Product Development and Innovation</a:t>
            </a:r>
            <a:endParaRPr kumimoji="0" sz="1800" b="0" i="0" u="none" strike="noStrike" kern="0" cap="none" spc="0" normalizeH="0" baseline="0" noProof="0" dirty="0">
              <a:ln>
                <a:noFill/>
              </a:ln>
              <a:solidFill>
                <a:srgbClr val="DCEE32"/>
              </a:solidFill>
              <a:effectLst/>
              <a:uLnTx/>
              <a:uFillTx/>
              <a:latin typeface="Aptos" panose="020B0004020202020204" pitchFamily="34" charset="0"/>
            </a:endParaRPr>
          </a:p>
        </p:txBody>
      </p:sp>
      <p:sp>
        <p:nvSpPr>
          <p:cNvPr id="54" name="TextBox 53">
            <a:extLst>
              <a:ext uri="{FF2B5EF4-FFF2-40B4-BE49-F238E27FC236}">
                <a16:creationId xmlns:a16="http://schemas.microsoft.com/office/drawing/2014/main" id="{67C2288E-B447-ADFD-82A2-C2449800EDFD}"/>
              </a:ext>
            </a:extLst>
          </p:cNvPr>
          <p:cNvSpPr txBox="1"/>
          <p:nvPr/>
        </p:nvSpPr>
        <p:spPr>
          <a:xfrm>
            <a:off x="971276" y="19271"/>
            <a:ext cx="7424171" cy="400110"/>
          </a:xfrm>
          <a:prstGeom prst="rect">
            <a:avLst/>
          </a:prstGeom>
          <a:noFill/>
        </p:spPr>
        <p:txBody>
          <a:bodyPr wrap="square" rtlCol="0">
            <a:spAutoFit/>
          </a:bodyPr>
          <a:lstStyle/>
          <a:p>
            <a:pPr algn="ct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Areas Where Support Needed -2</a:t>
            </a:r>
          </a:p>
        </p:txBody>
      </p:sp>
    </p:spTree>
    <p:extLst>
      <p:ext uri="{BB962C8B-B14F-4D97-AF65-F5344CB8AC3E}">
        <p14:creationId xmlns:p14="http://schemas.microsoft.com/office/powerpoint/2010/main" val="3576082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B09F9BF-09F1-60C5-A088-A6DD1FAFDF6C}"/>
            </a:ext>
          </a:extLst>
        </p:cNvPr>
        <p:cNvGrpSpPr/>
        <p:nvPr/>
      </p:nvGrpSpPr>
      <p:grpSpPr>
        <a:xfrm>
          <a:off x="0" y="0"/>
          <a:ext cx="0" cy="0"/>
          <a:chOff x="0" y="0"/>
          <a:chExt cx="0" cy="0"/>
        </a:xfrm>
      </p:grpSpPr>
      <p:sp>
        <p:nvSpPr>
          <p:cNvPr id="2" name="Google Shape;13950;p49">
            <a:extLst>
              <a:ext uri="{FF2B5EF4-FFF2-40B4-BE49-F238E27FC236}">
                <a16:creationId xmlns:a16="http://schemas.microsoft.com/office/drawing/2014/main" id="{6226336F-D774-C60B-741B-889CEED50877}"/>
              </a:ext>
            </a:extLst>
          </p:cNvPr>
          <p:cNvSpPr/>
          <p:nvPr/>
        </p:nvSpPr>
        <p:spPr>
          <a:xfrm>
            <a:off x="461176" y="2132289"/>
            <a:ext cx="2741949" cy="215886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Google Shape;13951;p49">
            <a:extLst>
              <a:ext uri="{FF2B5EF4-FFF2-40B4-BE49-F238E27FC236}">
                <a16:creationId xmlns:a16="http://schemas.microsoft.com/office/drawing/2014/main" id="{210B8756-7285-7E39-DED8-DE789E9FA589}"/>
              </a:ext>
            </a:extLst>
          </p:cNvPr>
          <p:cNvSpPr/>
          <p:nvPr/>
        </p:nvSpPr>
        <p:spPr>
          <a:xfrm>
            <a:off x="3723551" y="1423283"/>
            <a:ext cx="2409456" cy="2357442"/>
          </a:xfrm>
          <a:prstGeom prst="rect">
            <a:avLst/>
          </a:pr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3952;p49">
            <a:extLst>
              <a:ext uri="{FF2B5EF4-FFF2-40B4-BE49-F238E27FC236}">
                <a16:creationId xmlns:a16="http://schemas.microsoft.com/office/drawing/2014/main" id="{86BF52D2-628D-A66D-ACCE-044EA7EFA038}"/>
              </a:ext>
            </a:extLst>
          </p:cNvPr>
          <p:cNvSpPr/>
          <p:nvPr/>
        </p:nvSpPr>
        <p:spPr>
          <a:xfrm>
            <a:off x="6582667" y="1049601"/>
            <a:ext cx="2275086" cy="235744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5" name="Google Shape;13953;p49">
            <a:extLst>
              <a:ext uri="{FF2B5EF4-FFF2-40B4-BE49-F238E27FC236}">
                <a16:creationId xmlns:a16="http://schemas.microsoft.com/office/drawing/2014/main" id="{52BB486D-0ECC-E479-0BEE-39E0AB6060B6}"/>
              </a:ext>
            </a:extLst>
          </p:cNvPr>
          <p:cNvCxnSpPr>
            <a:cxnSpLocks/>
            <a:stCxn id="2" idx="1"/>
            <a:endCxn id="3" idx="2"/>
          </p:cNvCxnSpPr>
          <p:nvPr/>
        </p:nvCxnSpPr>
        <p:spPr>
          <a:xfrm rot="10800000" flipH="1" flipV="1">
            <a:off x="461175" y="3211719"/>
            <a:ext cx="4467103" cy="569005"/>
          </a:xfrm>
          <a:prstGeom prst="bentConnector4">
            <a:avLst>
              <a:gd name="adj1" fmla="val -5117"/>
              <a:gd name="adj2" fmla="val 229880"/>
            </a:avLst>
          </a:prstGeom>
          <a:noFill/>
          <a:ln w="9525" cap="flat" cmpd="sng">
            <a:solidFill>
              <a:srgbClr val="3F4D53"/>
            </a:solidFill>
            <a:prstDash val="solid"/>
            <a:round/>
            <a:headEnd type="none" w="med" len="med"/>
            <a:tailEnd type="triangle" w="med" len="med"/>
          </a:ln>
        </p:spPr>
      </p:cxnSp>
      <p:cxnSp>
        <p:nvCxnSpPr>
          <p:cNvPr id="6" name="Google Shape;13954;p49">
            <a:extLst>
              <a:ext uri="{FF2B5EF4-FFF2-40B4-BE49-F238E27FC236}">
                <a16:creationId xmlns:a16="http://schemas.microsoft.com/office/drawing/2014/main" id="{0C71EF68-41D1-5256-FBCE-9D4C176E313F}"/>
              </a:ext>
            </a:extLst>
          </p:cNvPr>
          <p:cNvCxnSpPr>
            <a:cxnSpLocks/>
            <a:stCxn id="3" idx="1"/>
            <a:endCxn id="4" idx="0"/>
          </p:cNvCxnSpPr>
          <p:nvPr/>
        </p:nvCxnSpPr>
        <p:spPr>
          <a:xfrm rot="10800000" flipH="1">
            <a:off x="3723550" y="1049602"/>
            <a:ext cx="3996659" cy="1552403"/>
          </a:xfrm>
          <a:prstGeom prst="bentConnector4">
            <a:avLst>
              <a:gd name="adj1" fmla="val -5720"/>
              <a:gd name="adj2" fmla="val 114726"/>
            </a:avLst>
          </a:prstGeom>
          <a:noFill/>
          <a:ln w="9525" cap="flat" cmpd="sng">
            <a:solidFill>
              <a:srgbClr val="3F4D53"/>
            </a:solidFill>
            <a:prstDash val="solid"/>
            <a:round/>
            <a:headEnd type="none" w="med" len="med"/>
            <a:tailEnd type="triangle" w="med" len="med"/>
          </a:ln>
        </p:spPr>
      </p:cxnSp>
      <p:cxnSp>
        <p:nvCxnSpPr>
          <p:cNvPr id="7" name="Google Shape;13956;p49">
            <a:extLst>
              <a:ext uri="{FF2B5EF4-FFF2-40B4-BE49-F238E27FC236}">
                <a16:creationId xmlns:a16="http://schemas.microsoft.com/office/drawing/2014/main" id="{BDDF2C72-B37B-8E97-8026-810C00B964D7}"/>
              </a:ext>
            </a:extLst>
          </p:cNvPr>
          <p:cNvCxnSpPr>
            <a:cxnSpLocks/>
            <a:stCxn id="2" idx="0"/>
          </p:cNvCxnSpPr>
          <p:nvPr/>
        </p:nvCxnSpPr>
        <p:spPr>
          <a:xfrm rot="16200000" flipV="1">
            <a:off x="804298" y="1104435"/>
            <a:ext cx="135838" cy="1919869"/>
          </a:xfrm>
          <a:prstGeom prst="bentConnector2">
            <a:avLst/>
          </a:prstGeom>
          <a:noFill/>
          <a:ln w="9525" cap="flat" cmpd="sng">
            <a:solidFill>
              <a:srgbClr val="3F4D53"/>
            </a:solidFill>
            <a:prstDash val="solid"/>
            <a:round/>
            <a:headEnd type="triangle" w="med" len="med"/>
            <a:tailEnd type="none" w="med" len="med"/>
          </a:ln>
        </p:spPr>
      </p:cxnSp>
      <p:sp>
        <p:nvSpPr>
          <p:cNvPr id="8" name="Google Shape;13957;p49">
            <a:extLst>
              <a:ext uri="{FF2B5EF4-FFF2-40B4-BE49-F238E27FC236}">
                <a16:creationId xmlns:a16="http://schemas.microsoft.com/office/drawing/2014/main" id="{29D52292-25E3-4D0E-D1B1-3149FB1C551A}"/>
              </a:ext>
            </a:extLst>
          </p:cNvPr>
          <p:cNvSpPr txBox="1"/>
          <p:nvPr/>
        </p:nvSpPr>
        <p:spPr>
          <a:xfrm>
            <a:off x="929498" y="2201878"/>
            <a:ext cx="2106768" cy="473876"/>
          </a:xfrm>
          <a:prstGeom prst="rect">
            <a:avLst/>
          </a:prstGeom>
          <a:noFill/>
          <a:ln>
            <a:noFill/>
          </a:ln>
        </p:spPr>
        <p:txBody>
          <a:bodyPr spcFirstLastPara="1" wrap="square" lIns="91425" tIns="91425" rIns="91425" bIns="91425" anchor="ctr" anchorCtr="0">
            <a:noAutofit/>
          </a:bodyPr>
          <a:lstStyle/>
          <a:p>
            <a:pPr algn="ctr"/>
            <a:r>
              <a:rPr lang="en-US" b="1" dirty="0">
                <a:solidFill>
                  <a:srgbClr val="3F4D53"/>
                </a:solidFill>
                <a:latin typeface="Aptos" panose="020B0004020202020204" pitchFamily="34" charset="0"/>
                <a:ea typeface="Poppins SemiBold"/>
                <a:cs typeface="Poppins SemiBold"/>
                <a:sym typeface="Poppins SemiBold"/>
              </a:rPr>
              <a:t>Mobile Optimization</a:t>
            </a:r>
            <a:endParaRPr dirty="0">
              <a:solidFill>
                <a:srgbClr val="3F4D53"/>
              </a:solidFill>
              <a:latin typeface="Aptos" panose="020B0004020202020204" pitchFamily="34" charset="0"/>
              <a:ea typeface="Poppins SemiBold"/>
              <a:cs typeface="Poppins SemiBold"/>
              <a:sym typeface="Poppins SemiBold"/>
            </a:endParaRPr>
          </a:p>
        </p:txBody>
      </p:sp>
      <p:sp>
        <p:nvSpPr>
          <p:cNvPr id="9" name="Google Shape;13959;p49">
            <a:extLst>
              <a:ext uri="{FF2B5EF4-FFF2-40B4-BE49-F238E27FC236}">
                <a16:creationId xmlns:a16="http://schemas.microsoft.com/office/drawing/2014/main" id="{349BE6E1-79BD-5D9E-51E5-6AD5B760BB51}"/>
              </a:ext>
            </a:extLst>
          </p:cNvPr>
          <p:cNvSpPr txBox="1"/>
          <p:nvPr/>
        </p:nvSpPr>
        <p:spPr>
          <a:xfrm>
            <a:off x="3875693" y="1361027"/>
            <a:ext cx="2183076" cy="491664"/>
          </a:xfrm>
          <a:prstGeom prst="rect">
            <a:avLst/>
          </a:prstGeom>
          <a:noFill/>
          <a:ln>
            <a:noFill/>
          </a:ln>
        </p:spPr>
        <p:txBody>
          <a:bodyPr spcFirstLastPara="1" wrap="square" lIns="91425" tIns="91425" rIns="91425" bIns="91425" anchor="ctr" anchorCtr="0">
            <a:noAutofit/>
          </a:bodyPr>
          <a:lstStyle/>
          <a:p>
            <a:pPr algn="ctr"/>
            <a:r>
              <a:rPr lang="en-US" b="1" dirty="0">
                <a:solidFill>
                  <a:srgbClr val="DCEE32"/>
                </a:solidFill>
                <a:latin typeface="Aptos" panose="020B0004020202020204" pitchFamily="34" charset="0"/>
                <a:ea typeface="Poppins SemiBold"/>
                <a:cs typeface="Poppins SemiBold"/>
                <a:sym typeface="Poppins SemiBold"/>
              </a:rPr>
              <a:t>A/B Testing</a:t>
            </a:r>
            <a:endParaRPr dirty="0">
              <a:solidFill>
                <a:srgbClr val="DCEE32"/>
              </a:solidFill>
              <a:latin typeface="Aptos" panose="020B0004020202020204" pitchFamily="34" charset="0"/>
              <a:ea typeface="Poppins SemiBold"/>
              <a:cs typeface="Poppins SemiBold"/>
              <a:sym typeface="Poppins SemiBold"/>
            </a:endParaRPr>
          </a:p>
        </p:txBody>
      </p:sp>
      <p:sp>
        <p:nvSpPr>
          <p:cNvPr id="10" name="Google Shape;13960;p49">
            <a:extLst>
              <a:ext uri="{FF2B5EF4-FFF2-40B4-BE49-F238E27FC236}">
                <a16:creationId xmlns:a16="http://schemas.microsoft.com/office/drawing/2014/main" id="{8271F6CE-C747-0DE0-E5ED-9EACF9252224}"/>
              </a:ext>
            </a:extLst>
          </p:cNvPr>
          <p:cNvSpPr txBox="1"/>
          <p:nvPr/>
        </p:nvSpPr>
        <p:spPr>
          <a:xfrm>
            <a:off x="3762503" y="2097514"/>
            <a:ext cx="2409456" cy="884571"/>
          </a:xfrm>
          <a:prstGeom prst="rect">
            <a:avLst/>
          </a:prstGeom>
          <a:noFill/>
          <a:ln>
            <a:noFill/>
          </a:ln>
        </p:spPr>
        <p:txBody>
          <a:bodyPr spcFirstLastPara="1" wrap="square" lIns="91425" tIns="91425" rIns="91425" bIns="91425" anchor="t" anchorCtr="0">
            <a:noAutofit/>
          </a:bodyPr>
          <a:lstStyle/>
          <a:p>
            <a:r>
              <a:rPr lang="en-US" sz="1200" dirty="0">
                <a:solidFill>
                  <a:srgbClr val="DCEE32"/>
                </a:solidFill>
                <a:latin typeface="Aptos" panose="020B0004020202020204" pitchFamily="34" charset="0"/>
              </a:rPr>
              <a:t>The introduction of /billing-2 has led to higher conversions, suggesting improvements in user experience.</a:t>
            </a:r>
          </a:p>
          <a:p>
            <a:r>
              <a:rPr lang="en-US" sz="1200" dirty="0">
                <a:solidFill>
                  <a:srgbClr val="DCEE32"/>
                </a:solidFill>
                <a:latin typeface="Aptos" panose="020B0004020202020204" pitchFamily="34" charset="0"/>
              </a:rPr>
              <a:t>Split testing or A/B testing between billing pages can help gather data to optimize further.</a:t>
            </a:r>
          </a:p>
          <a:p>
            <a:pPr algn="ctr">
              <a:spcAft>
                <a:spcPts val="1600"/>
              </a:spcAft>
            </a:pPr>
            <a:endParaRPr sz="1200" dirty="0">
              <a:solidFill>
                <a:srgbClr val="D6E577"/>
              </a:solidFill>
              <a:latin typeface="Poppins Light"/>
              <a:ea typeface="Poppins Light"/>
              <a:cs typeface="Poppins Light"/>
              <a:sym typeface="Poppins Light"/>
            </a:endParaRPr>
          </a:p>
        </p:txBody>
      </p:sp>
      <p:sp>
        <p:nvSpPr>
          <p:cNvPr id="11" name="Google Shape;13961;p49">
            <a:extLst>
              <a:ext uri="{FF2B5EF4-FFF2-40B4-BE49-F238E27FC236}">
                <a16:creationId xmlns:a16="http://schemas.microsoft.com/office/drawing/2014/main" id="{502BBF14-7713-9541-F069-6337AFA38DE0}"/>
              </a:ext>
            </a:extLst>
          </p:cNvPr>
          <p:cNvSpPr txBox="1"/>
          <p:nvPr/>
        </p:nvSpPr>
        <p:spPr>
          <a:xfrm>
            <a:off x="6796379" y="1106211"/>
            <a:ext cx="2061373" cy="476634"/>
          </a:xfrm>
          <a:prstGeom prst="rect">
            <a:avLst/>
          </a:prstGeom>
          <a:noFill/>
          <a:ln>
            <a:noFill/>
          </a:ln>
        </p:spPr>
        <p:txBody>
          <a:bodyPr spcFirstLastPara="1" wrap="square" lIns="91425" tIns="91425" rIns="91425" bIns="91425" anchor="ctr" anchorCtr="0">
            <a:noAutofit/>
          </a:bodyPr>
          <a:lstStyle/>
          <a:p>
            <a:pPr algn="ctr"/>
            <a:r>
              <a:rPr lang="en" b="1" dirty="0">
                <a:solidFill>
                  <a:srgbClr val="3F4D53"/>
                </a:solidFill>
                <a:latin typeface="Aptos" panose="020B0004020202020204" pitchFamily="34" charset="0"/>
                <a:ea typeface="Poppins SemiBold"/>
                <a:cs typeface="Poppins SemiBold"/>
                <a:sym typeface="Poppins SemiBold"/>
              </a:rPr>
              <a:t>Landing Page Tests</a:t>
            </a:r>
            <a:endParaRPr b="1" dirty="0">
              <a:solidFill>
                <a:srgbClr val="3F4D53"/>
              </a:solidFill>
              <a:latin typeface="Aptos" panose="020B0004020202020204" pitchFamily="34" charset="0"/>
              <a:ea typeface="Poppins SemiBold"/>
              <a:cs typeface="Poppins SemiBold"/>
              <a:sym typeface="Poppins SemiBold"/>
            </a:endParaRPr>
          </a:p>
        </p:txBody>
      </p:sp>
      <p:sp>
        <p:nvSpPr>
          <p:cNvPr id="12" name="Google Shape;13962;p49">
            <a:extLst>
              <a:ext uri="{FF2B5EF4-FFF2-40B4-BE49-F238E27FC236}">
                <a16:creationId xmlns:a16="http://schemas.microsoft.com/office/drawing/2014/main" id="{20AD126A-CFFC-478E-3BDA-2A593A6C8C7C}"/>
              </a:ext>
            </a:extLst>
          </p:cNvPr>
          <p:cNvSpPr txBox="1"/>
          <p:nvPr/>
        </p:nvSpPr>
        <p:spPr>
          <a:xfrm>
            <a:off x="6695490" y="1741420"/>
            <a:ext cx="2275086" cy="981620"/>
          </a:xfrm>
          <a:prstGeom prst="rect">
            <a:avLst/>
          </a:prstGeom>
          <a:noFill/>
          <a:ln>
            <a:noFill/>
          </a:ln>
        </p:spPr>
        <p:txBody>
          <a:bodyPr spcFirstLastPara="1" wrap="square" lIns="91425" tIns="91425" rIns="91425" bIns="91425" anchor="t" anchorCtr="0">
            <a:noAutofit/>
          </a:bodyPr>
          <a:lstStyle/>
          <a:p>
            <a:r>
              <a:rPr lang="en-US" sz="1200" dirty="0">
                <a:latin typeface="Aptos" panose="020B0004020202020204" pitchFamily="34" charset="0"/>
              </a:rPr>
              <a:t>Pages like /home and lander-1 are driving conversions effectively. </a:t>
            </a:r>
            <a:r>
              <a:rPr lang="en-US" sz="1200" b="1" dirty="0">
                <a:latin typeface="Aptos" panose="020B0004020202020204" pitchFamily="34" charset="0"/>
              </a:rPr>
              <a:t>A funnel analysis for each landing page </a:t>
            </a:r>
            <a:r>
              <a:rPr lang="en-US" sz="1200" dirty="0">
                <a:latin typeface="Aptos" panose="020B0004020202020204" pitchFamily="34" charset="0"/>
              </a:rPr>
              <a:t>will help understand whether certain entry points lead to different user journeys or product preferences.</a:t>
            </a:r>
          </a:p>
        </p:txBody>
      </p:sp>
      <p:grpSp>
        <p:nvGrpSpPr>
          <p:cNvPr id="13" name="Google Shape;13963;p49">
            <a:extLst>
              <a:ext uri="{FF2B5EF4-FFF2-40B4-BE49-F238E27FC236}">
                <a16:creationId xmlns:a16="http://schemas.microsoft.com/office/drawing/2014/main" id="{1CA3CF6A-0DD8-4F64-A402-0209F8047C1F}"/>
              </a:ext>
            </a:extLst>
          </p:cNvPr>
          <p:cNvGrpSpPr/>
          <p:nvPr/>
        </p:nvGrpSpPr>
        <p:grpSpPr>
          <a:xfrm>
            <a:off x="1223875" y="2709397"/>
            <a:ext cx="1447137" cy="147713"/>
            <a:chOff x="3465975" y="2270276"/>
            <a:chExt cx="1986364" cy="171929"/>
          </a:xfrm>
        </p:grpSpPr>
        <p:sp>
          <p:nvSpPr>
            <p:cNvPr id="14" name="Google Shape;13964;p49">
              <a:extLst>
                <a:ext uri="{FF2B5EF4-FFF2-40B4-BE49-F238E27FC236}">
                  <a16:creationId xmlns:a16="http://schemas.microsoft.com/office/drawing/2014/main" id="{8540F5FC-B79E-D75B-D1D8-4C72EE04D78C}"/>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3965;p49">
              <a:extLst>
                <a:ext uri="{FF2B5EF4-FFF2-40B4-BE49-F238E27FC236}">
                  <a16:creationId xmlns:a16="http://schemas.microsoft.com/office/drawing/2014/main" id="{6A4A2EA3-AB63-6EEB-0FC0-CAF3F4B40D25}"/>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3966;p49">
              <a:extLst>
                <a:ext uri="{FF2B5EF4-FFF2-40B4-BE49-F238E27FC236}">
                  <a16:creationId xmlns:a16="http://schemas.microsoft.com/office/drawing/2014/main" id="{40F89851-EF57-E818-3262-BD2B67634D78}"/>
                </a:ext>
              </a:extLst>
            </p:cNvPr>
            <p:cNvSpPr/>
            <p:nvPr/>
          </p:nvSpPr>
          <p:spPr>
            <a:xfrm rot="-5400000">
              <a:off x="4243603"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3967;p49">
              <a:extLst>
                <a:ext uri="{FF2B5EF4-FFF2-40B4-BE49-F238E27FC236}">
                  <a16:creationId xmlns:a16="http://schemas.microsoft.com/office/drawing/2014/main" id="{308B84F4-FBDF-BD55-C20B-E53079481491}"/>
                </a:ext>
              </a:extLst>
            </p:cNvPr>
            <p:cNvSpPr/>
            <p:nvPr/>
          </p:nvSpPr>
          <p:spPr>
            <a:xfrm rot="-5400000">
              <a:off x="4502812"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3968;p49">
              <a:extLst>
                <a:ext uri="{FF2B5EF4-FFF2-40B4-BE49-F238E27FC236}">
                  <a16:creationId xmlns:a16="http://schemas.microsoft.com/office/drawing/2014/main" id="{893F8B52-FA1A-D74D-83D6-98C8F869159F}"/>
                </a:ext>
              </a:extLst>
            </p:cNvPr>
            <p:cNvSpPr/>
            <p:nvPr/>
          </p:nvSpPr>
          <p:spPr>
            <a:xfrm rot="-5400000">
              <a:off x="4762021"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3969;p49">
              <a:extLst>
                <a:ext uri="{FF2B5EF4-FFF2-40B4-BE49-F238E27FC236}">
                  <a16:creationId xmlns:a16="http://schemas.microsoft.com/office/drawing/2014/main" id="{AF815173-7261-FB68-45EC-50E687D07881}"/>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3970;p49">
              <a:extLst>
                <a:ext uri="{FF2B5EF4-FFF2-40B4-BE49-F238E27FC236}">
                  <a16:creationId xmlns:a16="http://schemas.microsoft.com/office/drawing/2014/main" id="{E6FD1D12-D12C-3859-086A-5CAAE5F8F759}"/>
                </a:ext>
              </a:extLst>
            </p:cNvPr>
            <p:cNvSpPr/>
            <p:nvPr/>
          </p:nvSpPr>
          <p:spPr>
            <a:xfrm rot="-5400000">
              <a:off x="502123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3971;p49">
              <a:extLst>
                <a:ext uri="{FF2B5EF4-FFF2-40B4-BE49-F238E27FC236}">
                  <a16:creationId xmlns:a16="http://schemas.microsoft.com/office/drawing/2014/main" id="{5522F503-5D00-0573-243C-C5FAAFB47FFF}"/>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3972;p49">
            <a:extLst>
              <a:ext uri="{FF2B5EF4-FFF2-40B4-BE49-F238E27FC236}">
                <a16:creationId xmlns:a16="http://schemas.microsoft.com/office/drawing/2014/main" id="{55E0FC38-736A-119D-157B-456C680F5A8D}"/>
              </a:ext>
            </a:extLst>
          </p:cNvPr>
          <p:cNvGrpSpPr/>
          <p:nvPr/>
        </p:nvGrpSpPr>
        <p:grpSpPr>
          <a:xfrm>
            <a:off x="4042083" y="1874842"/>
            <a:ext cx="1772392" cy="150287"/>
            <a:chOff x="3465975" y="2270276"/>
            <a:chExt cx="1986364" cy="171929"/>
          </a:xfrm>
        </p:grpSpPr>
        <p:sp>
          <p:nvSpPr>
            <p:cNvPr id="23" name="Google Shape;13973;p49">
              <a:extLst>
                <a:ext uri="{FF2B5EF4-FFF2-40B4-BE49-F238E27FC236}">
                  <a16:creationId xmlns:a16="http://schemas.microsoft.com/office/drawing/2014/main" id="{44D0DEFC-CF7A-68D5-FB67-BD959D9D0E98}"/>
                </a:ext>
              </a:extLst>
            </p:cNvPr>
            <p:cNvSpPr/>
            <p:nvPr/>
          </p:nvSpPr>
          <p:spPr>
            <a:xfrm rot="-5400000">
              <a:off x="372518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4" name="Google Shape;13974;p49">
              <a:extLst>
                <a:ext uri="{FF2B5EF4-FFF2-40B4-BE49-F238E27FC236}">
                  <a16:creationId xmlns:a16="http://schemas.microsoft.com/office/drawing/2014/main" id="{3B8CC14F-30F2-18A0-BC09-1754D782DADD}"/>
                </a:ext>
              </a:extLst>
            </p:cNvPr>
            <p:cNvSpPr/>
            <p:nvPr/>
          </p:nvSpPr>
          <p:spPr>
            <a:xfrm rot="-5400000">
              <a:off x="398439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5" name="Google Shape;13975;p49">
              <a:extLst>
                <a:ext uri="{FF2B5EF4-FFF2-40B4-BE49-F238E27FC236}">
                  <a16:creationId xmlns:a16="http://schemas.microsoft.com/office/drawing/2014/main" id="{56259AD9-D0CC-A440-5FED-F0B0EFFFAC3D}"/>
                </a:ext>
              </a:extLst>
            </p:cNvPr>
            <p:cNvSpPr/>
            <p:nvPr/>
          </p:nvSpPr>
          <p:spPr>
            <a:xfrm rot="-5400000">
              <a:off x="4243603"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6" name="Google Shape;13976;p49">
              <a:extLst>
                <a:ext uri="{FF2B5EF4-FFF2-40B4-BE49-F238E27FC236}">
                  <a16:creationId xmlns:a16="http://schemas.microsoft.com/office/drawing/2014/main" id="{D1034035-E858-335E-3CDF-98EFF2111E8B}"/>
                </a:ext>
              </a:extLst>
            </p:cNvPr>
            <p:cNvSpPr/>
            <p:nvPr/>
          </p:nvSpPr>
          <p:spPr>
            <a:xfrm rot="-5400000">
              <a:off x="4502812"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7" name="Google Shape;13977;p49">
              <a:extLst>
                <a:ext uri="{FF2B5EF4-FFF2-40B4-BE49-F238E27FC236}">
                  <a16:creationId xmlns:a16="http://schemas.microsoft.com/office/drawing/2014/main" id="{D78F5EDD-509D-CE8C-7BF1-B679D99C930C}"/>
                </a:ext>
              </a:extLst>
            </p:cNvPr>
            <p:cNvSpPr/>
            <p:nvPr/>
          </p:nvSpPr>
          <p:spPr>
            <a:xfrm rot="-5400000">
              <a:off x="4762021" y="2270305"/>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8" name="Google Shape;13978;p49">
              <a:extLst>
                <a:ext uri="{FF2B5EF4-FFF2-40B4-BE49-F238E27FC236}">
                  <a16:creationId xmlns:a16="http://schemas.microsoft.com/office/drawing/2014/main" id="{A2F709FE-528D-AAF6-4C3A-C07D98183572}"/>
                </a:ext>
              </a:extLst>
            </p:cNvPr>
            <p:cNvSpPr/>
            <p:nvPr/>
          </p:nvSpPr>
          <p:spPr>
            <a:xfrm rot="-5400000">
              <a:off x="3465975"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9" name="Google Shape;13979;p49">
              <a:extLst>
                <a:ext uri="{FF2B5EF4-FFF2-40B4-BE49-F238E27FC236}">
                  <a16:creationId xmlns:a16="http://schemas.microsoft.com/office/drawing/2014/main" id="{F67A2BE3-86B5-11EB-27E9-9A42E936BB28}"/>
                </a:ext>
              </a:extLst>
            </p:cNvPr>
            <p:cNvSpPr/>
            <p:nvPr/>
          </p:nvSpPr>
          <p:spPr>
            <a:xfrm rot="-5400000">
              <a:off x="502123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30" name="Google Shape;13980;p49">
              <a:extLst>
                <a:ext uri="{FF2B5EF4-FFF2-40B4-BE49-F238E27FC236}">
                  <a16:creationId xmlns:a16="http://schemas.microsoft.com/office/drawing/2014/main" id="{B539D81A-A46C-2E41-7744-4851A54C29C4}"/>
                </a:ext>
              </a:extLst>
            </p:cNvPr>
            <p:cNvSpPr/>
            <p:nvPr/>
          </p:nvSpPr>
          <p:spPr>
            <a:xfrm rot="-5400000">
              <a:off x="528044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grpSp>
      <p:grpSp>
        <p:nvGrpSpPr>
          <p:cNvPr id="31" name="Google Shape;13981;p49">
            <a:extLst>
              <a:ext uri="{FF2B5EF4-FFF2-40B4-BE49-F238E27FC236}">
                <a16:creationId xmlns:a16="http://schemas.microsoft.com/office/drawing/2014/main" id="{5CFF0245-CAEF-5849-2F1D-F218A6941E26}"/>
              </a:ext>
            </a:extLst>
          </p:cNvPr>
          <p:cNvGrpSpPr/>
          <p:nvPr/>
        </p:nvGrpSpPr>
        <p:grpSpPr>
          <a:xfrm>
            <a:off x="6931832" y="1582845"/>
            <a:ext cx="1673549" cy="145693"/>
            <a:chOff x="3465975" y="2270276"/>
            <a:chExt cx="1986364" cy="171929"/>
          </a:xfrm>
        </p:grpSpPr>
        <p:sp>
          <p:nvSpPr>
            <p:cNvPr id="32" name="Google Shape;13982;p49">
              <a:extLst>
                <a:ext uri="{FF2B5EF4-FFF2-40B4-BE49-F238E27FC236}">
                  <a16:creationId xmlns:a16="http://schemas.microsoft.com/office/drawing/2014/main" id="{E031C2D7-AE30-ED8F-DE95-2F416C7D19C8}"/>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3983;p49">
              <a:extLst>
                <a:ext uri="{FF2B5EF4-FFF2-40B4-BE49-F238E27FC236}">
                  <a16:creationId xmlns:a16="http://schemas.microsoft.com/office/drawing/2014/main" id="{8BFD2B65-9116-2A63-BADB-311965CA0EAF}"/>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3984;p49">
              <a:extLst>
                <a:ext uri="{FF2B5EF4-FFF2-40B4-BE49-F238E27FC236}">
                  <a16:creationId xmlns:a16="http://schemas.microsoft.com/office/drawing/2014/main" id="{04EBDF94-8D52-699A-5428-3F8E5FE3FD75}"/>
                </a:ext>
              </a:extLst>
            </p:cNvPr>
            <p:cNvSpPr/>
            <p:nvPr/>
          </p:nvSpPr>
          <p:spPr>
            <a:xfrm rot="-5400000">
              <a:off x="4243603"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3985;p49">
              <a:extLst>
                <a:ext uri="{FF2B5EF4-FFF2-40B4-BE49-F238E27FC236}">
                  <a16:creationId xmlns:a16="http://schemas.microsoft.com/office/drawing/2014/main" id="{0F88D5B6-019A-4A40-1465-0350491DA375}"/>
                </a:ext>
              </a:extLst>
            </p:cNvPr>
            <p:cNvSpPr/>
            <p:nvPr/>
          </p:nvSpPr>
          <p:spPr>
            <a:xfrm rot="-5400000">
              <a:off x="4502812"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3986;p49">
              <a:extLst>
                <a:ext uri="{FF2B5EF4-FFF2-40B4-BE49-F238E27FC236}">
                  <a16:creationId xmlns:a16="http://schemas.microsoft.com/office/drawing/2014/main" id="{73D436AF-96F1-1F89-C03F-4BACC5C2405A}"/>
                </a:ext>
              </a:extLst>
            </p:cNvPr>
            <p:cNvSpPr/>
            <p:nvPr/>
          </p:nvSpPr>
          <p:spPr>
            <a:xfrm rot="-5400000">
              <a:off x="4762021"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3987;p49">
              <a:extLst>
                <a:ext uri="{FF2B5EF4-FFF2-40B4-BE49-F238E27FC236}">
                  <a16:creationId xmlns:a16="http://schemas.microsoft.com/office/drawing/2014/main" id="{863B067C-D909-B2AC-2E8E-58359B187226}"/>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3988;p49">
              <a:extLst>
                <a:ext uri="{FF2B5EF4-FFF2-40B4-BE49-F238E27FC236}">
                  <a16:creationId xmlns:a16="http://schemas.microsoft.com/office/drawing/2014/main" id="{34A2988B-957A-DA3A-A311-1A3C461B64D0}"/>
                </a:ext>
              </a:extLst>
            </p:cNvPr>
            <p:cNvSpPr/>
            <p:nvPr/>
          </p:nvSpPr>
          <p:spPr>
            <a:xfrm rot="-5400000">
              <a:off x="5021230" y="2270276"/>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3989;p49">
              <a:extLst>
                <a:ext uri="{FF2B5EF4-FFF2-40B4-BE49-F238E27FC236}">
                  <a16:creationId xmlns:a16="http://schemas.microsoft.com/office/drawing/2014/main" id="{CBB91AC4-71B4-F698-FF68-FF1784B0C7AC}"/>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Google Shape;13958;p49">
            <a:extLst>
              <a:ext uri="{FF2B5EF4-FFF2-40B4-BE49-F238E27FC236}">
                <a16:creationId xmlns:a16="http://schemas.microsoft.com/office/drawing/2014/main" id="{9C949A89-6D84-2EA2-F76D-5FEEEBB19FAA}"/>
              </a:ext>
            </a:extLst>
          </p:cNvPr>
          <p:cNvSpPr txBox="1"/>
          <p:nvPr/>
        </p:nvSpPr>
        <p:spPr>
          <a:xfrm>
            <a:off x="452833" y="2857085"/>
            <a:ext cx="2800378" cy="1197160"/>
          </a:xfrm>
          <a:prstGeom prst="rect">
            <a:avLst/>
          </a:prstGeom>
          <a:noFill/>
          <a:ln>
            <a:noFill/>
          </a:ln>
        </p:spPr>
        <p:txBody>
          <a:bodyPr spcFirstLastPara="1" wrap="square" lIns="91425" tIns="91425" rIns="91425" bIns="91425" anchor="t" anchorCtr="0">
            <a:noAutofit/>
          </a:bodyPr>
          <a:lstStyle/>
          <a:p>
            <a:r>
              <a:rPr lang="en-US" sz="1200" dirty="0">
                <a:latin typeface="Aptos" panose="020B0004020202020204" pitchFamily="34" charset="0"/>
              </a:rPr>
              <a:t>Further </a:t>
            </a:r>
            <a:r>
              <a:rPr lang="en-US" sz="1200" b="1" dirty="0">
                <a:latin typeface="Aptos" panose="020B0004020202020204" pitchFamily="34" charset="0"/>
              </a:rPr>
              <a:t>optimize the website for mobile devices(low results) </a:t>
            </a:r>
            <a:r>
              <a:rPr lang="en-US" sz="1200" dirty="0">
                <a:latin typeface="Aptos" panose="020B0004020202020204" pitchFamily="34" charset="0"/>
              </a:rPr>
              <a:t>to improve user experience and conversion rates. This could involve responsive design, faster load times, and seamless mobile checkout processes.</a:t>
            </a:r>
          </a:p>
        </p:txBody>
      </p:sp>
      <p:sp>
        <p:nvSpPr>
          <p:cNvPr id="52" name="Google Shape;9720;p42">
            <a:extLst>
              <a:ext uri="{FF2B5EF4-FFF2-40B4-BE49-F238E27FC236}">
                <a16:creationId xmlns:a16="http://schemas.microsoft.com/office/drawing/2014/main" id="{4D4F8206-28E6-FDFA-65F2-7258956186F5}"/>
              </a:ext>
            </a:extLst>
          </p:cNvPr>
          <p:cNvSpPr/>
          <p:nvPr/>
        </p:nvSpPr>
        <p:spPr>
          <a:xfrm>
            <a:off x="303626" y="844560"/>
            <a:ext cx="2592125" cy="701641"/>
          </a:xfrm>
          <a:prstGeom prst="rect">
            <a:avLst/>
          </a:prstGeom>
          <a:solidFill>
            <a:srgbClr val="3F4D5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dirty="0">
                <a:solidFill>
                  <a:srgbClr val="DCEE32"/>
                </a:solidFill>
                <a:latin typeface="Aptos" panose="020B0004020202020204" pitchFamily="34" charset="0"/>
              </a:rPr>
              <a:t>Website and User Experience</a:t>
            </a:r>
            <a:endParaRPr kumimoji="0" sz="1800" b="0" i="0" u="none" strike="noStrike" kern="0" cap="none" spc="0" normalizeH="0" baseline="0" noProof="0" dirty="0">
              <a:ln>
                <a:noFill/>
              </a:ln>
              <a:solidFill>
                <a:srgbClr val="DCEE32"/>
              </a:solidFill>
              <a:effectLst/>
              <a:uLnTx/>
              <a:uFillTx/>
              <a:latin typeface="Aptos" panose="020B0004020202020204" pitchFamily="34" charset="0"/>
            </a:endParaRPr>
          </a:p>
        </p:txBody>
      </p:sp>
      <p:sp>
        <p:nvSpPr>
          <p:cNvPr id="54" name="TextBox 53">
            <a:extLst>
              <a:ext uri="{FF2B5EF4-FFF2-40B4-BE49-F238E27FC236}">
                <a16:creationId xmlns:a16="http://schemas.microsoft.com/office/drawing/2014/main" id="{BAC59888-D013-EEFD-59B2-A89B2583B2CD}"/>
              </a:ext>
            </a:extLst>
          </p:cNvPr>
          <p:cNvSpPr txBox="1"/>
          <p:nvPr/>
        </p:nvSpPr>
        <p:spPr>
          <a:xfrm>
            <a:off x="971276" y="19271"/>
            <a:ext cx="7424171" cy="400110"/>
          </a:xfrm>
          <a:prstGeom prst="rect">
            <a:avLst/>
          </a:prstGeom>
          <a:noFill/>
        </p:spPr>
        <p:txBody>
          <a:bodyPr wrap="square" rtlCol="0">
            <a:spAutoFit/>
          </a:bodyPr>
          <a:lstStyle/>
          <a:p>
            <a:pPr algn="ct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Areas Where Support Needed -3</a:t>
            </a:r>
          </a:p>
        </p:txBody>
      </p:sp>
    </p:spTree>
    <p:extLst>
      <p:ext uri="{BB962C8B-B14F-4D97-AF65-F5344CB8AC3E}">
        <p14:creationId xmlns:p14="http://schemas.microsoft.com/office/powerpoint/2010/main" val="172487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F50823C-CB73-E7DB-4844-A8D824E277F6}"/>
            </a:ext>
          </a:extLst>
        </p:cNvPr>
        <p:cNvGrpSpPr/>
        <p:nvPr/>
      </p:nvGrpSpPr>
      <p:grpSpPr>
        <a:xfrm>
          <a:off x="0" y="0"/>
          <a:ext cx="0" cy="0"/>
          <a:chOff x="0" y="0"/>
          <a:chExt cx="0" cy="0"/>
        </a:xfrm>
      </p:grpSpPr>
      <p:sp>
        <p:nvSpPr>
          <p:cNvPr id="2" name="Google Shape;13950;p49">
            <a:extLst>
              <a:ext uri="{FF2B5EF4-FFF2-40B4-BE49-F238E27FC236}">
                <a16:creationId xmlns:a16="http://schemas.microsoft.com/office/drawing/2014/main" id="{C0090847-4456-3264-C439-C72AE83FA7B1}"/>
              </a:ext>
            </a:extLst>
          </p:cNvPr>
          <p:cNvSpPr/>
          <p:nvPr/>
        </p:nvSpPr>
        <p:spPr>
          <a:xfrm>
            <a:off x="461176" y="2132289"/>
            <a:ext cx="2741949" cy="215886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Google Shape;13951;p49">
            <a:extLst>
              <a:ext uri="{FF2B5EF4-FFF2-40B4-BE49-F238E27FC236}">
                <a16:creationId xmlns:a16="http://schemas.microsoft.com/office/drawing/2014/main" id="{42AB0924-4C09-66A2-1FC8-B33497EA5F0F}"/>
              </a:ext>
            </a:extLst>
          </p:cNvPr>
          <p:cNvSpPr/>
          <p:nvPr/>
        </p:nvSpPr>
        <p:spPr>
          <a:xfrm>
            <a:off x="3723551" y="1423283"/>
            <a:ext cx="2409456" cy="2357442"/>
          </a:xfrm>
          <a:prstGeom prst="rect">
            <a:avLst/>
          </a:pr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3952;p49">
            <a:extLst>
              <a:ext uri="{FF2B5EF4-FFF2-40B4-BE49-F238E27FC236}">
                <a16:creationId xmlns:a16="http://schemas.microsoft.com/office/drawing/2014/main" id="{418FABFB-664A-EAD3-1C83-B62862B0DF63}"/>
              </a:ext>
            </a:extLst>
          </p:cNvPr>
          <p:cNvSpPr/>
          <p:nvPr/>
        </p:nvSpPr>
        <p:spPr>
          <a:xfrm>
            <a:off x="6582667" y="1049601"/>
            <a:ext cx="2275086" cy="2357441"/>
          </a:xfrm>
          <a:prstGeom prst="rect">
            <a:avLst/>
          </a:prstGeom>
          <a:solidFill>
            <a:srgbClr val="D6E577"/>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5" name="Google Shape;13953;p49">
            <a:extLst>
              <a:ext uri="{FF2B5EF4-FFF2-40B4-BE49-F238E27FC236}">
                <a16:creationId xmlns:a16="http://schemas.microsoft.com/office/drawing/2014/main" id="{156E8377-AF5C-B90E-9841-F78E02477F05}"/>
              </a:ext>
            </a:extLst>
          </p:cNvPr>
          <p:cNvCxnSpPr>
            <a:cxnSpLocks/>
            <a:stCxn id="2" idx="1"/>
            <a:endCxn id="3" idx="2"/>
          </p:cNvCxnSpPr>
          <p:nvPr/>
        </p:nvCxnSpPr>
        <p:spPr>
          <a:xfrm rot="10800000" flipH="1" flipV="1">
            <a:off x="461175" y="3211719"/>
            <a:ext cx="4467103" cy="569005"/>
          </a:xfrm>
          <a:prstGeom prst="bentConnector4">
            <a:avLst>
              <a:gd name="adj1" fmla="val -5117"/>
              <a:gd name="adj2" fmla="val 229880"/>
            </a:avLst>
          </a:prstGeom>
          <a:noFill/>
          <a:ln w="9525" cap="flat" cmpd="sng">
            <a:solidFill>
              <a:srgbClr val="3F4D53"/>
            </a:solidFill>
            <a:prstDash val="solid"/>
            <a:round/>
            <a:headEnd type="none" w="med" len="med"/>
            <a:tailEnd type="triangle" w="med" len="med"/>
          </a:ln>
        </p:spPr>
      </p:cxnSp>
      <p:cxnSp>
        <p:nvCxnSpPr>
          <p:cNvPr id="6" name="Google Shape;13954;p49">
            <a:extLst>
              <a:ext uri="{FF2B5EF4-FFF2-40B4-BE49-F238E27FC236}">
                <a16:creationId xmlns:a16="http://schemas.microsoft.com/office/drawing/2014/main" id="{3DE15DA5-55D6-A6C2-8643-57AAE409FFE0}"/>
              </a:ext>
            </a:extLst>
          </p:cNvPr>
          <p:cNvCxnSpPr>
            <a:cxnSpLocks/>
            <a:stCxn id="3" idx="1"/>
            <a:endCxn id="4" idx="0"/>
          </p:cNvCxnSpPr>
          <p:nvPr/>
        </p:nvCxnSpPr>
        <p:spPr>
          <a:xfrm rot="10800000" flipH="1">
            <a:off x="3723550" y="1049602"/>
            <a:ext cx="3996659" cy="1552403"/>
          </a:xfrm>
          <a:prstGeom prst="bentConnector4">
            <a:avLst>
              <a:gd name="adj1" fmla="val -5720"/>
              <a:gd name="adj2" fmla="val 114726"/>
            </a:avLst>
          </a:prstGeom>
          <a:noFill/>
          <a:ln w="9525" cap="flat" cmpd="sng">
            <a:solidFill>
              <a:srgbClr val="3F4D53"/>
            </a:solidFill>
            <a:prstDash val="solid"/>
            <a:round/>
            <a:headEnd type="none" w="med" len="med"/>
            <a:tailEnd type="triangle" w="med" len="med"/>
          </a:ln>
        </p:spPr>
      </p:cxnSp>
      <p:cxnSp>
        <p:nvCxnSpPr>
          <p:cNvPr id="7" name="Google Shape;13956;p49">
            <a:extLst>
              <a:ext uri="{FF2B5EF4-FFF2-40B4-BE49-F238E27FC236}">
                <a16:creationId xmlns:a16="http://schemas.microsoft.com/office/drawing/2014/main" id="{8642C057-A6C0-8B19-C4D9-FD150E0CD977}"/>
              </a:ext>
            </a:extLst>
          </p:cNvPr>
          <p:cNvCxnSpPr>
            <a:cxnSpLocks/>
            <a:stCxn id="2" idx="0"/>
          </p:cNvCxnSpPr>
          <p:nvPr/>
        </p:nvCxnSpPr>
        <p:spPr>
          <a:xfrm rot="16200000" flipV="1">
            <a:off x="804298" y="1104435"/>
            <a:ext cx="135838" cy="1919869"/>
          </a:xfrm>
          <a:prstGeom prst="bentConnector2">
            <a:avLst/>
          </a:prstGeom>
          <a:noFill/>
          <a:ln w="9525" cap="flat" cmpd="sng">
            <a:solidFill>
              <a:srgbClr val="3F4D53"/>
            </a:solidFill>
            <a:prstDash val="solid"/>
            <a:round/>
            <a:headEnd type="triangle" w="med" len="med"/>
            <a:tailEnd type="none" w="med" len="med"/>
          </a:ln>
        </p:spPr>
      </p:cxnSp>
      <p:sp>
        <p:nvSpPr>
          <p:cNvPr id="8" name="Google Shape;13957;p49">
            <a:extLst>
              <a:ext uri="{FF2B5EF4-FFF2-40B4-BE49-F238E27FC236}">
                <a16:creationId xmlns:a16="http://schemas.microsoft.com/office/drawing/2014/main" id="{413A3B8D-F7CD-76B3-3236-6A42D4CF613D}"/>
              </a:ext>
            </a:extLst>
          </p:cNvPr>
          <p:cNvSpPr txBox="1"/>
          <p:nvPr/>
        </p:nvSpPr>
        <p:spPr>
          <a:xfrm>
            <a:off x="929498" y="2201878"/>
            <a:ext cx="2106768" cy="473876"/>
          </a:xfrm>
          <a:prstGeom prst="rect">
            <a:avLst/>
          </a:prstGeom>
          <a:noFill/>
          <a:ln>
            <a:noFill/>
          </a:ln>
        </p:spPr>
        <p:txBody>
          <a:bodyPr spcFirstLastPara="1" wrap="square" lIns="91425" tIns="91425" rIns="91425" bIns="91425" anchor="ctr" anchorCtr="0">
            <a:noAutofit/>
          </a:bodyPr>
          <a:lstStyle/>
          <a:p>
            <a:pPr algn="ctr"/>
            <a:r>
              <a:rPr lang="en-US" b="1" dirty="0">
                <a:solidFill>
                  <a:srgbClr val="3F4D53"/>
                </a:solidFill>
                <a:latin typeface="Aptos" panose="020B0004020202020204" pitchFamily="34" charset="0"/>
                <a:ea typeface="Poppins SemiBold"/>
                <a:cs typeface="Poppins SemiBold"/>
                <a:sym typeface="Poppins SemiBold"/>
              </a:rPr>
              <a:t>Customer Acquisition</a:t>
            </a:r>
            <a:endParaRPr dirty="0">
              <a:solidFill>
                <a:srgbClr val="3F4D53"/>
              </a:solidFill>
              <a:latin typeface="Aptos" panose="020B0004020202020204" pitchFamily="34" charset="0"/>
              <a:ea typeface="Poppins SemiBold"/>
              <a:cs typeface="Poppins SemiBold"/>
              <a:sym typeface="Poppins SemiBold"/>
            </a:endParaRPr>
          </a:p>
        </p:txBody>
      </p:sp>
      <p:sp>
        <p:nvSpPr>
          <p:cNvPr id="9" name="Google Shape;13959;p49">
            <a:extLst>
              <a:ext uri="{FF2B5EF4-FFF2-40B4-BE49-F238E27FC236}">
                <a16:creationId xmlns:a16="http://schemas.microsoft.com/office/drawing/2014/main" id="{03E11CD9-F265-C1F1-A0A4-AE5580B59390}"/>
              </a:ext>
            </a:extLst>
          </p:cNvPr>
          <p:cNvSpPr txBox="1"/>
          <p:nvPr/>
        </p:nvSpPr>
        <p:spPr>
          <a:xfrm>
            <a:off x="3875693" y="1361027"/>
            <a:ext cx="2183076" cy="491664"/>
          </a:xfrm>
          <a:prstGeom prst="rect">
            <a:avLst/>
          </a:prstGeom>
          <a:noFill/>
          <a:ln>
            <a:noFill/>
          </a:ln>
        </p:spPr>
        <p:txBody>
          <a:bodyPr spcFirstLastPara="1" wrap="square" lIns="91425" tIns="91425" rIns="91425" bIns="91425" anchor="ctr" anchorCtr="0">
            <a:noAutofit/>
          </a:bodyPr>
          <a:lstStyle/>
          <a:p>
            <a:pPr algn="ctr"/>
            <a:r>
              <a:rPr lang="en-US" b="1" dirty="0">
                <a:solidFill>
                  <a:srgbClr val="DCEE32"/>
                </a:solidFill>
                <a:latin typeface="Aptos" panose="020B0004020202020204" pitchFamily="34" charset="0"/>
                <a:ea typeface="Poppins SemiBold"/>
                <a:cs typeface="Poppins SemiBold"/>
                <a:sym typeface="Poppins SemiBold"/>
              </a:rPr>
              <a:t>Customer Retention</a:t>
            </a:r>
            <a:endParaRPr dirty="0">
              <a:solidFill>
                <a:srgbClr val="DCEE32"/>
              </a:solidFill>
              <a:latin typeface="Aptos" panose="020B0004020202020204" pitchFamily="34" charset="0"/>
              <a:ea typeface="Poppins SemiBold"/>
              <a:cs typeface="Poppins SemiBold"/>
              <a:sym typeface="Poppins SemiBold"/>
            </a:endParaRPr>
          </a:p>
        </p:txBody>
      </p:sp>
      <p:sp>
        <p:nvSpPr>
          <p:cNvPr id="10" name="Google Shape;13960;p49">
            <a:extLst>
              <a:ext uri="{FF2B5EF4-FFF2-40B4-BE49-F238E27FC236}">
                <a16:creationId xmlns:a16="http://schemas.microsoft.com/office/drawing/2014/main" id="{03EF4087-5A30-599E-D389-03F9CA1B85C5}"/>
              </a:ext>
            </a:extLst>
          </p:cNvPr>
          <p:cNvSpPr txBox="1"/>
          <p:nvPr/>
        </p:nvSpPr>
        <p:spPr>
          <a:xfrm>
            <a:off x="3762503" y="2097514"/>
            <a:ext cx="2409456" cy="1309528"/>
          </a:xfrm>
          <a:prstGeom prst="rect">
            <a:avLst/>
          </a:prstGeom>
          <a:noFill/>
          <a:ln>
            <a:noFill/>
          </a:ln>
        </p:spPr>
        <p:txBody>
          <a:bodyPr spcFirstLastPara="1" wrap="square" lIns="91425" tIns="91425" rIns="91425" bIns="91425" anchor="t" anchorCtr="0">
            <a:noAutofit/>
          </a:bodyPr>
          <a:lstStyle/>
          <a:p>
            <a:r>
              <a:rPr lang="en-US" sz="1200" dirty="0">
                <a:solidFill>
                  <a:srgbClr val="DCEE32"/>
                </a:solidFill>
              </a:rPr>
              <a:t>Focus on unpaid channels(Direct type-in, Organic) through SEO and website marketing because of their steady growth(Although low). This can increase customer retention.</a:t>
            </a:r>
          </a:p>
          <a:p>
            <a:pPr algn="ctr">
              <a:spcAft>
                <a:spcPts val="1600"/>
              </a:spcAft>
            </a:pPr>
            <a:endParaRPr sz="1200" dirty="0">
              <a:solidFill>
                <a:srgbClr val="D6E577"/>
              </a:solidFill>
              <a:latin typeface="Poppins Light"/>
              <a:ea typeface="Poppins Light"/>
              <a:cs typeface="Poppins Light"/>
              <a:sym typeface="Poppins Light"/>
            </a:endParaRPr>
          </a:p>
        </p:txBody>
      </p:sp>
      <p:sp>
        <p:nvSpPr>
          <p:cNvPr id="11" name="Google Shape;13961;p49">
            <a:extLst>
              <a:ext uri="{FF2B5EF4-FFF2-40B4-BE49-F238E27FC236}">
                <a16:creationId xmlns:a16="http://schemas.microsoft.com/office/drawing/2014/main" id="{2FFCBEBA-99AE-3F66-F6D1-F734F54B1D60}"/>
              </a:ext>
            </a:extLst>
          </p:cNvPr>
          <p:cNvSpPr txBox="1"/>
          <p:nvPr/>
        </p:nvSpPr>
        <p:spPr>
          <a:xfrm>
            <a:off x="6653433" y="1106211"/>
            <a:ext cx="2204319" cy="476634"/>
          </a:xfrm>
          <a:prstGeom prst="rect">
            <a:avLst/>
          </a:prstGeom>
          <a:noFill/>
          <a:ln>
            <a:noFill/>
          </a:ln>
        </p:spPr>
        <p:txBody>
          <a:bodyPr spcFirstLastPara="1" wrap="square" lIns="91425" tIns="91425" rIns="91425" bIns="91425" anchor="ctr" anchorCtr="0">
            <a:noAutofit/>
          </a:bodyPr>
          <a:lstStyle/>
          <a:p>
            <a:pPr algn="ctr"/>
            <a:r>
              <a:rPr lang="en" b="1" dirty="0">
                <a:solidFill>
                  <a:srgbClr val="3F4D53"/>
                </a:solidFill>
                <a:latin typeface="Aptos" panose="020B0004020202020204" pitchFamily="34" charset="0"/>
                <a:ea typeface="Poppins SemiBold"/>
                <a:cs typeface="Poppins SemiBold"/>
                <a:sym typeface="Poppins SemiBold"/>
              </a:rPr>
              <a:t>Decrease Bounce Rates</a:t>
            </a:r>
            <a:endParaRPr b="1" dirty="0">
              <a:solidFill>
                <a:srgbClr val="3F4D53"/>
              </a:solidFill>
              <a:latin typeface="Aptos" panose="020B0004020202020204" pitchFamily="34" charset="0"/>
              <a:ea typeface="Poppins SemiBold"/>
              <a:cs typeface="Poppins SemiBold"/>
              <a:sym typeface="Poppins SemiBold"/>
            </a:endParaRPr>
          </a:p>
        </p:txBody>
      </p:sp>
      <p:sp>
        <p:nvSpPr>
          <p:cNvPr id="12" name="Google Shape;13962;p49">
            <a:extLst>
              <a:ext uri="{FF2B5EF4-FFF2-40B4-BE49-F238E27FC236}">
                <a16:creationId xmlns:a16="http://schemas.microsoft.com/office/drawing/2014/main" id="{92AFC2F8-4959-060F-2CAE-CBDFCCD4F5EF}"/>
              </a:ext>
            </a:extLst>
          </p:cNvPr>
          <p:cNvSpPr txBox="1"/>
          <p:nvPr/>
        </p:nvSpPr>
        <p:spPr>
          <a:xfrm>
            <a:off x="6695490" y="1741420"/>
            <a:ext cx="2275086" cy="981620"/>
          </a:xfrm>
          <a:prstGeom prst="rect">
            <a:avLst/>
          </a:prstGeom>
          <a:noFill/>
          <a:ln>
            <a:noFill/>
          </a:ln>
        </p:spPr>
        <p:txBody>
          <a:bodyPr spcFirstLastPara="1" wrap="square" lIns="91425" tIns="91425" rIns="91425" bIns="91425" anchor="t" anchorCtr="0">
            <a:noAutofit/>
          </a:bodyPr>
          <a:lstStyle/>
          <a:p>
            <a:pPr>
              <a:spcAft>
                <a:spcPts val="1600"/>
              </a:spcAft>
            </a:pPr>
            <a:r>
              <a:rPr lang="en-US" sz="1200" dirty="0">
                <a:latin typeface="Aptos" panose="020B0004020202020204" pitchFamily="34" charset="0"/>
              </a:rPr>
              <a:t>The certain pages like </a:t>
            </a:r>
            <a:r>
              <a:rPr lang="en-US" sz="1200" b="1" dirty="0">
                <a:latin typeface="Aptos" panose="020B0004020202020204" pitchFamily="34" charset="0"/>
              </a:rPr>
              <a:t>lander pages and product related pages</a:t>
            </a:r>
            <a:r>
              <a:rPr lang="en-US" sz="1200" dirty="0">
                <a:latin typeface="Aptos" panose="020B0004020202020204" pitchFamily="34" charset="0"/>
              </a:rPr>
              <a:t> are having high bounce rates. We need to decrease them through increasing  </a:t>
            </a:r>
            <a:r>
              <a:rPr lang="en-US" sz="1200" dirty="0"/>
              <a:t>website load times to enhance user experience.</a:t>
            </a:r>
            <a:endParaRPr sz="1200" dirty="0">
              <a:solidFill>
                <a:srgbClr val="3F4D53"/>
              </a:solidFill>
              <a:latin typeface="Aptos" panose="020B0004020202020204" pitchFamily="34" charset="0"/>
              <a:ea typeface="Poppins Light"/>
              <a:cs typeface="Poppins Light"/>
              <a:sym typeface="Poppins Light"/>
            </a:endParaRPr>
          </a:p>
        </p:txBody>
      </p:sp>
      <p:grpSp>
        <p:nvGrpSpPr>
          <p:cNvPr id="13" name="Google Shape;13963;p49">
            <a:extLst>
              <a:ext uri="{FF2B5EF4-FFF2-40B4-BE49-F238E27FC236}">
                <a16:creationId xmlns:a16="http://schemas.microsoft.com/office/drawing/2014/main" id="{3202124F-CA54-50A0-8C51-80A9B5B66BD5}"/>
              </a:ext>
            </a:extLst>
          </p:cNvPr>
          <p:cNvGrpSpPr/>
          <p:nvPr/>
        </p:nvGrpSpPr>
        <p:grpSpPr>
          <a:xfrm>
            <a:off x="1223875" y="2709397"/>
            <a:ext cx="1447137" cy="147713"/>
            <a:chOff x="3465975" y="2270276"/>
            <a:chExt cx="1986364" cy="171929"/>
          </a:xfrm>
        </p:grpSpPr>
        <p:sp>
          <p:nvSpPr>
            <p:cNvPr id="14" name="Google Shape;13964;p49">
              <a:extLst>
                <a:ext uri="{FF2B5EF4-FFF2-40B4-BE49-F238E27FC236}">
                  <a16:creationId xmlns:a16="http://schemas.microsoft.com/office/drawing/2014/main" id="{AEDC2B2F-45BD-995B-FD79-DB0630380563}"/>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3965;p49">
              <a:extLst>
                <a:ext uri="{FF2B5EF4-FFF2-40B4-BE49-F238E27FC236}">
                  <a16:creationId xmlns:a16="http://schemas.microsoft.com/office/drawing/2014/main" id="{DC91CA2C-3AB6-B957-592E-023939D1E6E7}"/>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13966;p49">
              <a:extLst>
                <a:ext uri="{FF2B5EF4-FFF2-40B4-BE49-F238E27FC236}">
                  <a16:creationId xmlns:a16="http://schemas.microsoft.com/office/drawing/2014/main" id="{FA041B04-26AB-6D28-B6D0-BC96B2B908F7}"/>
                </a:ext>
              </a:extLst>
            </p:cNvPr>
            <p:cNvSpPr/>
            <p:nvPr/>
          </p:nvSpPr>
          <p:spPr>
            <a:xfrm rot="-5400000">
              <a:off x="4243603"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13967;p49">
              <a:extLst>
                <a:ext uri="{FF2B5EF4-FFF2-40B4-BE49-F238E27FC236}">
                  <a16:creationId xmlns:a16="http://schemas.microsoft.com/office/drawing/2014/main" id="{2442440C-D01D-CCD2-939B-776FCB1B7010}"/>
                </a:ext>
              </a:extLst>
            </p:cNvPr>
            <p:cNvSpPr/>
            <p:nvPr/>
          </p:nvSpPr>
          <p:spPr>
            <a:xfrm rot="-5400000">
              <a:off x="4502812"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3968;p49">
              <a:extLst>
                <a:ext uri="{FF2B5EF4-FFF2-40B4-BE49-F238E27FC236}">
                  <a16:creationId xmlns:a16="http://schemas.microsoft.com/office/drawing/2014/main" id="{93B52E0D-A9F8-4AE5-8942-E643BCB130EE}"/>
                </a:ext>
              </a:extLst>
            </p:cNvPr>
            <p:cNvSpPr/>
            <p:nvPr/>
          </p:nvSpPr>
          <p:spPr>
            <a:xfrm rot="-5400000">
              <a:off x="4762021" y="2270305"/>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3969;p49">
              <a:extLst>
                <a:ext uri="{FF2B5EF4-FFF2-40B4-BE49-F238E27FC236}">
                  <a16:creationId xmlns:a16="http://schemas.microsoft.com/office/drawing/2014/main" id="{38E82154-6160-11BE-8E34-855B486BB64D}"/>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3970;p49">
              <a:extLst>
                <a:ext uri="{FF2B5EF4-FFF2-40B4-BE49-F238E27FC236}">
                  <a16:creationId xmlns:a16="http://schemas.microsoft.com/office/drawing/2014/main" id="{760ECE33-909F-4242-1BDB-9B65F3FBBFEA}"/>
                </a:ext>
              </a:extLst>
            </p:cNvPr>
            <p:cNvSpPr/>
            <p:nvPr/>
          </p:nvSpPr>
          <p:spPr>
            <a:xfrm rot="-5400000">
              <a:off x="502123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3971;p49">
              <a:extLst>
                <a:ext uri="{FF2B5EF4-FFF2-40B4-BE49-F238E27FC236}">
                  <a16:creationId xmlns:a16="http://schemas.microsoft.com/office/drawing/2014/main" id="{CAA41619-B652-EA5A-BB44-4F43B97B9FF5}"/>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2" name="Google Shape;13972;p49">
            <a:extLst>
              <a:ext uri="{FF2B5EF4-FFF2-40B4-BE49-F238E27FC236}">
                <a16:creationId xmlns:a16="http://schemas.microsoft.com/office/drawing/2014/main" id="{8324F603-AF94-70A8-5698-F3CB12F50A81}"/>
              </a:ext>
            </a:extLst>
          </p:cNvPr>
          <p:cNvGrpSpPr/>
          <p:nvPr/>
        </p:nvGrpSpPr>
        <p:grpSpPr>
          <a:xfrm>
            <a:off x="4042083" y="1874842"/>
            <a:ext cx="1772392" cy="150287"/>
            <a:chOff x="3465975" y="2270276"/>
            <a:chExt cx="1986364" cy="171929"/>
          </a:xfrm>
        </p:grpSpPr>
        <p:sp>
          <p:nvSpPr>
            <p:cNvPr id="23" name="Google Shape;13973;p49">
              <a:extLst>
                <a:ext uri="{FF2B5EF4-FFF2-40B4-BE49-F238E27FC236}">
                  <a16:creationId xmlns:a16="http://schemas.microsoft.com/office/drawing/2014/main" id="{C0BFF94B-D86A-D8DC-DE67-8506A7FA74D4}"/>
                </a:ext>
              </a:extLst>
            </p:cNvPr>
            <p:cNvSpPr/>
            <p:nvPr/>
          </p:nvSpPr>
          <p:spPr>
            <a:xfrm rot="-5400000">
              <a:off x="372518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4" name="Google Shape;13974;p49">
              <a:extLst>
                <a:ext uri="{FF2B5EF4-FFF2-40B4-BE49-F238E27FC236}">
                  <a16:creationId xmlns:a16="http://schemas.microsoft.com/office/drawing/2014/main" id="{12DE5DCC-787D-F188-BE79-03DA9DFD8707}"/>
                </a:ext>
              </a:extLst>
            </p:cNvPr>
            <p:cNvSpPr/>
            <p:nvPr/>
          </p:nvSpPr>
          <p:spPr>
            <a:xfrm rot="-5400000">
              <a:off x="3984394"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5" name="Google Shape;13975;p49">
              <a:extLst>
                <a:ext uri="{FF2B5EF4-FFF2-40B4-BE49-F238E27FC236}">
                  <a16:creationId xmlns:a16="http://schemas.microsoft.com/office/drawing/2014/main" id="{3B743A3D-2238-5BC4-8A9E-5CF896CB354F}"/>
                </a:ext>
              </a:extLst>
            </p:cNvPr>
            <p:cNvSpPr/>
            <p:nvPr/>
          </p:nvSpPr>
          <p:spPr>
            <a:xfrm rot="-5400000">
              <a:off x="4243603"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6" name="Google Shape;13976;p49">
              <a:extLst>
                <a:ext uri="{FF2B5EF4-FFF2-40B4-BE49-F238E27FC236}">
                  <a16:creationId xmlns:a16="http://schemas.microsoft.com/office/drawing/2014/main" id="{998174B9-5D1B-8588-F867-6A1D6CCB2307}"/>
                </a:ext>
              </a:extLst>
            </p:cNvPr>
            <p:cNvSpPr/>
            <p:nvPr/>
          </p:nvSpPr>
          <p:spPr>
            <a:xfrm rot="-5400000">
              <a:off x="4502812" y="2270305"/>
              <a:ext cx="171900" cy="171900"/>
            </a:xfrm>
            <a:prstGeom prst="ellipse">
              <a:avLst/>
            </a:prstGeom>
            <a:solidFill>
              <a:srgbClr val="D6E577"/>
            </a:solid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7" name="Google Shape;13977;p49">
              <a:extLst>
                <a:ext uri="{FF2B5EF4-FFF2-40B4-BE49-F238E27FC236}">
                  <a16:creationId xmlns:a16="http://schemas.microsoft.com/office/drawing/2014/main" id="{2FDD4E74-6CBA-1286-26DE-E1BAA5CB82D4}"/>
                </a:ext>
              </a:extLst>
            </p:cNvPr>
            <p:cNvSpPr/>
            <p:nvPr/>
          </p:nvSpPr>
          <p:spPr>
            <a:xfrm rot="-5400000">
              <a:off x="4762021" y="2270305"/>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8" name="Google Shape;13978;p49">
              <a:extLst>
                <a:ext uri="{FF2B5EF4-FFF2-40B4-BE49-F238E27FC236}">
                  <a16:creationId xmlns:a16="http://schemas.microsoft.com/office/drawing/2014/main" id="{5563C15D-0F56-F811-9819-3ACF9BECDA06}"/>
                </a:ext>
              </a:extLst>
            </p:cNvPr>
            <p:cNvSpPr/>
            <p:nvPr/>
          </p:nvSpPr>
          <p:spPr>
            <a:xfrm rot="-5400000">
              <a:off x="3465975" y="2270305"/>
              <a:ext cx="171900" cy="171900"/>
            </a:xfrm>
            <a:prstGeom prst="ellipse">
              <a:avLst/>
            </a:prstGeom>
            <a:solidFill>
              <a:srgbClr val="D6E577"/>
            </a:solidFill>
            <a:ln w="19050"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29" name="Google Shape;13979;p49">
              <a:extLst>
                <a:ext uri="{FF2B5EF4-FFF2-40B4-BE49-F238E27FC236}">
                  <a16:creationId xmlns:a16="http://schemas.microsoft.com/office/drawing/2014/main" id="{F718692F-BD11-DBA6-5624-20D6B3BCE57B}"/>
                </a:ext>
              </a:extLst>
            </p:cNvPr>
            <p:cNvSpPr/>
            <p:nvPr/>
          </p:nvSpPr>
          <p:spPr>
            <a:xfrm rot="-5400000">
              <a:off x="502123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sp>
          <p:nvSpPr>
            <p:cNvPr id="30" name="Google Shape;13980;p49">
              <a:extLst>
                <a:ext uri="{FF2B5EF4-FFF2-40B4-BE49-F238E27FC236}">
                  <a16:creationId xmlns:a16="http://schemas.microsoft.com/office/drawing/2014/main" id="{968F79BA-8146-5AD4-2CBA-7E34C287A46A}"/>
                </a:ext>
              </a:extLst>
            </p:cNvPr>
            <p:cNvSpPr/>
            <p:nvPr/>
          </p:nvSpPr>
          <p:spPr>
            <a:xfrm rot="-5400000">
              <a:off x="5280440" y="2270276"/>
              <a:ext cx="171900" cy="171900"/>
            </a:xfrm>
            <a:prstGeom prst="ellipse">
              <a:avLst/>
            </a:prstGeom>
            <a:noFill/>
            <a:ln w="9525" cap="flat" cmpd="sng">
              <a:solidFill>
                <a:srgbClr val="D6E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5AC77"/>
                </a:solidFill>
                <a:effectLst/>
                <a:uLnTx/>
                <a:uFillTx/>
              </a:endParaRPr>
            </a:p>
          </p:txBody>
        </p:sp>
      </p:grpSp>
      <p:grpSp>
        <p:nvGrpSpPr>
          <p:cNvPr id="31" name="Google Shape;13981;p49">
            <a:extLst>
              <a:ext uri="{FF2B5EF4-FFF2-40B4-BE49-F238E27FC236}">
                <a16:creationId xmlns:a16="http://schemas.microsoft.com/office/drawing/2014/main" id="{E38DF36E-B804-5F5A-3DD4-5AB306AA5EFF}"/>
              </a:ext>
            </a:extLst>
          </p:cNvPr>
          <p:cNvGrpSpPr/>
          <p:nvPr/>
        </p:nvGrpSpPr>
        <p:grpSpPr>
          <a:xfrm>
            <a:off x="6931832" y="1582845"/>
            <a:ext cx="1673549" cy="145693"/>
            <a:chOff x="3465975" y="2270276"/>
            <a:chExt cx="1986364" cy="171929"/>
          </a:xfrm>
        </p:grpSpPr>
        <p:sp>
          <p:nvSpPr>
            <p:cNvPr id="32" name="Google Shape;13982;p49">
              <a:extLst>
                <a:ext uri="{FF2B5EF4-FFF2-40B4-BE49-F238E27FC236}">
                  <a16:creationId xmlns:a16="http://schemas.microsoft.com/office/drawing/2014/main" id="{AF453986-18EF-8374-C2DE-C8EE59840683}"/>
                </a:ext>
              </a:extLst>
            </p:cNvPr>
            <p:cNvSpPr/>
            <p:nvPr/>
          </p:nvSpPr>
          <p:spPr>
            <a:xfrm rot="-5400000">
              <a:off x="372518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3983;p49">
              <a:extLst>
                <a:ext uri="{FF2B5EF4-FFF2-40B4-BE49-F238E27FC236}">
                  <a16:creationId xmlns:a16="http://schemas.microsoft.com/office/drawing/2014/main" id="{2EA2334C-CB12-3A61-58A6-2BDFE78B6E93}"/>
                </a:ext>
              </a:extLst>
            </p:cNvPr>
            <p:cNvSpPr/>
            <p:nvPr/>
          </p:nvSpPr>
          <p:spPr>
            <a:xfrm rot="-5400000">
              <a:off x="3984394"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3984;p49">
              <a:extLst>
                <a:ext uri="{FF2B5EF4-FFF2-40B4-BE49-F238E27FC236}">
                  <a16:creationId xmlns:a16="http://schemas.microsoft.com/office/drawing/2014/main" id="{6A6CC6B6-2A6E-3A05-2DEC-9ADEC52A122D}"/>
                </a:ext>
              </a:extLst>
            </p:cNvPr>
            <p:cNvSpPr/>
            <p:nvPr/>
          </p:nvSpPr>
          <p:spPr>
            <a:xfrm rot="-5400000">
              <a:off x="4243603"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3985;p49">
              <a:extLst>
                <a:ext uri="{FF2B5EF4-FFF2-40B4-BE49-F238E27FC236}">
                  <a16:creationId xmlns:a16="http://schemas.microsoft.com/office/drawing/2014/main" id="{8B7AF200-1561-771A-FB6C-C36AD0431FAC}"/>
                </a:ext>
              </a:extLst>
            </p:cNvPr>
            <p:cNvSpPr/>
            <p:nvPr/>
          </p:nvSpPr>
          <p:spPr>
            <a:xfrm rot="-5400000">
              <a:off x="4502812"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3986;p49">
              <a:extLst>
                <a:ext uri="{FF2B5EF4-FFF2-40B4-BE49-F238E27FC236}">
                  <a16:creationId xmlns:a16="http://schemas.microsoft.com/office/drawing/2014/main" id="{AC602F0A-4BF2-1B0B-EE82-7E8798A50AB6}"/>
                </a:ext>
              </a:extLst>
            </p:cNvPr>
            <p:cNvSpPr/>
            <p:nvPr/>
          </p:nvSpPr>
          <p:spPr>
            <a:xfrm rot="-5400000">
              <a:off x="4762021" y="2270305"/>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3987;p49">
              <a:extLst>
                <a:ext uri="{FF2B5EF4-FFF2-40B4-BE49-F238E27FC236}">
                  <a16:creationId xmlns:a16="http://schemas.microsoft.com/office/drawing/2014/main" id="{CE6E0BC3-9700-C215-C843-6C05FC6D8293}"/>
                </a:ext>
              </a:extLst>
            </p:cNvPr>
            <p:cNvSpPr/>
            <p:nvPr/>
          </p:nvSpPr>
          <p:spPr>
            <a:xfrm rot="-5400000">
              <a:off x="3465975" y="2270305"/>
              <a:ext cx="171900" cy="171900"/>
            </a:xfrm>
            <a:prstGeom prst="ellipse">
              <a:avLst/>
            </a:prstGeom>
            <a:solidFill>
              <a:srgbClr val="3F4D53"/>
            </a:solidFill>
            <a:ln w="19050"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3988;p49">
              <a:extLst>
                <a:ext uri="{FF2B5EF4-FFF2-40B4-BE49-F238E27FC236}">
                  <a16:creationId xmlns:a16="http://schemas.microsoft.com/office/drawing/2014/main" id="{2F6D2EEE-1955-9504-C5EB-C9C4E5D71B28}"/>
                </a:ext>
              </a:extLst>
            </p:cNvPr>
            <p:cNvSpPr/>
            <p:nvPr/>
          </p:nvSpPr>
          <p:spPr>
            <a:xfrm rot="-5400000">
              <a:off x="5021230" y="2270276"/>
              <a:ext cx="171900" cy="171900"/>
            </a:xfrm>
            <a:prstGeom prst="ellipse">
              <a:avLst/>
            </a:prstGeom>
            <a:solidFill>
              <a:srgbClr val="3F4D53"/>
            </a:solid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3989;p49">
              <a:extLst>
                <a:ext uri="{FF2B5EF4-FFF2-40B4-BE49-F238E27FC236}">
                  <a16:creationId xmlns:a16="http://schemas.microsoft.com/office/drawing/2014/main" id="{18067726-4B7C-CDC2-C989-C9ECDCA0090F}"/>
                </a:ext>
              </a:extLst>
            </p:cNvPr>
            <p:cNvSpPr/>
            <p:nvPr/>
          </p:nvSpPr>
          <p:spPr>
            <a:xfrm rot="-5400000">
              <a:off x="5280440" y="2270276"/>
              <a:ext cx="171900" cy="171900"/>
            </a:xfrm>
            <a:prstGeom prst="ellipse">
              <a:avLst/>
            </a:prstGeom>
            <a:noFill/>
            <a:ln w="9525" cap="flat" cmpd="sng">
              <a:solidFill>
                <a:srgbClr val="3F4D5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Google Shape;13958;p49">
            <a:extLst>
              <a:ext uri="{FF2B5EF4-FFF2-40B4-BE49-F238E27FC236}">
                <a16:creationId xmlns:a16="http://schemas.microsoft.com/office/drawing/2014/main" id="{79B2C1E1-7D19-B4F1-1964-12B95849B3EC}"/>
              </a:ext>
            </a:extLst>
          </p:cNvPr>
          <p:cNvSpPr txBox="1"/>
          <p:nvPr/>
        </p:nvSpPr>
        <p:spPr>
          <a:xfrm>
            <a:off x="452833" y="2857085"/>
            <a:ext cx="2800378" cy="1197160"/>
          </a:xfrm>
          <a:prstGeom prst="rect">
            <a:avLst/>
          </a:prstGeom>
          <a:noFill/>
          <a:ln>
            <a:noFill/>
          </a:ln>
        </p:spPr>
        <p:txBody>
          <a:bodyPr spcFirstLastPara="1" wrap="square" lIns="91425" tIns="91425" rIns="91425" bIns="91425" anchor="t" anchorCtr="0">
            <a:noAutofit/>
          </a:bodyPr>
          <a:lstStyle/>
          <a:p>
            <a:r>
              <a:rPr lang="en-US" sz="1200" dirty="0"/>
              <a:t>Invest in customer acquisition strategies to attract new customers.</a:t>
            </a:r>
          </a:p>
          <a:p>
            <a:r>
              <a:rPr lang="en-US" sz="1200" b="1" dirty="0"/>
              <a:t>Because our website visitors are very larger than customers. </a:t>
            </a:r>
            <a:r>
              <a:rPr lang="en-US" sz="1200" dirty="0"/>
              <a:t>This could involve paid advertising, email marketing, and loyalty programs</a:t>
            </a:r>
            <a:r>
              <a:rPr lang="en-US" sz="1200" dirty="0">
                <a:latin typeface="Aptos" panose="020B0004020202020204" pitchFamily="34" charset="0"/>
              </a:rPr>
              <a:t>.</a:t>
            </a:r>
          </a:p>
        </p:txBody>
      </p:sp>
      <p:sp>
        <p:nvSpPr>
          <p:cNvPr id="52" name="Google Shape;9720;p42">
            <a:extLst>
              <a:ext uri="{FF2B5EF4-FFF2-40B4-BE49-F238E27FC236}">
                <a16:creationId xmlns:a16="http://schemas.microsoft.com/office/drawing/2014/main" id="{5151F60C-9FC4-98D0-6EB4-541EDABB9584}"/>
              </a:ext>
            </a:extLst>
          </p:cNvPr>
          <p:cNvSpPr/>
          <p:nvPr/>
        </p:nvSpPr>
        <p:spPr>
          <a:xfrm>
            <a:off x="303626" y="844560"/>
            <a:ext cx="2592125" cy="701641"/>
          </a:xfrm>
          <a:prstGeom prst="rect">
            <a:avLst/>
          </a:prstGeom>
          <a:solidFill>
            <a:srgbClr val="3F4D53"/>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DCEE32"/>
                </a:solidFill>
                <a:effectLst/>
                <a:uLnTx/>
                <a:uFillTx/>
                <a:latin typeface="Aptos" panose="020B0004020202020204" pitchFamily="34" charset="0"/>
              </a:rPr>
              <a:t>Customer </a:t>
            </a:r>
            <a:r>
              <a:rPr kumimoji="0" lang="en-US" sz="1800" b="1" i="0" u="none" strike="noStrike" kern="0" cap="none" spc="0" normalizeH="0" baseline="0" noProof="0" dirty="0" err="1">
                <a:ln>
                  <a:noFill/>
                </a:ln>
                <a:solidFill>
                  <a:srgbClr val="DCEE32"/>
                </a:solidFill>
                <a:effectLst/>
                <a:uLnTx/>
                <a:uFillTx/>
                <a:latin typeface="Aptos" panose="020B0004020202020204" pitchFamily="34" charset="0"/>
              </a:rPr>
              <a:t>Acquisi</a:t>
            </a:r>
            <a:r>
              <a:rPr lang="en-US" sz="1800" b="1" dirty="0" err="1">
                <a:solidFill>
                  <a:srgbClr val="DCEE32"/>
                </a:solidFill>
                <a:latin typeface="Aptos" panose="020B0004020202020204" pitchFamily="34" charset="0"/>
              </a:rPr>
              <a:t>tion</a:t>
            </a:r>
            <a:r>
              <a:rPr lang="en-US" sz="1800" b="1" dirty="0">
                <a:solidFill>
                  <a:srgbClr val="DCEE32"/>
                </a:solidFill>
                <a:latin typeface="Aptos" panose="020B0004020202020204" pitchFamily="34" charset="0"/>
              </a:rPr>
              <a:t> and Retention</a:t>
            </a:r>
            <a:endParaRPr kumimoji="0" sz="1800" b="0" i="0" u="none" strike="noStrike" kern="0" cap="none" spc="0" normalizeH="0" baseline="0" noProof="0" dirty="0">
              <a:ln>
                <a:noFill/>
              </a:ln>
              <a:solidFill>
                <a:srgbClr val="DCEE32"/>
              </a:solidFill>
              <a:effectLst/>
              <a:uLnTx/>
              <a:uFillTx/>
              <a:latin typeface="Aptos" panose="020B0004020202020204" pitchFamily="34" charset="0"/>
            </a:endParaRPr>
          </a:p>
        </p:txBody>
      </p:sp>
      <p:sp>
        <p:nvSpPr>
          <p:cNvPr id="54" name="TextBox 53">
            <a:extLst>
              <a:ext uri="{FF2B5EF4-FFF2-40B4-BE49-F238E27FC236}">
                <a16:creationId xmlns:a16="http://schemas.microsoft.com/office/drawing/2014/main" id="{E7D31F5E-48EE-755F-EA5D-86A37320DAB6}"/>
              </a:ext>
            </a:extLst>
          </p:cNvPr>
          <p:cNvSpPr txBox="1"/>
          <p:nvPr/>
        </p:nvSpPr>
        <p:spPr>
          <a:xfrm>
            <a:off x="971276" y="19271"/>
            <a:ext cx="7424171" cy="400110"/>
          </a:xfrm>
          <a:prstGeom prst="rect">
            <a:avLst/>
          </a:prstGeom>
          <a:noFill/>
        </p:spPr>
        <p:txBody>
          <a:bodyPr wrap="square" rtlCol="0">
            <a:spAutoFit/>
          </a:bodyPr>
          <a:lstStyle/>
          <a:p>
            <a:pPr algn="ct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Areas Where Support Needed -4</a:t>
            </a:r>
          </a:p>
        </p:txBody>
      </p:sp>
    </p:spTree>
    <p:extLst>
      <p:ext uri="{BB962C8B-B14F-4D97-AF65-F5344CB8AC3E}">
        <p14:creationId xmlns:p14="http://schemas.microsoft.com/office/powerpoint/2010/main" val="1106761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5837;p78">
            <a:extLst>
              <a:ext uri="{FF2B5EF4-FFF2-40B4-BE49-F238E27FC236}">
                <a16:creationId xmlns:a16="http://schemas.microsoft.com/office/drawing/2014/main" id="{FCF064B2-D7F5-DECF-47AF-650136AA42FC}"/>
              </a:ext>
            </a:extLst>
          </p:cNvPr>
          <p:cNvGrpSpPr/>
          <p:nvPr/>
        </p:nvGrpSpPr>
        <p:grpSpPr>
          <a:xfrm>
            <a:off x="677524" y="944731"/>
            <a:ext cx="2623983" cy="3689255"/>
            <a:chOff x="1027175" y="1193817"/>
            <a:chExt cx="2396331" cy="3369183"/>
          </a:xfrm>
          <a:solidFill>
            <a:srgbClr val="DCEE32"/>
          </a:solidFill>
        </p:grpSpPr>
        <p:sp>
          <p:nvSpPr>
            <p:cNvPr id="3" name="Google Shape;15838;p78">
              <a:extLst>
                <a:ext uri="{FF2B5EF4-FFF2-40B4-BE49-F238E27FC236}">
                  <a16:creationId xmlns:a16="http://schemas.microsoft.com/office/drawing/2014/main" id="{E3359E66-E9BD-BDC8-BE2E-7A426E2499FE}"/>
                </a:ext>
              </a:extLst>
            </p:cNvPr>
            <p:cNvSpPr/>
            <p:nvPr/>
          </p:nvSpPr>
          <p:spPr>
            <a:xfrm>
              <a:off x="2456665" y="1726135"/>
              <a:ext cx="966841" cy="1255970"/>
            </a:xfrm>
            <a:custGeom>
              <a:avLst/>
              <a:gdLst/>
              <a:ahLst/>
              <a:cxnLst/>
              <a:rect l="l" t="t" r="r" b="b"/>
              <a:pathLst>
                <a:path w="13406" h="17415" extrusionOk="0">
                  <a:moveTo>
                    <a:pt x="7255" y="1"/>
                  </a:moveTo>
                  <a:lnTo>
                    <a:pt x="5112" y="2153"/>
                  </a:lnTo>
                  <a:cubicBezTo>
                    <a:pt x="5155" y="2313"/>
                    <a:pt x="5207" y="2493"/>
                    <a:pt x="5261" y="2673"/>
                  </a:cubicBezTo>
                  <a:cubicBezTo>
                    <a:pt x="5515" y="3670"/>
                    <a:pt x="5643" y="4349"/>
                    <a:pt x="5155" y="4837"/>
                  </a:cubicBezTo>
                  <a:cubicBezTo>
                    <a:pt x="4826" y="5176"/>
                    <a:pt x="4380" y="5176"/>
                    <a:pt x="4222" y="5176"/>
                  </a:cubicBezTo>
                  <a:cubicBezTo>
                    <a:pt x="3744" y="5176"/>
                    <a:pt x="2917" y="5028"/>
                    <a:pt x="2355" y="4922"/>
                  </a:cubicBezTo>
                  <a:lnTo>
                    <a:pt x="22" y="7276"/>
                  </a:lnTo>
                  <a:cubicBezTo>
                    <a:pt x="11" y="7276"/>
                    <a:pt x="1" y="7286"/>
                    <a:pt x="1" y="7297"/>
                  </a:cubicBezTo>
                  <a:cubicBezTo>
                    <a:pt x="1931" y="9524"/>
                    <a:pt x="3108" y="12430"/>
                    <a:pt x="3129" y="15601"/>
                  </a:cubicBezTo>
                  <a:lnTo>
                    <a:pt x="7498" y="15601"/>
                  </a:lnTo>
                  <a:lnTo>
                    <a:pt x="8655" y="17415"/>
                  </a:lnTo>
                  <a:lnTo>
                    <a:pt x="9800" y="15601"/>
                  </a:lnTo>
                  <a:lnTo>
                    <a:pt x="13406" y="15601"/>
                  </a:lnTo>
                  <a:cubicBezTo>
                    <a:pt x="13395" y="12515"/>
                    <a:pt x="12780" y="9513"/>
                    <a:pt x="11582" y="6692"/>
                  </a:cubicBezTo>
                  <a:cubicBezTo>
                    <a:pt x="10542" y="4222"/>
                    <a:pt x="9079" y="1973"/>
                    <a:pt x="725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5839;p78">
              <a:extLst>
                <a:ext uri="{FF2B5EF4-FFF2-40B4-BE49-F238E27FC236}">
                  <a16:creationId xmlns:a16="http://schemas.microsoft.com/office/drawing/2014/main" id="{285F81C6-7DC2-7433-A275-F686FA44A895}"/>
                </a:ext>
              </a:extLst>
            </p:cNvPr>
            <p:cNvSpPr/>
            <p:nvPr/>
          </p:nvSpPr>
          <p:spPr>
            <a:xfrm>
              <a:off x="2420678" y="2923904"/>
              <a:ext cx="1001314" cy="1099902"/>
            </a:xfrm>
            <a:custGeom>
              <a:avLst/>
              <a:gdLst/>
              <a:ahLst/>
              <a:cxnLst/>
              <a:rect l="l" t="t" r="r" b="b"/>
              <a:pathLst>
                <a:path w="13884" h="15251" extrusionOk="0">
                  <a:moveTo>
                    <a:pt x="3596" y="1"/>
                  </a:moveTo>
                  <a:cubicBezTo>
                    <a:pt x="3373" y="3097"/>
                    <a:pt x="2048" y="5897"/>
                    <a:pt x="1" y="7997"/>
                  </a:cubicBezTo>
                  <a:lnTo>
                    <a:pt x="2939" y="10924"/>
                  </a:lnTo>
                  <a:lnTo>
                    <a:pt x="2409" y="13310"/>
                  </a:lnTo>
                  <a:lnTo>
                    <a:pt x="4794" y="12779"/>
                  </a:lnTo>
                  <a:lnTo>
                    <a:pt x="7276" y="15251"/>
                  </a:lnTo>
                  <a:cubicBezTo>
                    <a:pt x="9333" y="13161"/>
                    <a:pt x="10945" y="10743"/>
                    <a:pt x="12081" y="8049"/>
                  </a:cubicBezTo>
                  <a:cubicBezTo>
                    <a:pt x="13173" y="5494"/>
                    <a:pt x="13766" y="2789"/>
                    <a:pt x="13884" y="1"/>
                  </a:cubicBezTo>
                  <a:lnTo>
                    <a:pt x="10861" y="1"/>
                  </a:lnTo>
                  <a:lnTo>
                    <a:pt x="10002" y="1347"/>
                  </a:lnTo>
                  <a:cubicBezTo>
                    <a:pt x="9821" y="1634"/>
                    <a:pt x="9493" y="1814"/>
                    <a:pt x="9154" y="1814"/>
                  </a:cubicBezTo>
                  <a:cubicBezTo>
                    <a:pt x="8803" y="1814"/>
                    <a:pt x="8485" y="1634"/>
                    <a:pt x="8294" y="1347"/>
                  </a:cubicBezTo>
                  <a:lnTo>
                    <a:pt x="7446"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5840;p78">
              <a:extLst>
                <a:ext uri="{FF2B5EF4-FFF2-40B4-BE49-F238E27FC236}">
                  <a16:creationId xmlns:a16="http://schemas.microsoft.com/office/drawing/2014/main" id="{FB2459E7-C9D1-13A7-2DE3-930B804E5D33}"/>
                </a:ext>
              </a:extLst>
            </p:cNvPr>
            <p:cNvSpPr/>
            <p:nvPr/>
          </p:nvSpPr>
          <p:spPr>
            <a:xfrm>
              <a:off x="1027175" y="2103178"/>
              <a:ext cx="1504567" cy="1504567"/>
            </a:xfrm>
            <a:custGeom>
              <a:avLst/>
              <a:gdLst/>
              <a:ahLst/>
              <a:cxnLst/>
              <a:rect l="l" t="t" r="r" b="b"/>
              <a:pathLst>
                <a:path w="20862" h="20862" extrusionOk="0">
                  <a:moveTo>
                    <a:pt x="10426" y="1"/>
                  </a:moveTo>
                  <a:cubicBezTo>
                    <a:pt x="4666" y="1"/>
                    <a:pt x="0" y="4667"/>
                    <a:pt x="0" y="10426"/>
                  </a:cubicBezTo>
                  <a:cubicBezTo>
                    <a:pt x="0" y="16184"/>
                    <a:pt x="4666" y="20862"/>
                    <a:pt x="10426" y="20862"/>
                  </a:cubicBezTo>
                  <a:cubicBezTo>
                    <a:pt x="16184" y="20862"/>
                    <a:pt x="20861" y="16184"/>
                    <a:pt x="20861" y="10426"/>
                  </a:cubicBezTo>
                  <a:cubicBezTo>
                    <a:pt x="20861" y="4667"/>
                    <a:pt x="16184" y="1"/>
                    <a:pt x="10426" y="1"/>
                  </a:cubicBezTo>
                  <a:close/>
                </a:path>
              </a:pathLst>
            </a:custGeom>
            <a:solidFill>
              <a:schemeClr val="tx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6" name="Google Shape;15841;p78">
              <a:extLst>
                <a:ext uri="{FF2B5EF4-FFF2-40B4-BE49-F238E27FC236}">
                  <a16:creationId xmlns:a16="http://schemas.microsoft.com/office/drawing/2014/main" id="{46542F2D-ED00-AE27-A2CC-C31363FE25A5}"/>
                </a:ext>
              </a:extLst>
            </p:cNvPr>
            <p:cNvGrpSpPr/>
            <p:nvPr/>
          </p:nvGrpSpPr>
          <p:grpSpPr>
            <a:xfrm>
              <a:off x="1427750" y="3550266"/>
              <a:ext cx="1465674" cy="1012734"/>
              <a:chOff x="1122950" y="3550266"/>
              <a:chExt cx="1465674" cy="1012734"/>
            </a:xfrm>
            <a:grpFill/>
          </p:grpSpPr>
          <p:sp>
            <p:nvSpPr>
              <p:cNvPr id="13" name="Google Shape;15842;p78">
                <a:extLst>
                  <a:ext uri="{FF2B5EF4-FFF2-40B4-BE49-F238E27FC236}">
                    <a16:creationId xmlns:a16="http://schemas.microsoft.com/office/drawing/2014/main" id="{C528C030-E5D5-318A-6FC5-1404139D31C4}"/>
                  </a:ext>
                </a:extLst>
              </p:cNvPr>
              <p:cNvSpPr/>
              <p:nvPr/>
            </p:nvSpPr>
            <p:spPr>
              <a:xfrm>
                <a:off x="1301354" y="3550266"/>
                <a:ext cx="1287270" cy="970735"/>
              </a:xfrm>
              <a:custGeom>
                <a:avLst/>
                <a:gdLst/>
                <a:ahLst/>
                <a:cxnLst/>
                <a:rect l="l" t="t" r="r" b="b"/>
                <a:pathLst>
                  <a:path w="17849" h="13460" extrusionOk="0">
                    <a:moveTo>
                      <a:pt x="10564" y="1"/>
                    </a:moveTo>
                    <a:cubicBezTo>
                      <a:pt x="8304" y="1984"/>
                      <a:pt x="5356" y="3193"/>
                      <a:pt x="2122" y="3193"/>
                    </a:cubicBezTo>
                    <a:lnTo>
                      <a:pt x="2016" y="3193"/>
                    </a:lnTo>
                    <a:lnTo>
                      <a:pt x="2016" y="6799"/>
                    </a:lnTo>
                    <a:lnTo>
                      <a:pt x="1" y="8082"/>
                    </a:lnTo>
                    <a:lnTo>
                      <a:pt x="2016" y="9366"/>
                    </a:lnTo>
                    <a:lnTo>
                      <a:pt x="2016" y="13459"/>
                    </a:lnTo>
                    <a:lnTo>
                      <a:pt x="2122" y="13459"/>
                    </a:lnTo>
                    <a:cubicBezTo>
                      <a:pt x="5229" y="13459"/>
                      <a:pt x="8252" y="12844"/>
                      <a:pt x="11104" y="11645"/>
                    </a:cubicBezTo>
                    <a:cubicBezTo>
                      <a:pt x="13597" y="10585"/>
                      <a:pt x="15866" y="9121"/>
                      <a:pt x="17849" y="7266"/>
                    </a:cubicBezTo>
                    <a:lnTo>
                      <a:pt x="15770" y="5197"/>
                    </a:lnTo>
                    <a:lnTo>
                      <a:pt x="13925" y="5611"/>
                    </a:lnTo>
                    <a:cubicBezTo>
                      <a:pt x="13851" y="5622"/>
                      <a:pt x="13776" y="5633"/>
                      <a:pt x="13703" y="5633"/>
                    </a:cubicBezTo>
                    <a:cubicBezTo>
                      <a:pt x="13437" y="5633"/>
                      <a:pt x="13183" y="5527"/>
                      <a:pt x="12992" y="5336"/>
                    </a:cubicBezTo>
                    <a:cubicBezTo>
                      <a:pt x="12748" y="5091"/>
                      <a:pt x="12642" y="4742"/>
                      <a:pt x="12716" y="4402"/>
                    </a:cubicBezTo>
                    <a:lnTo>
                      <a:pt x="13130" y="2567"/>
                    </a:lnTo>
                    <a:lnTo>
                      <a:pt x="10585" y="22"/>
                    </a:lnTo>
                    <a:lnTo>
                      <a:pt x="10564"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5843;p78">
                <a:extLst>
                  <a:ext uri="{FF2B5EF4-FFF2-40B4-BE49-F238E27FC236}">
                    <a16:creationId xmlns:a16="http://schemas.microsoft.com/office/drawing/2014/main" id="{16C4D5D2-58E8-B0DF-67C1-2B422E107C66}"/>
                  </a:ext>
                </a:extLst>
              </p:cNvPr>
              <p:cNvSpPr/>
              <p:nvPr/>
            </p:nvSpPr>
            <p:spPr>
              <a:xfrm>
                <a:off x="1122950" y="3778800"/>
                <a:ext cx="329700" cy="784200"/>
              </a:xfrm>
              <a:prstGeom prst="rect">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15844;p78">
              <a:extLst>
                <a:ext uri="{FF2B5EF4-FFF2-40B4-BE49-F238E27FC236}">
                  <a16:creationId xmlns:a16="http://schemas.microsoft.com/office/drawing/2014/main" id="{AF094AA9-A3BE-D521-9367-4314FA5796C9}"/>
                </a:ext>
              </a:extLst>
            </p:cNvPr>
            <p:cNvGrpSpPr/>
            <p:nvPr/>
          </p:nvGrpSpPr>
          <p:grpSpPr>
            <a:xfrm>
              <a:off x="1824100" y="1193817"/>
              <a:ext cx="1105312" cy="1005064"/>
              <a:chOff x="1519300" y="1193817"/>
              <a:chExt cx="1105312" cy="1005064"/>
            </a:xfrm>
            <a:grpFill/>
          </p:grpSpPr>
          <p:sp>
            <p:nvSpPr>
              <p:cNvPr id="11" name="Google Shape;15845;p78">
                <a:extLst>
                  <a:ext uri="{FF2B5EF4-FFF2-40B4-BE49-F238E27FC236}">
                    <a16:creationId xmlns:a16="http://schemas.microsoft.com/office/drawing/2014/main" id="{A6772893-EEDC-7049-7BBB-8C17572D901C}"/>
                  </a:ext>
                </a:extLst>
              </p:cNvPr>
              <p:cNvSpPr/>
              <p:nvPr/>
            </p:nvSpPr>
            <p:spPr>
              <a:xfrm>
                <a:off x="1519301" y="1193817"/>
                <a:ext cx="1105311" cy="1005064"/>
              </a:xfrm>
              <a:custGeom>
                <a:avLst/>
                <a:gdLst/>
                <a:ahLst/>
                <a:cxnLst/>
                <a:rect l="l" t="t" r="r" b="b"/>
                <a:pathLst>
                  <a:path w="15326" h="13936" extrusionOk="0">
                    <a:moveTo>
                      <a:pt x="12" y="0"/>
                    </a:moveTo>
                    <a:lnTo>
                      <a:pt x="12" y="3521"/>
                    </a:lnTo>
                    <a:lnTo>
                      <a:pt x="1730" y="4613"/>
                    </a:lnTo>
                    <a:cubicBezTo>
                      <a:pt x="2016" y="4794"/>
                      <a:pt x="2197" y="5112"/>
                      <a:pt x="2197" y="5462"/>
                    </a:cubicBezTo>
                    <a:cubicBezTo>
                      <a:pt x="2197" y="5812"/>
                      <a:pt x="2016" y="6130"/>
                      <a:pt x="1730" y="6310"/>
                    </a:cubicBezTo>
                    <a:lnTo>
                      <a:pt x="12" y="7403"/>
                    </a:lnTo>
                    <a:lnTo>
                      <a:pt x="12" y="10255"/>
                    </a:lnTo>
                    <a:cubicBezTo>
                      <a:pt x="12" y="10266"/>
                      <a:pt x="1" y="10277"/>
                      <a:pt x="1" y="10288"/>
                    </a:cubicBezTo>
                    <a:cubicBezTo>
                      <a:pt x="3140" y="10510"/>
                      <a:pt x="5972" y="11857"/>
                      <a:pt x="8082" y="13936"/>
                    </a:cubicBezTo>
                    <a:lnTo>
                      <a:pt x="10797" y="11210"/>
                    </a:lnTo>
                    <a:lnTo>
                      <a:pt x="13215" y="11507"/>
                    </a:lnTo>
                    <a:lnTo>
                      <a:pt x="12748" y="9248"/>
                    </a:lnTo>
                    <a:lnTo>
                      <a:pt x="15326" y="6650"/>
                    </a:lnTo>
                    <a:cubicBezTo>
                      <a:pt x="13226" y="4582"/>
                      <a:pt x="10787" y="2949"/>
                      <a:pt x="8082" y="1803"/>
                    </a:cubicBezTo>
                    <a:cubicBezTo>
                      <a:pt x="5516" y="711"/>
                      <a:pt x="2801" y="107"/>
                      <a:pt x="1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5846;p78">
                <a:extLst>
                  <a:ext uri="{FF2B5EF4-FFF2-40B4-BE49-F238E27FC236}">
                    <a16:creationId xmlns:a16="http://schemas.microsoft.com/office/drawing/2014/main" id="{64247B2B-730F-6FEB-A349-F01037259BBA}"/>
                  </a:ext>
                </a:extLst>
              </p:cNvPr>
              <p:cNvSpPr/>
              <p:nvPr/>
            </p:nvSpPr>
            <p:spPr>
              <a:xfrm>
                <a:off x="1519300" y="1304250"/>
                <a:ext cx="329700" cy="478200"/>
              </a:xfrm>
              <a:prstGeom prst="rect">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 name="Google Shape;15847;p78">
              <a:extLst>
                <a:ext uri="{FF2B5EF4-FFF2-40B4-BE49-F238E27FC236}">
                  <a16:creationId xmlns:a16="http://schemas.microsoft.com/office/drawing/2014/main" id="{11795083-F483-51ED-E001-C4DB261874AE}"/>
                </a:ext>
              </a:extLst>
            </p:cNvPr>
            <p:cNvGrpSpPr/>
            <p:nvPr/>
          </p:nvGrpSpPr>
          <p:grpSpPr>
            <a:xfrm>
              <a:off x="1390415" y="2500836"/>
              <a:ext cx="776686" cy="620446"/>
              <a:chOff x="4352330" y="4281824"/>
              <a:chExt cx="318052" cy="254125"/>
            </a:xfrm>
            <a:grpFill/>
          </p:grpSpPr>
          <p:sp>
            <p:nvSpPr>
              <p:cNvPr id="9" name="Google Shape;15848;p78">
                <a:extLst>
                  <a:ext uri="{FF2B5EF4-FFF2-40B4-BE49-F238E27FC236}">
                    <a16:creationId xmlns:a16="http://schemas.microsoft.com/office/drawing/2014/main" id="{6832D117-D5FB-AAE4-0F0D-91BECB7B0465}"/>
                  </a:ext>
                </a:extLst>
              </p:cNvPr>
              <p:cNvSpPr/>
              <p:nvPr/>
            </p:nvSpPr>
            <p:spPr>
              <a:xfrm>
                <a:off x="4506475" y="4466950"/>
                <a:ext cx="10450" cy="16000"/>
              </a:xfrm>
              <a:custGeom>
                <a:avLst/>
                <a:gdLst/>
                <a:ahLst/>
                <a:cxnLst/>
                <a:rect l="l" t="t" r="r" b="b"/>
                <a:pathLst>
                  <a:path w="418" h="640" extrusionOk="0">
                    <a:moveTo>
                      <a:pt x="1" y="0"/>
                    </a:moveTo>
                    <a:lnTo>
                      <a:pt x="1" y="639"/>
                    </a:lnTo>
                    <a:lnTo>
                      <a:pt x="418" y="639"/>
                    </a:lnTo>
                    <a:lnTo>
                      <a:pt x="418"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5849;p78">
                <a:extLst>
                  <a:ext uri="{FF2B5EF4-FFF2-40B4-BE49-F238E27FC236}">
                    <a16:creationId xmlns:a16="http://schemas.microsoft.com/office/drawing/2014/main" id="{0CD6F9B4-767D-E5E5-C63B-A6C33E7C87B7}"/>
                  </a:ext>
                </a:extLst>
              </p:cNvPr>
              <p:cNvSpPr/>
              <p:nvPr/>
            </p:nvSpPr>
            <p:spPr>
              <a:xfrm>
                <a:off x="4352350" y="4281825"/>
                <a:ext cx="318050" cy="254125"/>
              </a:xfrm>
              <a:custGeom>
                <a:avLst/>
                <a:gdLst/>
                <a:ahLst/>
                <a:cxnLst/>
                <a:rect l="l" t="t" r="r" b="b"/>
                <a:pathLst>
                  <a:path w="12722" h="10165" extrusionOk="0">
                    <a:moveTo>
                      <a:pt x="6379" y="468"/>
                    </a:moveTo>
                    <a:lnTo>
                      <a:pt x="8215" y="1692"/>
                    </a:lnTo>
                    <a:lnTo>
                      <a:pt x="4534" y="1692"/>
                    </a:lnTo>
                    <a:lnTo>
                      <a:pt x="6379" y="468"/>
                    </a:lnTo>
                    <a:close/>
                    <a:moveTo>
                      <a:pt x="3771" y="1692"/>
                    </a:moveTo>
                    <a:lnTo>
                      <a:pt x="3718" y="1728"/>
                    </a:lnTo>
                    <a:cubicBezTo>
                      <a:pt x="3655" y="1773"/>
                      <a:pt x="3620" y="1834"/>
                      <a:pt x="3620" y="1905"/>
                    </a:cubicBezTo>
                    <a:lnTo>
                      <a:pt x="3620" y="2331"/>
                    </a:lnTo>
                    <a:lnTo>
                      <a:pt x="1748" y="2331"/>
                    </a:lnTo>
                    <a:lnTo>
                      <a:pt x="2635" y="1692"/>
                    </a:lnTo>
                    <a:close/>
                    <a:moveTo>
                      <a:pt x="10113" y="1692"/>
                    </a:moveTo>
                    <a:lnTo>
                      <a:pt x="11010" y="2331"/>
                    </a:lnTo>
                    <a:lnTo>
                      <a:pt x="9129" y="2331"/>
                    </a:lnTo>
                    <a:lnTo>
                      <a:pt x="9129" y="1905"/>
                    </a:lnTo>
                    <a:cubicBezTo>
                      <a:pt x="9129" y="1834"/>
                      <a:pt x="9093" y="1773"/>
                      <a:pt x="9031" y="1728"/>
                    </a:cubicBezTo>
                    <a:lnTo>
                      <a:pt x="8978" y="1692"/>
                    </a:lnTo>
                    <a:close/>
                    <a:moveTo>
                      <a:pt x="8703" y="2118"/>
                    </a:moveTo>
                    <a:lnTo>
                      <a:pt x="8703" y="3281"/>
                    </a:lnTo>
                    <a:lnTo>
                      <a:pt x="7319" y="2562"/>
                    </a:lnTo>
                    <a:cubicBezTo>
                      <a:pt x="7292" y="2553"/>
                      <a:pt x="7257" y="2544"/>
                      <a:pt x="7221" y="2544"/>
                    </a:cubicBezTo>
                    <a:lnTo>
                      <a:pt x="5953" y="2544"/>
                    </a:lnTo>
                    <a:cubicBezTo>
                      <a:pt x="5918" y="2544"/>
                      <a:pt x="5873" y="2553"/>
                      <a:pt x="5847" y="2571"/>
                    </a:cubicBezTo>
                    <a:lnTo>
                      <a:pt x="4045" y="3653"/>
                    </a:lnTo>
                    <a:lnTo>
                      <a:pt x="4045" y="2118"/>
                    </a:lnTo>
                    <a:close/>
                    <a:moveTo>
                      <a:pt x="3620" y="3600"/>
                    </a:moveTo>
                    <a:lnTo>
                      <a:pt x="3620" y="3813"/>
                    </a:lnTo>
                    <a:lnTo>
                      <a:pt x="3203" y="3813"/>
                    </a:lnTo>
                    <a:lnTo>
                      <a:pt x="3203" y="3600"/>
                    </a:lnTo>
                    <a:close/>
                    <a:moveTo>
                      <a:pt x="9758" y="3600"/>
                    </a:moveTo>
                    <a:lnTo>
                      <a:pt x="9758" y="3839"/>
                    </a:lnTo>
                    <a:lnTo>
                      <a:pt x="9306" y="3600"/>
                    </a:lnTo>
                    <a:close/>
                    <a:moveTo>
                      <a:pt x="2777" y="3600"/>
                    </a:moveTo>
                    <a:lnTo>
                      <a:pt x="2777" y="3892"/>
                    </a:lnTo>
                    <a:lnTo>
                      <a:pt x="2138" y="4239"/>
                    </a:lnTo>
                    <a:lnTo>
                      <a:pt x="2138" y="3600"/>
                    </a:lnTo>
                    <a:close/>
                    <a:moveTo>
                      <a:pt x="10610" y="3600"/>
                    </a:moveTo>
                    <a:lnTo>
                      <a:pt x="10610" y="4274"/>
                    </a:lnTo>
                    <a:lnTo>
                      <a:pt x="10184" y="4052"/>
                    </a:lnTo>
                    <a:lnTo>
                      <a:pt x="10184" y="3600"/>
                    </a:lnTo>
                    <a:close/>
                    <a:moveTo>
                      <a:pt x="3620" y="2757"/>
                    </a:moveTo>
                    <a:lnTo>
                      <a:pt x="3620" y="3174"/>
                    </a:lnTo>
                    <a:lnTo>
                      <a:pt x="1934" y="3174"/>
                    </a:lnTo>
                    <a:cubicBezTo>
                      <a:pt x="1810" y="3174"/>
                      <a:pt x="1721" y="3271"/>
                      <a:pt x="1721" y="3387"/>
                    </a:cubicBezTo>
                    <a:lnTo>
                      <a:pt x="1721" y="4469"/>
                    </a:lnTo>
                    <a:lnTo>
                      <a:pt x="1295" y="4691"/>
                    </a:lnTo>
                    <a:lnTo>
                      <a:pt x="1295" y="2757"/>
                    </a:lnTo>
                    <a:close/>
                    <a:moveTo>
                      <a:pt x="11453" y="2757"/>
                    </a:moveTo>
                    <a:lnTo>
                      <a:pt x="11453" y="4718"/>
                    </a:lnTo>
                    <a:lnTo>
                      <a:pt x="11036" y="4496"/>
                    </a:lnTo>
                    <a:lnTo>
                      <a:pt x="11036" y="3387"/>
                    </a:lnTo>
                    <a:cubicBezTo>
                      <a:pt x="11036" y="3271"/>
                      <a:pt x="10939" y="3174"/>
                      <a:pt x="10823" y="3174"/>
                    </a:cubicBezTo>
                    <a:lnTo>
                      <a:pt x="9129" y="3174"/>
                    </a:lnTo>
                    <a:lnTo>
                      <a:pt x="9129" y="2757"/>
                    </a:lnTo>
                    <a:close/>
                    <a:moveTo>
                      <a:pt x="4995" y="4239"/>
                    </a:moveTo>
                    <a:lnTo>
                      <a:pt x="3300" y="5330"/>
                    </a:lnTo>
                    <a:cubicBezTo>
                      <a:pt x="3238" y="5365"/>
                      <a:pt x="3203" y="5436"/>
                      <a:pt x="3203" y="5507"/>
                    </a:cubicBezTo>
                    <a:lnTo>
                      <a:pt x="3203" y="5720"/>
                    </a:lnTo>
                    <a:lnTo>
                      <a:pt x="453" y="5720"/>
                    </a:lnTo>
                    <a:lnTo>
                      <a:pt x="453" y="5631"/>
                    </a:lnTo>
                    <a:lnTo>
                      <a:pt x="3043" y="4239"/>
                    </a:lnTo>
                    <a:close/>
                    <a:moveTo>
                      <a:pt x="6379" y="3848"/>
                    </a:moveTo>
                    <a:lnTo>
                      <a:pt x="9129" y="5623"/>
                    </a:lnTo>
                    <a:lnTo>
                      <a:pt x="9129" y="5720"/>
                    </a:lnTo>
                    <a:lnTo>
                      <a:pt x="3620" y="5720"/>
                    </a:lnTo>
                    <a:lnTo>
                      <a:pt x="3620" y="5623"/>
                    </a:lnTo>
                    <a:lnTo>
                      <a:pt x="6379" y="3848"/>
                    </a:lnTo>
                    <a:close/>
                    <a:moveTo>
                      <a:pt x="7168" y="2961"/>
                    </a:moveTo>
                    <a:lnTo>
                      <a:pt x="12305" y="5631"/>
                    </a:lnTo>
                    <a:lnTo>
                      <a:pt x="12305" y="5720"/>
                    </a:lnTo>
                    <a:lnTo>
                      <a:pt x="9555" y="5720"/>
                    </a:lnTo>
                    <a:lnTo>
                      <a:pt x="9555" y="5507"/>
                    </a:lnTo>
                    <a:cubicBezTo>
                      <a:pt x="9555" y="5436"/>
                      <a:pt x="9510" y="5365"/>
                      <a:pt x="9457" y="5330"/>
                    </a:cubicBezTo>
                    <a:lnTo>
                      <a:pt x="6494" y="3423"/>
                    </a:lnTo>
                    <a:cubicBezTo>
                      <a:pt x="6458" y="3400"/>
                      <a:pt x="6418" y="3389"/>
                      <a:pt x="6378" y="3389"/>
                    </a:cubicBezTo>
                    <a:cubicBezTo>
                      <a:pt x="6339" y="3389"/>
                      <a:pt x="6299" y="3400"/>
                      <a:pt x="6263" y="3423"/>
                    </a:cubicBezTo>
                    <a:lnTo>
                      <a:pt x="5651" y="3813"/>
                    </a:lnTo>
                    <a:lnTo>
                      <a:pt x="4595" y="3813"/>
                    </a:lnTo>
                    <a:lnTo>
                      <a:pt x="6015" y="2961"/>
                    </a:lnTo>
                    <a:close/>
                    <a:moveTo>
                      <a:pt x="2990" y="7202"/>
                    </a:moveTo>
                    <a:lnTo>
                      <a:pt x="2990" y="7618"/>
                    </a:lnTo>
                    <a:lnTo>
                      <a:pt x="2564" y="7618"/>
                    </a:lnTo>
                    <a:lnTo>
                      <a:pt x="2564" y="7202"/>
                    </a:lnTo>
                    <a:close/>
                    <a:moveTo>
                      <a:pt x="3832" y="7202"/>
                    </a:moveTo>
                    <a:lnTo>
                      <a:pt x="3832" y="7618"/>
                    </a:lnTo>
                    <a:lnTo>
                      <a:pt x="3416" y="7618"/>
                    </a:lnTo>
                    <a:lnTo>
                      <a:pt x="3416" y="7202"/>
                    </a:lnTo>
                    <a:close/>
                    <a:moveTo>
                      <a:pt x="9342" y="7202"/>
                    </a:moveTo>
                    <a:lnTo>
                      <a:pt x="9342" y="7618"/>
                    </a:lnTo>
                    <a:lnTo>
                      <a:pt x="8916" y="7618"/>
                    </a:lnTo>
                    <a:lnTo>
                      <a:pt x="8916" y="7202"/>
                    </a:lnTo>
                    <a:close/>
                    <a:moveTo>
                      <a:pt x="10184" y="7202"/>
                    </a:moveTo>
                    <a:lnTo>
                      <a:pt x="10184" y="7618"/>
                    </a:lnTo>
                    <a:lnTo>
                      <a:pt x="9758" y="7618"/>
                    </a:lnTo>
                    <a:lnTo>
                      <a:pt x="9758" y="7202"/>
                    </a:lnTo>
                    <a:close/>
                    <a:moveTo>
                      <a:pt x="2990" y="8044"/>
                    </a:moveTo>
                    <a:lnTo>
                      <a:pt x="2990" y="8470"/>
                    </a:lnTo>
                    <a:lnTo>
                      <a:pt x="2564" y="8470"/>
                    </a:lnTo>
                    <a:lnTo>
                      <a:pt x="2564" y="8044"/>
                    </a:lnTo>
                    <a:close/>
                    <a:moveTo>
                      <a:pt x="3832" y="8044"/>
                    </a:moveTo>
                    <a:lnTo>
                      <a:pt x="3832" y="8470"/>
                    </a:lnTo>
                    <a:lnTo>
                      <a:pt x="3416" y="8470"/>
                    </a:lnTo>
                    <a:lnTo>
                      <a:pt x="3416" y="8044"/>
                    </a:lnTo>
                    <a:close/>
                    <a:moveTo>
                      <a:pt x="9342" y="8044"/>
                    </a:moveTo>
                    <a:lnTo>
                      <a:pt x="9342" y="8470"/>
                    </a:lnTo>
                    <a:lnTo>
                      <a:pt x="8916" y="8470"/>
                    </a:lnTo>
                    <a:lnTo>
                      <a:pt x="8916" y="8044"/>
                    </a:lnTo>
                    <a:close/>
                    <a:moveTo>
                      <a:pt x="10184" y="8044"/>
                    </a:moveTo>
                    <a:lnTo>
                      <a:pt x="10184" y="8470"/>
                    </a:lnTo>
                    <a:lnTo>
                      <a:pt x="9758" y="8470"/>
                    </a:lnTo>
                    <a:lnTo>
                      <a:pt x="9758" y="8044"/>
                    </a:lnTo>
                    <a:close/>
                    <a:moveTo>
                      <a:pt x="1535" y="6137"/>
                    </a:moveTo>
                    <a:lnTo>
                      <a:pt x="1331" y="6447"/>
                    </a:lnTo>
                    <a:cubicBezTo>
                      <a:pt x="1305" y="6483"/>
                      <a:pt x="1295" y="6518"/>
                      <a:pt x="1295" y="6563"/>
                    </a:cubicBezTo>
                    <a:lnTo>
                      <a:pt x="1295" y="9313"/>
                    </a:lnTo>
                    <a:cubicBezTo>
                      <a:pt x="1295" y="9357"/>
                      <a:pt x="1305" y="9392"/>
                      <a:pt x="1331" y="9428"/>
                    </a:cubicBezTo>
                    <a:lnTo>
                      <a:pt x="1535" y="9739"/>
                    </a:lnTo>
                    <a:lnTo>
                      <a:pt x="630" y="9739"/>
                    </a:lnTo>
                    <a:lnTo>
                      <a:pt x="834" y="9428"/>
                    </a:lnTo>
                    <a:cubicBezTo>
                      <a:pt x="861" y="9392"/>
                      <a:pt x="870" y="9357"/>
                      <a:pt x="870" y="9313"/>
                    </a:cubicBezTo>
                    <a:lnTo>
                      <a:pt x="870" y="6563"/>
                    </a:lnTo>
                    <a:cubicBezTo>
                      <a:pt x="870" y="6518"/>
                      <a:pt x="861" y="6483"/>
                      <a:pt x="834" y="6447"/>
                    </a:cubicBezTo>
                    <a:lnTo>
                      <a:pt x="630" y="6137"/>
                    </a:lnTo>
                    <a:close/>
                    <a:moveTo>
                      <a:pt x="3513" y="6137"/>
                    </a:moveTo>
                    <a:lnTo>
                      <a:pt x="3832" y="6625"/>
                    </a:lnTo>
                    <a:lnTo>
                      <a:pt x="3832" y="6776"/>
                    </a:lnTo>
                    <a:lnTo>
                      <a:pt x="2351" y="6776"/>
                    </a:lnTo>
                    <a:cubicBezTo>
                      <a:pt x="2236" y="6776"/>
                      <a:pt x="2138" y="6873"/>
                      <a:pt x="2138" y="6989"/>
                    </a:cubicBezTo>
                    <a:lnTo>
                      <a:pt x="2138" y="8683"/>
                    </a:lnTo>
                    <a:cubicBezTo>
                      <a:pt x="2138" y="8798"/>
                      <a:pt x="2236" y="8887"/>
                      <a:pt x="2351" y="8887"/>
                    </a:cubicBezTo>
                    <a:lnTo>
                      <a:pt x="3832" y="8887"/>
                    </a:lnTo>
                    <a:lnTo>
                      <a:pt x="3832" y="9251"/>
                    </a:lnTo>
                    <a:lnTo>
                      <a:pt x="3513" y="9739"/>
                    </a:lnTo>
                    <a:lnTo>
                      <a:pt x="2041" y="9739"/>
                    </a:lnTo>
                    <a:lnTo>
                      <a:pt x="1721" y="9251"/>
                    </a:lnTo>
                    <a:lnTo>
                      <a:pt x="1721" y="6625"/>
                    </a:lnTo>
                    <a:lnTo>
                      <a:pt x="2041" y="6137"/>
                    </a:lnTo>
                    <a:close/>
                    <a:moveTo>
                      <a:pt x="4924" y="6137"/>
                    </a:moveTo>
                    <a:lnTo>
                      <a:pt x="4720" y="6447"/>
                    </a:lnTo>
                    <a:cubicBezTo>
                      <a:pt x="4693" y="6483"/>
                      <a:pt x="4684" y="6518"/>
                      <a:pt x="4684" y="6563"/>
                    </a:cubicBezTo>
                    <a:lnTo>
                      <a:pt x="4684" y="9313"/>
                    </a:lnTo>
                    <a:cubicBezTo>
                      <a:pt x="4684" y="9357"/>
                      <a:pt x="4693" y="9392"/>
                      <a:pt x="4720" y="9428"/>
                    </a:cubicBezTo>
                    <a:lnTo>
                      <a:pt x="4924" y="9739"/>
                    </a:lnTo>
                    <a:lnTo>
                      <a:pt x="4019" y="9739"/>
                    </a:lnTo>
                    <a:lnTo>
                      <a:pt x="4223" y="9428"/>
                    </a:lnTo>
                    <a:cubicBezTo>
                      <a:pt x="4250" y="9392"/>
                      <a:pt x="4258" y="9357"/>
                      <a:pt x="4258" y="9313"/>
                    </a:cubicBezTo>
                    <a:lnTo>
                      <a:pt x="4258" y="6563"/>
                    </a:lnTo>
                    <a:cubicBezTo>
                      <a:pt x="4258" y="6518"/>
                      <a:pt x="4250" y="6483"/>
                      <a:pt x="4223" y="6447"/>
                    </a:cubicBezTo>
                    <a:lnTo>
                      <a:pt x="4019" y="6137"/>
                    </a:lnTo>
                    <a:close/>
                    <a:moveTo>
                      <a:pt x="6795" y="7202"/>
                    </a:moveTo>
                    <a:lnTo>
                      <a:pt x="6795" y="9739"/>
                    </a:lnTo>
                    <a:lnTo>
                      <a:pt x="5953" y="9739"/>
                    </a:lnTo>
                    <a:lnTo>
                      <a:pt x="5953" y="7202"/>
                    </a:lnTo>
                    <a:close/>
                    <a:moveTo>
                      <a:pt x="7319" y="6137"/>
                    </a:moveTo>
                    <a:lnTo>
                      <a:pt x="7647" y="6625"/>
                    </a:lnTo>
                    <a:lnTo>
                      <a:pt x="7647" y="9251"/>
                    </a:lnTo>
                    <a:lnTo>
                      <a:pt x="7319" y="9739"/>
                    </a:lnTo>
                    <a:lnTo>
                      <a:pt x="7221" y="9739"/>
                    </a:lnTo>
                    <a:lnTo>
                      <a:pt x="7221" y="6989"/>
                    </a:lnTo>
                    <a:cubicBezTo>
                      <a:pt x="7221" y="6873"/>
                      <a:pt x="7124" y="6776"/>
                      <a:pt x="7008" y="6776"/>
                    </a:cubicBezTo>
                    <a:lnTo>
                      <a:pt x="5740" y="6776"/>
                    </a:lnTo>
                    <a:cubicBezTo>
                      <a:pt x="5624" y="6776"/>
                      <a:pt x="5527" y="6873"/>
                      <a:pt x="5527" y="6989"/>
                    </a:cubicBezTo>
                    <a:lnTo>
                      <a:pt x="5527" y="9739"/>
                    </a:lnTo>
                    <a:lnTo>
                      <a:pt x="5429" y="9739"/>
                    </a:lnTo>
                    <a:lnTo>
                      <a:pt x="5101" y="9251"/>
                    </a:lnTo>
                    <a:lnTo>
                      <a:pt x="5101" y="6625"/>
                    </a:lnTo>
                    <a:lnTo>
                      <a:pt x="5429" y="6137"/>
                    </a:lnTo>
                    <a:close/>
                    <a:moveTo>
                      <a:pt x="8729" y="6137"/>
                    </a:moveTo>
                    <a:lnTo>
                      <a:pt x="8526" y="6447"/>
                    </a:lnTo>
                    <a:cubicBezTo>
                      <a:pt x="8508" y="6483"/>
                      <a:pt x="8490" y="6518"/>
                      <a:pt x="8490" y="6563"/>
                    </a:cubicBezTo>
                    <a:lnTo>
                      <a:pt x="8490" y="9313"/>
                    </a:lnTo>
                    <a:cubicBezTo>
                      <a:pt x="8490" y="9357"/>
                      <a:pt x="8508" y="9392"/>
                      <a:pt x="8526" y="9428"/>
                    </a:cubicBezTo>
                    <a:lnTo>
                      <a:pt x="8729" y="9739"/>
                    </a:lnTo>
                    <a:lnTo>
                      <a:pt x="7824" y="9739"/>
                    </a:lnTo>
                    <a:lnTo>
                      <a:pt x="8029" y="9428"/>
                    </a:lnTo>
                    <a:cubicBezTo>
                      <a:pt x="8055" y="9392"/>
                      <a:pt x="8064" y="9357"/>
                      <a:pt x="8064" y="9313"/>
                    </a:cubicBezTo>
                    <a:lnTo>
                      <a:pt x="8064" y="6563"/>
                    </a:lnTo>
                    <a:cubicBezTo>
                      <a:pt x="8064" y="6518"/>
                      <a:pt x="8055" y="6483"/>
                      <a:pt x="8029" y="6447"/>
                    </a:cubicBezTo>
                    <a:lnTo>
                      <a:pt x="7824" y="6137"/>
                    </a:lnTo>
                    <a:close/>
                    <a:moveTo>
                      <a:pt x="10708" y="6137"/>
                    </a:moveTo>
                    <a:lnTo>
                      <a:pt x="11036" y="6625"/>
                    </a:lnTo>
                    <a:lnTo>
                      <a:pt x="11036" y="9251"/>
                    </a:lnTo>
                    <a:lnTo>
                      <a:pt x="10708" y="9739"/>
                    </a:lnTo>
                    <a:lnTo>
                      <a:pt x="9244" y="9739"/>
                    </a:lnTo>
                    <a:lnTo>
                      <a:pt x="8916" y="9251"/>
                    </a:lnTo>
                    <a:lnTo>
                      <a:pt x="8916" y="8887"/>
                    </a:lnTo>
                    <a:lnTo>
                      <a:pt x="10397" y="8887"/>
                    </a:lnTo>
                    <a:cubicBezTo>
                      <a:pt x="10513" y="8887"/>
                      <a:pt x="10610" y="8798"/>
                      <a:pt x="10610" y="8683"/>
                    </a:cubicBezTo>
                    <a:lnTo>
                      <a:pt x="10610" y="6989"/>
                    </a:lnTo>
                    <a:cubicBezTo>
                      <a:pt x="10610" y="6873"/>
                      <a:pt x="10513" y="6776"/>
                      <a:pt x="10397" y="6776"/>
                    </a:cubicBezTo>
                    <a:lnTo>
                      <a:pt x="8916" y="6776"/>
                    </a:lnTo>
                    <a:lnTo>
                      <a:pt x="8916" y="6625"/>
                    </a:lnTo>
                    <a:lnTo>
                      <a:pt x="9244" y="6137"/>
                    </a:lnTo>
                    <a:close/>
                    <a:moveTo>
                      <a:pt x="12118" y="6137"/>
                    </a:moveTo>
                    <a:lnTo>
                      <a:pt x="11914" y="6447"/>
                    </a:lnTo>
                    <a:cubicBezTo>
                      <a:pt x="11887" y="6483"/>
                      <a:pt x="11879" y="6518"/>
                      <a:pt x="11879" y="6563"/>
                    </a:cubicBezTo>
                    <a:lnTo>
                      <a:pt x="11879" y="9313"/>
                    </a:lnTo>
                    <a:cubicBezTo>
                      <a:pt x="11879" y="9357"/>
                      <a:pt x="11887" y="9392"/>
                      <a:pt x="11914" y="9428"/>
                    </a:cubicBezTo>
                    <a:lnTo>
                      <a:pt x="12118" y="9739"/>
                    </a:lnTo>
                    <a:lnTo>
                      <a:pt x="11213" y="9739"/>
                    </a:lnTo>
                    <a:lnTo>
                      <a:pt x="11418" y="9428"/>
                    </a:lnTo>
                    <a:cubicBezTo>
                      <a:pt x="11444" y="9392"/>
                      <a:pt x="11453" y="9357"/>
                      <a:pt x="11453" y="9313"/>
                    </a:cubicBezTo>
                    <a:lnTo>
                      <a:pt x="11453" y="6563"/>
                    </a:lnTo>
                    <a:cubicBezTo>
                      <a:pt x="11453" y="6518"/>
                      <a:pt x="11444" y="6483"/>
                      <a:pt x="11418" y="6447"/>
                    </a:cubicBezTo>
                    <a:lnTo>
                      <a:pt x="11213" y="6137"/>
                    </a:lnTo>
                    <a:close/>
                    <a:moveTo>
                      <a:pt x="6374" y="0"/>
                    </a:moveTo>
                    <a:cubicBezTo>
                      <a:pt x="6332" y="0"/>
                      <a:pt x="6290" y="11"/>
                      <a:pt x="6255" y="34"/>
                    </a:cubicBezTo>
                    <a:lnTo>
                      <a:pt x="4409" y="1276"/>
                    </a:lnTo>
                    <a:lnTo>
                      <a:pt x="2564" y="1276"/>
                    </a:lnTo>
                    <a:cubicBezTo>
                      <a:pt x="2520" y="1276"/>
                      <a:pt x="2476" y="1284"/>
                      <a:pt x="2440" y="1311"/>
                    </a:cubicBezTo>
                    <a:lnTo>
                      <a:pt x="958" y="2367"/>
                    </a:lnTo>
                    <a:cubicBezTo>
                      <a:pt x="905" y="2411"/>
                      <a:pt x="870" y="2473"/>
                      <a:pt x="870" y="2544"/>
                    </a:cubicBezTo>
                    <a:lnTo>
                      <a:pt x="870" y="4921"/>
                    </a:lnTo>
                    <a:lnTo>
                      <a:pt x="134" y="5321"/>
                    </a:lnTo>
                    <a:cubicBezTo>
                      <a:pt x="71" y="5356"/>
                      <a:pt x="27" y="5427"/>
                      <a:pt x="27" y="5507"/>
                    </a:cubicBezTo>
                    <a:lnTo>
                      <a:pt x="27" y="5924"/>
                    </a:lnTo>
                    <a:cubicBezTo>
                      <a:pt x="27" y="5968"/>
                      <a:pt x="36" y="6013"/>
                      <a:pt x="63" y="6048"/>
                    </a:cubicBezTo>
                    <a:lnTo>
                      <a:pt x="453" y="6625"/>
                    </a:lnTo>
                    <a:lnTo>
                      <a:pt x="453" y="9251"/>
                    </a:lnTo>
                    <a:lnTo>
                      <a:pt x="63" y="9836"/>
                    </a:lnTo>
                    <a:cubicBezTo>
                      <a:pt x="0" y="9925"/>
                      <a:pt x="27" y="10058"/>
                      <a:pt x="116" y="10129"/>
                    </a:cubicBezTo>
                    <a:cubicBezTo>
                      <a:pt x="151" y="10147"/>
                      <a:pt x="195" y="10165"/>
                      <a:pt x="240" y="10165"/>
                    </a:cubicBezTo>
                    <a:lnTo>
                      <a:pt x="12518" y="10165"/>
                    </a:lnTo>
                    <a:cubicBezTo>
                      <a:pt x="12633" y="10165"/>
                      <a:pt x="12721" y="10067"/>
                      <a:pt x="12721" y="9952"/>
                    </a:cubicBezTo>
                    <a:cubicBezTo>
                      <a:pt x="12721" y="9907"/>
                      <a:pt x="12713" y="9863"/>
                      <a:pt x="12686" y="9836"/>
                    </a:cubicBezTo>
                    <a:lnTo>
                      <a:pt x="12305" y="9251"/>
                    </a:lnTo>
                    <a:lnTo>
                      <a:pt x="12305" y="6625"/>
                    </a:lnTo>
                    <a:lnTo>
                      <a:pt x="12686" y="6048"/>
                    </a:lnTo>
                    <a:cubicBezTo>
                      <a:pt x="12713" y="6013"/>
                      <a:pt x="12721" y="5968"/>
                      <a:pt x="12721" y="5924"/>
                    </a:cubicBezTo>
                    <a:lnTo>
                      <a:pt x="12721" y="5507"/>
                    </a:lnTo>
                    <a:cubicBezTo>
                      <a:pt x="12721" y="5427"/>
                      <a:pt x="12677" y="5356"/>
                      <a:pt x="12615" y="5321"/>
                    </a:cubicBezTo>
                    <a:lnTo>
                      <a:pt x="11879" y="4939"/>
                    </a:lnTo>
                    <a:lnTo>
                      <a:pt x="11879" y="2544"/>
                    </a:lnTo>
                    <a:cubicBezTo>
                      <a:pt x="11879" y="2473"/>
                      <a:pt x="11843" y="2411"/>
                      <a:pt x="11790" y="2367"/>
                    </a:cubicBezTo>
                    <a:lnTo>
                      <a:pt x="10308" y="1311"/>
                    </a:lnTo>
                    <a:cubicBezTo>
                      <a:pt x="10273" y="1284"/>
                      <a:pt x="10229" y="1276"/>
                      <a:pt x="10184" y="1276"/>
                    </a:cubicBezTo>
                    <a:lnTo>
                      <a:pt x="8348" y="1276"/>
                    </a:lnTo>
                    <a:lnTo>
                      <a:pt x="6494" y="34"/>
                    </a:lnTo>
                    <a:cubicBezTo>
                      <a:pt x="6458" y="11"/>
                      <a:pt x="6416" y="0"/>
                      <a:pt x="6374"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15" name="Google Shape;15851;p78">
            <a:extLst>
              <a:ext uri="{FF2B5EF4-FFF2-40B4-BE49-F238E27FC236}">
                <a16:creationId xmlns:a16="http://schemas.microsoft.com/office/drawing/2014/main" id="{AB53A2A2-6A9A-DD2D-2125-726350ACD643}"/>
              </a:ext>
            </a:extLst>
          </p:cNvPr>
          <p:cNvSpPr txBox="1"/>
          <p:nvPr/>
        </p:nvSpPr>
        <p:spPr>
          <a:xfrm>
            <a:off x="1530131" y="1123603"/>
            <a:ext cx="971700" cy="687600"/>
          </a:xfrm>
          <a:prstGeom prst="rect">
            <a:avLst/>
          </a:prstGeom>
          <a:noFill/>
          <a:ln>
            <a:noFill/>
          </a:ln>
        </p:spPr>
        <p:txBody>
          <a:bodyPr spcFirstLastPara="1" wrap="square" lIns="91425" tIns="91425" rIns="91425" bIns="91425" anchor="ctr" anchorCtr="0">
            <a:noAutofit/>
          </a:bodyPr>
          <a:lstStyle/>
          <a:p>
            <a:pPr algn="ctr"/>
            <a:r>
              <a:rPr lang="en" sz="3000" dirty="0">
                <a:solidFill>
                  <a:srgbClr val="3F4D53"/>
                </a:solidFill>
                <a:latin typeface="Poppins SemiBold"/>
                <a:ea typeface="Poppins SemiBold"/>
                <a:cs typeface="Poppins SemiBold"/>
                <a:sym typeface="Poppins SemiBold"/>
              </a:rPr>
              <a:t>A</a:t>
            </a:r>
            <a:endParaRPr sz="3000" dirty="0">
              <a:solidFill>
                <a:srgbClr val="3F4D53"/>
              </a:solidFill>
              <a:latin typeface="Poppins SemiBold"/>
              <a:ea typeface="Poppins SemiBold"/>
              <a:cs typeface="Poppins SemiBold"/>
              <a:sym typeface="Poppins SemiBold"/>
            </a:endParaRPr>
          </a:p>
        </p:txBody>
      </p:sp>
      <p:sp>
        <p:nvSpPr>
          <p:cNvPr id="16" name="Google Shape;15852;p78">
            <a:extLst>
              <a:ext uri="{FF2B5EF4-FFF2-40B4-BE49-F238E27FC236}">
                <a16:creationId xmlns:a16="http://schemas.microsoft.com/office/drawing/2014/main" id="{C63CEF35-663E-EB87-20EB-025C47E21A3D}"/>
              </a:ext>
            </a:extLst>
          </p:cNvPr>
          <p:cNvSpPr txBox="1"/>
          <p:nvPr/>
        </p:nvSpPr>
        <p:spPr>
          <a:xfrm>
            <a:off x="2325288" y="1942318"/>
            <a:ext cx="971700" cy="687600"/>
          </a:xfrm>
          <a:prstGeom prst="rect">
            <a:avLst/>
          </a:prstGeom>
          <a:noFill/>
          <a:ln>
            <a:noFill/>
          </a:ln>
        </p:spPr>
        <p:txBody>
          <a:bodyPr spcFirstLastPara="1" wrap="square" lIns="91425" tIns="91425" rIns="91425" bIns="91425" anchor="ctr" anchorCtr="0">
            <a:noAutofit/>
          </a:bodyPr>
          <a:lstStyle/>
          <a:p>
            <a:pPr algn="ctr"/>
            <a:r>
              <a:rPr lang="en" sz="3000">
                <a:solidFill>
                  <a:srgbClr val="3F4D53"/>
                </a:solidFill>
                <a:latin typeface="Poppins SemiBold"/>
                <a:ea typeface="Poppins SemiBold"/>
                <a:cs typeface="Poppins SemiBold"/>
                <a:sym typeface="Poppins SemiBold"/>
              </a:rPr>
              <a:t>B</a:t>
            </a:r>
            <a:endParaRPr sz="3000">
              <a:solidFill>
                <a:srgbClr val="3F4D53"/>
              </a:solidFill>
              <a:latin typeface="Poppins SemiBold"/>
              <a:ea typeface="Poppins SemiBold"/>
              <a:cs typeface="Poppins SemiBold"/>
              <a:sym typeface="Poppins SemiBold"/>
            </a:endParaRPr>
          </a:p>
        </p:txBody>
      </p:sp>
      <p:sp>
        <p:nvSpPr>
          <p:cNvPr id="17" name="Google Shape;15853;p78">
            <a:extLst>
              <a:ext uri="{FF2B5EF4-FFF2-40B4-BE49-F238E27FC236}">
                <a16:creationId xmlns:a16="http://schemas.microsoft.com/office/drawing/2014/main" id="{B3666670-4525-655F-F43A-C5037B471EEB}"/>
              </a:ext>
            </a:extLst>
          </p:cNvPr>
          <p:cNvSpPr txBox="1"/>
          <p:nvPr/>
        </p:nvSpPr>
        <p:spPr>
          <a:xfrm>
            <a:off x="2325288" y="3020238"/>
            <a:ext cx="971700" cy="687600"/>
          </a:xfrm>
          <a:prstGeom prst="rect">
            <a:avLst/>
          </a:prstGeom>
          <a:noFill/>
          <a:ln>
            <a:noFill/>
          </a:ln>
        </p:spPr>
        <p:txBody>
          <a:bodyPr spcFirstLastPara="1" wrap="square" lIns="91425" tIns="91425" rIns="91425" bIns="91425" anchor="ctr" anchorCtr="0">
            <a:noAutofit/>
          </a:bodyPr>
          <a:lstStyle/>
          <a:p>
            <a:pPr algn="ctr"/>
            <a:r>
              <a:rPr lang="en" sz="3000">
                <a:solidFill>
                  <a:srgbClr val="3F4D53"/>
                </a:solidFill>
                <a:latin typeface="Poppins SemiBold"/>
                <a:ea typeface="Poppins SemiBold"/>
                <a:cs typeface="Poppins SemiBold"/>
                <a:sym typeface="Poppins SemiBold"/>
              </a:rPr>
              <a:t>C</a:t>
            </a:r>
            <a:endParaRPr sz="3000">
              <a:solidFill>
                <a:srgbClr val="3F4D53"/>
              </a:solidFill>
              <a:latin typeface="Poppins SemiBold"/>
              <a:ea typeface="Poppins SemiBold"/>
              <a:cs typeface="Poppins SemiBold"/>
              <a:sym typeface="Poppins SemiBold"/>
            </a:endParaRPr>
          </a:p>
        </p:txBody>
      </p:sp>
      <p:sp>
        <p:nvSpPr>
          <p:cNvPr id="18" name="Google Shape;15854;p78">
            <a:extLst>
              <a:ext uri="{FF2B5EF4-FFF2-40B4-BE49-F238E27FC236}">
                <a16:creationId xmlns:a16="http://schemas.microsoft.com/office/drawing/2014/main" id="{066EE089-0151-592F-2FCC-22964C97655E}"/>
              </a:ext>
            </a:extLst>
          </p:cNvPr>
          <p:cNvSpPr txBox="1"/>
          <p:nvPr/>
        </p:nvSpPr>
        <p:spPr>
          <a:xfrm>
            <a:off x="1530131" y="3742802"/>
            <a:ext cx="971700" cy="687600"/>
          </a:xfrm>
          <a:prstGeom prst="rect">
            <a:avLst/>
          </a:prstGeom>
          <a:noFill/>
          <a:ln>
            <a:noFill/>
          </a:ln>
        </p:spPr>
        <p:txBody>
          <a:bodyPr spcFirstLastPara="1" wrap="square" lIns="91425" tIns="91425" rIns="91425" bIns="91425" anchor="ctr" anchorCtr="0">
            <a:noAutofit/>
          </a:bodyPr>
          <a:lstStyle/>
          <a:p>
            <a:pPr algn="ctr"/>
            <a:r>
              <a:rPr lang="en" sz="3000">
                <a:solidFill>
                  <a:srgbClr val="3F4D53"/>
                </a:solidFill>
                <a:latin typeface="Poppins SemiBold"/>
                <a:ea typeface="Poppins SemiBold"/>
                <a:cs typeface="Poppins SemiBold"/>
                <a:sym typeface="Poppins SemiBold"/>
              </a:rPr>
              <a:t>D</a:t>
            </a:r>
            <a:endParaRPr sz="3000">
              <a:solidFill>
                <a:srgbClr val="3F4D53"/>
              </a:solidFill>
              <a:latin typeface="Poppins SemiBold"/>
              <a:ea typeface="Poppins SemiBold"/>
              <a:cs typeface="Poppins SemiBold"/>
              <a:sym typeface="Poppins SemiBold"/>
            </a:endParaRPr>
          </a:p>
        </p:txBody>
      </p:sp>
      <p:sp>
        <p:nvSpPr>
          <p:cNvPr id="19" name="Google Shape;15855;p78">
            <a:extLst>
              <a:ext uri="{FF2B5EF4-FFF2-40B4-BE49-F238E27FC236}">
                <a16:creationId xmlns:a16="http://schemas.microsoft.com/office/drawing/2014/main" id="{3A9E6F8E-6D01-1B59-920F-419CE6B525D7}"/>
              </a:ext>
            </a:extLst>
          </p:cNvPr>
          <p:cNvSpPr txBox="1">
            <a:spLocks/>
          </p:cNvSpPr>
          <p:nvPr/>
        </p:nvSpPr>
        <p:spPr>
          <a:xfrm>
            <a:off x="3727176" y="649395"/>
            <a:ext cx="4744800"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US" b="1" dirty="0">
                <a:solidFill>
                  <a:schemeClr val="tx1"/>
                </a:solidFill>
                <a:effectLst>
                  <a:outerShdw blurRad="38100" dist="38100" dir="2700000" algn="tl">
                    <a:srgbClr val="000000">
                      <a:alpha val="43137"/>
                    </a:srgbClr>
                  </a:outerShdw>
                </a:effectLst>
                <a:latin typeface="Aptos" panose="020B0004020202020204" pitchFamily="34" charset="0"/>
              </a:rPr>
              <a:t>Optimize Traffic Channels</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20" name="Google Shape;15856;p78">
            <a:extLst>
              <a:ext uri="{FF2B5EF4-FFF2-40B4-BE49-F238E27FC236}">
                <a16:creationId xmlns:a16="http://schemas.microsoft.com/office/drawing/2014/main" id="{27791F24-7025-00BE-A4AD-9F6718DF137D}"/>
              </a:ext>
            </a:extLst>
          </p:cNvPr>
          <p:cNvSpPr txBox="1">
            <a:spLocks/>
          </p:cNvSpPr>
          <p:nvPr/>
        </p:nvSpPr>
        <p:spPr>
          <a:xfrm>
            <a:off x="3731695" y="1483225"/>
            <a:ext cx="4744800"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IN" b="1" dirty="0">
                <a:solidFill>
                  <a:schemeClr val="tx1"/>
                </a:solidFill>
                <a:effectLst>
                  <a:outerShdw blurRad="38100" dist="38100" dir="2700000" algn="tl">
                    <a:srgbClr val="000000">
                      <a:alpha val="43137"/>
                    </a:srgbClr>
                  </a:outerShdw>
                </a:effectLst>
                <a:latin typeface="Aptos" panose="020B0004020202020204" pitchFamily="34" charset="0"/>
              </a:rPr>
              <a:t>Improve </a:t>
            </a:r>
            <a:r>
              <a:rPr lang="en-IN" b="1" dirty="0" err="1">
                <a:solidFill>
                  <a:schemeClr val="tx1"/>
                </a:solidFill>
                <a:effectLst>
                  <a:outerShdw blurRad="38100" dist="38100" dir="2700000" algn="tl">
                    <a:srgbClr val="000000">
                      <a:alpha val="43137"/>
                    </a:srgbClr>
                  </a:outerShdw>
                </a:effectLst>
                <a:latin typeface="Aptos" panose="020B0004020202020204" pitchFamily="34" charset="0"/>
              </a:rPr>
              <a:t>Gsearch</a:t>
            </a:r>
            <a:r>
              <a:rPr lang="en-IN" b="1" dirty="0">
                <a:solidFill>
                  <a:schemeClr val="tx1"/>
                </a:solidFill>
                <a:effectLst>
                  <a:outerShdw blurRad="38100" dist="38100" dir="2700000" algn="tl">
                    <a:srgbClr val="000000">
                      <a:alpha val="43137"/>
                    </a:srgbClr>
                  </a:outerShdw>
                </a:effectLst>
                <a:latin typeface="Aptos" panose="020B0004020202020204" pitchFamily="34" charset="0"/>
              </a:rPr>
              <a:t> Performance</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21" name="Google Shape;15857;p78">
            <a:extLst>
              <a:ext uri="{FF2B5EF4-FFF2-40B4-BE49-F238E27FC236}">
                <a16:creationId xmlns:a16="http://schemas.microsoft.com/office/drawing/2014/main" id="{54B6F699-7E83-3243-2C56-85004E75BF8B}"/>
              </a:ext>
            </a:extLst>
          </p:cNvPr>
          <p:cNvSpPr txBox="1">
            <a:spLocks/>
          </p:cNvSpPr>
          <p:nvPr/>
        </p:nvSpPr>
        <p:spPr>
          <a:xfrm>
            <a:off x="3727176" y="2312514"/>
            <a:ext cx="5239446"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US" b="1" dirty="0">
                <a:solidFill>
                  <a:schemeClr val="tx1"/>
                </a:solidFill>
                <a:effectLst>
                  <a:outerShdw blurRad="38100" dist="38100" dir="2700000" algn="tl">
                    <a:srgbClr val="000000">
                      <a:alpha val="43137"/>
                    </a:srgbClr>
                  </a:outerShdw>
                </a:effectLst>
                <a:latin typeface="Aptos" panose="020B0004020202020204" pitchFamily="34" charset="0"/>
              </a:rPr>
              <a:t>Focus on Conversion Rate Optimization</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22" name="Google Shape;15858;p78">
            <a:extLst>
              <a:ext uri="{FF2B5EF4-FFF2-40B4-BE49-F238E27FC236}">
                <a16:creationId xmlns:a16="http://schemas.microsoft.com/office/drawing/2014/main" id="{6AC5F362-E554-75CD-7B42-826A542696CB}"/>
              </a:ext>
            </a:extLst>
          </p:cNvPr>
          <p:cNvSpPr txBox="1">
            <a:spLocks/>
          </p:cNvSpPr>
          <p:nvPr/>
        </p:nvSpPr>
        <p:spPr>
          <a:xfrm>
            <a:off x="3727176" y="914462"/>
            <a:ext cx="4744800"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dirty="0">
                <a:solidFill>
                  <a:schemeClr val="tx1"/>
                </a:solidFill>
                <a:latin typeface="Aptos" panose="020B0004020202020204" pitchFamily="34" charset="0"/>
              </a:rPr>
              <a:t>Reallocate marketing budget towards </a:t>
            </a:r>
            <a:r>
              <a:rPr lang="en-US" sz="1000" b="1" dirty="0">
                <a:solidFill>
                  <a:srgbClr val="00B050"/>
                </a:solidFill>
                <a:latin typeface="Aptos" panose="020B0004020202020204" pitchFamily="34" charset="0"/>
              </a:rPr>
              <a:t>high-converting non-brand channels </a:t>
            </a:r>
            <a:r>
              <a:rPr lang="en-US" sz="1000" dirty="0">
                <a:solidFill>
                  <a:schemeClr val="tx1"/>
                </a:solidFill>
                <a:latin typeface="Aptos" panose="020B0004020202020204" pitchFamily="34" charset="0"/>
              </a:rPr>
              <a:t>and explore new opportunities within these sources (e.g., increasing bids or expanding keyword reach).</a:t>
            </a:r>
            <a:endParaRPr kumimoji="0" lang="en-US" sz="1000" b="0" i="0"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3" name="Google Shape;15859;p78">
            <a:extLst>
              <a:ext uri="{FF2B5EF4-FFF2-40B4-BE49-F238E27FC236}">
                <a16:creationId xmlns:a16="http://schemas.microsoft.com/office/drawing/2014/main" id="{30D5934D-6936-79FF-4213-4FF66F49A6BC}"/>
              </a:ext>
            </a:extLst>
          </p:cNvPr>
          <p:cNvSpPr txBox="1">
            <a:spLocks/>
          </p:cNvSpPr>
          <p:nvPr/>
        </p:nvSpPr>
        <p:spPr>
          <a:xfrm>
            <a:off x="3727176" y="1804739"/>
            <a:ext cx="4744800"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indent="-171450">
              <a:lnSpc>
                <a:spcPct val="100000"/>
              </a:lnSpc>
              <a:buClr>
                <a:srgbClr val="3F4D53"/>
              </a:buClr>
              <a:buFont typeface="Wingdings" panose="05000000000000000000" pitchFamily="2" charset="2"/>
              <a:buChar char="§"/>
            </a:pPr>
            <a:r>
              <a:rPr lang="en-US" sz="1000" dirty="0">
                <a:solidFill>
                  <a:schemeClr val="tx1"/>
                </a:solidFill>
                <a:latin typeface="Aptos" panose="020B0004020202020204" pitchFamily="34" charset="0"/>
              </a:rPr>
              <a:t>Conduct A/B testing of </a:t>
            </a:r>
            <a:r>
              <a:rPr lang="en-US" sz="1000" dirty="0" err="1">
                <a:solidFill>
                  <a:schemeClr val="tx1"/>
                </a:solidFill>
                <a:latin typeface="Aptos" panose="020B0004020202020204" pitchFamily="34" charset="0"/>
              </a:rPr>
              <a:t>Gsearch</a:t>
            </a:r>
            <a:r>
              <a:rPr lang="en-US" sz="1000" dirty="0">
                <a:solidFill>
                  <a:schemeClr val="tx1"/>
                </a:solidFill>
                <a:latin typeface="Aptos" panose="020B0004020202020204" pitchFamily="34" charset="0"/>
              </a:rPr>
              <a:t> ads, refine keywords, and adjust targeting strategies to improve performance and reverse the decline in conversion rates.</a:t>
            </a:r>
            <a:endParaRPr kumimoji="0" lang="en-US" sz="1000" b="0"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4" name="Google Shape;15860;p78">
            <a:extLst>
              <a:ext uri="{FF2B5EF4-FFF2-40B4-BE49-F238E27FC236}">
                <a16:creationId xmlns:a16="http://schemas.microsoft.com/office/drawing/2014/main" id="{72AF96FB-A83D-FBBA-1891-4C2A454ED634}"/>
              </a:ext>
            </a:extLst>
          </p:cNvPr>
          <p:cNvSpPr txBox="1">
            <a:spLocks/>
          </p:cNvSpPr>
          <p:nvPr/>
        </p:nvSpPr>
        <p:spPr>
          <a:xfrm>
            <a:off x="3722657" y="2636259"/>
            <a:ext cx="4744800"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b="1" dirty="0">
                <a:solidFill>
                  <a:srgbClr val="00B050"/>
                </a:solidFill>
                <a:latin typeface="Aptos" panose="020B0004020202020204" pitchFamily="34" charset="0"/>
              </a:rPr>
              <a:t>As the conversion rates from sessions to orders increase, further optimizations in the user journey should be explored.</a:t>
            </a:r>
          </a:p>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dirty="0">
                <a:solidFill>
                  <a:schemeClr val="tx1"/>
                </a:solidFill>
                <a:latin typeface="Aptos" panose="020B0004020202020204" pitchFamily="34" charset="0"/>
              </a:rPr>
              <a:t>Implement heatmaps, user recordings, and conversion funnel analysis to pinpoint friction points on key pages like product pages, checkout, and billing pages.</a:t>
            </a:r>
          </a:p>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endParaRPr kumimoji="0" lang="en-US" sz="1000" b="0" i="0"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5" name="Google Shape;15861;p78">
            <a:extLst>
              <a:ext uri="{FF2B5EF4-FFF2-40B4-BE49-F238E27FC236}">
                <a16:creationId xmlns:a16="http://schemas.microsoft.com/office/drawing/2014/main" id="{D6A1BFF0-2A3F-A910-C9C4-59C0DFDE9C58}"/>
              </a:ext>
            </a:extLst>
          </p:cNvPr>
          <p:cNvSpPr txBox="1">
            <a:spLocks/>
          </p:cNvSpPr>
          <p:nvPr/>
        </p:nvSpPr>
        <p:spPr>
          <a:xfrm>
            <a:off x="3741088" y="3491087"/>
            <a:ext cx="4744800"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IN" b="1" dirty="0">
                <a:solidFill>
                  <a:schemeClr val="tx1"/>
                </a:solidFill>
                <a:effectLst>
                  <a:outerShdw blurRad="38100" dist="38100" dir="2700000" algn="tl">
                    <a:srgbClr val="000000">
                      <a:alpha val="43137"/>
                    </a:srgbClr>
                  </a:outerShdw>
                </a:effectLst>
                <a:latin typeface="Aptos" panose="020B0004020202020204" pitchFamily="34" charset="0"/>
              </a:rPr>
              <a:t>Test Different Landing Pages</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26" name="Google Shape;15862;p78">
            <a:extLst>
              <a:ext uri="{FF2B5EF4-FFF2-40B4-BE49-F238E27FC236}">
                <a16:creationId xmlns:a16="http://schemas.microsoft.com/office/drawing/2014/main" id="{5058E996-1FA3-0FF7-C5C1-E6465617C02E}"/>
              </a:ext>
            </a:extLst>
          </p:cNvPr>
          <p:cNvSpPr txBox="1">
            <a:spLocks/>
          </p:cNvSpPr>
          <p:nvPr/>
        </p:nvSpPr>
        <p:spPr>
          <a:xfrm>
            <a:off x="3727176" y="3785769"/>
            <a:ext cx="4744800"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marR="0" lvl="0" indent="-171450" algn="l" defTabSz="914400" rtl="0" eaLnBrk="1" fontAlgn="auto" latinLnBrk="0" hangingPunct="1">
              <a:lnSpc>
                <a:spcPct val="100000"/>
              </a:lnSpc>
              <a:spcBef>
                <a:spcPts val="0"/>
              </a:spcBef>
              <a:spcAft>
                <a:spcPts val="1600"/>
              </a:spcAft>
              <a:buClr>
                <a:srgbClr val="3F4D53"/>
              </a:buClr>
              <a:buSzPts val="1400"/>
              <a:buFont typeface="Wingdings" panose="05000000000000000000" pitchFamily="2" charset="2"/>
              <a:buChar char="§"/>
              <a:tabLst/>
              <a:defRPr/>
            </a:pPr>
            <a:r>
              <a:rPr lang="en-US" sz="1000" b="1" dirty="0">
                <a:solidFill>
                  <a:srgbClr val="00B050"/>
                </a:solidFill>
                <a:latin typeface="Aptos" panose="020B0004020202020204" pitchFamily="34" charset="0"/>
              </a:rPr>
              <a:t>The landing pages like /home and /lander-1 are performing well in terms of conversion.</a:t>
            </a:r>
          </a:p>
          <a:p>
            <a:pPr marL="171450" marR="0" lvl="0" indent="-171450" algn="l" defTabSz="914400" rtl="0" eaLnBrk="1" fontAlgn="auto" latinLnBrk="0" hangingPunct="1">
              <a:lnSpc>
                <a:spcPct val="100000"/>
              </a:lnSpc>
              <a:spcBef>
                <a:spcPts val="0"/>
              </a:spcBef>
              <a:spcAft>
                <a:spcPts val="1600"/>
              </a:spcAft>
              <a:buClr>
                <a:srgbClr val="3F4D53"/>
              </a:buClr>
              <a:buSzPts val="1400"/>
              <a:buFont typeface="Wingdings" panose="05000000000000000000" pitchFamily="2" charset="2"/>
              <a:buChar char="§"/>
              <a:tabLst/>
              <a:defRPr/>
            </a:pPr>
            <a:r>
              <a:rPr lang="en-US" sz="1000" dirty="0">
                <a:solidFill>
                  <a:schemeClr val="tx1"/>
                </a:solidFill>
                <a:latin typeface="Aptos" panose="020B0004020202020204" pitchFamily="34" charset="0"/>
              </a:rPr>
              <a:t>Optimize these pages by adding personalized content or dynamic product recommendations.</a:t>
            </a:r>
            <a:endParaRPr kumimoji="0" lang="en-US" sz="1000" b="0" i="0"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cxnSp>
        <p:nvCxnSpPr>
          <p:cNvPr id="34" name="Google Shape;15863;p78">
            <a:extLst>
              <a:ext uri="{FF2B5EF4-FFF2-40B4-BE49-F238E27FC236}">
                <a16:creationId xmlns:a16="http://schemas.microsoft.com/office/drawing/2014/main" id="{079DEDD2-A6E3-8D35-6067-6162B2A1A198}"/>
              </a:ext>
            </a:extLst>
          </p:cNvPr>
          <p:cNvCxnSpPr/>
          <p:nvPr/>
        </p:nvCxnSpPr>
        <p:spPr>
          <a:xfrm rot="10800000">
            <a:off x="2242762" y="1349791"/>
            <a:ext cx="1479900" cy="0"/>
          </a:xfrm>
          <a:prstGeom prst="straightConnector1">
            <a:avLst/>
          </a:prstGeom>
          <a:noFill/>
          <a:ln w="9525" cap="flat" cmpd="sng">
            <a:solidFill>
              <a:srgbClr val="3F4D53"/>
            </a:solidFill>
            <a:prstDash val="solid"/>
            <a:round/>
            <a:headEnd type="none" w="med" len="med"/>
            <a:tailEnd type="oval" w="med" len="med"/>
          </a:ln>
        </p:spPr>
      </p:cxnSp>
      <p:cxnSp>
        <p:nvCxnSpPr>
          <p:cNvPr id="35" name="Google Shape;15864;p78">
            <a:extLst>
              <a:ext uri="{FF2B5EF4-FFF2-40B4-BE49-F238E27FC236}">
                <a16:creationId xmlns:a16="http://schemas.microsoft.com/office/drawing/2014/main" id="{42C1BF93-1BF0-57EC-8EF6-EBE9E77CFD70}"/>
              </a:ext>
            </a:extLst>
          </p:cNvPr>
          <p:cNvCxnSpPr/>
          <p:nvPr/>
        </p:nvCxnSpPr>
        <p:spPr>
          <a:xfrm rot="10800000">
            <a:off x="3074657" y="2125827"/>
            <a:ext cx="648000" cy="0"/>
          </a:xfrm>
          <a:prstGeom prst="straightConnector1">
            <a:avLst/>
          </a:prstGeom>
          <a:noFill/>
          <a:ln w="9525" cap="flat" cmpd="sng">
            <a:solidFill>
              <a:srgbClr val="3F4D53"/>
            </a:solidFill>
            <a:prstDash val="solid"/>
            <a:round/>
            <a:headEnd type="none" w="med" len="med"/>
            <a:tailEnd type="oval" w="med" len="med"/>
          </a:ln>
        </p:spPr>
      </p:cxnSp>
      <p:cxnSp>
        <p:nvCxnSpPr>
          <p:cNvPr id="36" name="Google Shape;15865;p78">
            <a:extLst>
              <a:ext uri="{FF2B5EF4-FFF2-40B4-BE49-F238E27FC236}">
                <a16:creationId xmlns:a16="http://schemas.microsoft.com/office/drawing/2014/main" id="{5A17C9A7-FCE2-C0FB-1758-33CCE5A2EA40}"/>
              </a:ext>
            </a:extLst>
          </p:cNvPr>
          <p:cNvCxnSpPr/>
          <p:nvPr/>
        </p:nvCxnSpPr>
        <p:spPr>
          <a:xfrm rot="10800000">
            <a:off x="3074657" y="3236702"/>
            <a:ext cx="648000" cy="0"/>
          </a:xfrm>
          <a:prstGeom prst="straightConnector1">
            <a:avLst/>
          </a:prstGeom>
          <a:noFill/>
          <a:ln w="9525" cap="flat" cmpd="sng">
            <a:solidFill>
              <a:srgbClr val="3F4D53"/>
            </a:solidFill>
            <a:prstDash val="solid"/>
            <a:round/>
            <a:headEnd type="none" w="med" len="med"/>
            <a:tailEnd type="oval" w="med" len="med"/>
          </a:ln>
        </p:spPr>
      </p:cxnSp>
      <p:cxnSp>
        <p:nvCxnSpPr>
          <p:cNvPr id="37" name="Google Shape;15866;p78">
            <a:extLst>
              <a:ext uri="{FF2B5EF4-FFF2-40B4-BE49-F238E27FC236}">
                <a16:creationId xmlns:a16="http://schemas.microsoft.com/office/drawing/2014/main" id="{3F433186-7F3C-10D0-A1BD-CE358E160AFE}"/>
              </a:ext>
            </a:extLst>
          </p:cNvPr>
          <p:cNvCxnSpPr/>
          <p:nvPr/>
        </p:nvCxnSpPr>
        <p:spPr>
          <a:xfrm rot="10800000">
            <a:off x="2242762" y="4062404"/>
            <a:ext cx="1479900" cy="0"/>
          </a:xfrm>
          <a:prstGeom prst="straightConnector1">
            <a:avLst/>
          </a:prstGeom>
          <a:noFill/>
          <a:ln w="9525" cap="flat" cmpd="sng">
            <a:solidFill>
              <a:srgbClr val="3F4D53"/>
            </a:solidFill>
            <a:prstDash val="solid"/>
            <a:round/>
            <a:headEnd type="none" w="med" len="med"/>
            <a:tailEnd type="oval" w="med" len="med"/>
          </a:ln>
        </p:spPr>
      </p:cxnSp>
      <p:sp>
        <p:nvSpPr>
          <p:cNvPr id="41" name="TextBox 40">
            <a:extLst>
              <a:ext uri="{FF2B5EF4-FFF2-40B4-BE49-F238E27FC236}">
                <a16:creationId xmlns:a16="http://schemas.microsoft.com/office/drawing/2014/main" id="{7CD058E6-D1B0-71D7-E3B2-316C89218DAF}"/>
              </a:ext>
            </a:extLst>
          </p:cNvPr>
          <p:cNvSpPr txBox="1"/>
          <p:nvPr/>
        </p:nvSpPr>
        <p:spPr>
          <a:xfrm>
            <a:off x="3605348" y="105478"/>
            <a:ext cx="3925389"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Future Actions -1</a:t>
            </a:r>
          </a:p>
        </p:txBody>
      </p:sp>
    </p:spTree>
    <p:extLst>
      <p:ext uri="{BB962C8B-B14F-4D97-AF65-F5344CB8AC3E}">
        <p14:creationId xmlns:p14="http://schemas.microsoft.com/office/powerpoint/2010/main" val="150031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E577"/>
        </a:solidFill>
        <a:effectLst/>
      </p:bgPr>
    </p:bg>
    <p:spTree>
      <p:nvGrpSpPr>
        <p:cNvPr id="1" name="">
          <a:extLst>
            <a:ext uri="{FF2B5EF4-FFF2-40B4-BE49-F238E27FC236}">
              <a16:creationId xmlns:a16="http://schemas.microsoft.com/office/drawing/2014/main" id="{46DCFC11-D690-55F2-2A99-15B6313254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DDC86B-A52A-1135-7C39-180BDC6BF67B}"/>
              </a:ext>
            </a:extLst>
          </p:cNvPr>
          <p:cNvSpPr txBox="1"/>
          <p:nvPr/>
        </p:nvSpPr>
        <p:spPr>
          <a:xfrm>
            <a:off x="236735" y="69275"/>
            <a:ext cx="8666409" cy="507831"/>
          </a:xfrm>
          <a:prstGeom prst="rect">
            <a:avLst/>
          </a:prstGeom>
          <a:solidFill>
            <a:schemeClr val="bg1"/>
          </a:solidFill>
        </p:spPr>
        <p:txBody>
          <a:bodyPr wrap="square" rtlCol="0">
            <a:spAutoFit/>
          </a:bodyPr>
          <a:lstStyle/>
          <a:p>
            <a:pPr algn="ctr" defTabSz="685800">
              <a:buClrTx/>
            </a:pPr>
            <a:r>
              <a:rPr lang="en-IN" sz="2700" b="1" kern="1200" dirty="0">
                <a:solidFill>
                  <a:prstClr val="black"/>
                </a:solidFill>
                <a:effectLst>
                  <a:outerShdw blurRad="38100" dist="38100" dir="2700000" algn="tl">
                    <a:srgbClr val="000000">
                      <a:alpha val="43137"/>
                    </a:srgbClr>
                  </a:outerShdw>
                </a:effectLst>
                <a:ea typeface="+mn-ea"/>
                <a:cs typeface="+mn-cs"/>
              </a:rPr>
              <a:t>       </a:t>
            </a:r>
            <a:r>
              <a:rPr lang="en-IN" sz="2000" b="1" kern="1200" dirty="0">
                <a:solidFill>
                  <a:schemeClr val="tx1"/>
                </a:solidFill>
                <a:effectLst>
                  <a:outerShdw blurRad="38100" dist="38100" dir="2700000" algn="tl">
                    <a:srgbClr val="000000">
                      <a:alpha val="43137"/>
                    </a:srgbClr>
                  </a:outerShdw>
                </a:effectLst>
                <a:latin typeface="Arial Black" panose="020B0A04020102020204" pitchFamily="34" charset="0"/>
                <a:ea typeface="+mn-ea"/>
                <a:cs typeface="+mn-cs"/>
              </a:rPr>
              <a:t>WHERE ARE WE STANDING</a:t>
            </a:r>
          </a:p>
        </p:txBody>
      </p:sp>
      <p:grpSp>
        <p:nvGrpSpPr>
          <p:cNvPr id="51" name="Group 50">
            <a:extLst>
              <a:ext uri="{FF2B5EF4-FFF2-40B4-BE49-F238E27FC236}">
                <a16:creationId xmlns:a16="http://schemas.microsoft.com/office/drawing/2014/main" id="{C7A4413A-49A3-FDEB-C6B7-CD5333FAA5A0}"/>
              </a:ext>
            </a:extLst>
          </p:cNvPr>
          <p:cNvGrpSpPr/>
          <p:nvPr/>
        </p:nvGrpSpPr>
        <p:grpSpPr>
          <a:xfrm>
            <a:off x="229973" y="763325"/>
            <a:ext cx="8677291" cy="3776870"/>
            <a:chOff x="229973" y="713538"/>
            <a:chExt cx="8677291" cy="2967239"/>
          </a:xfrm>
        </p:grpSpPr>
        <p:sp>
          <p:nvSpPr>
            <p:cNvPr id="52" name="Rectangle: Rounded Corners 51">
              <a:extLst>
                <a:ext uri="{FF2B5EF4-FFF2-40B4-BE49-F238E27FC236}">
                  <a16:creationId xmlns:a16="http://schemas.microsoft.com/office/drawing/2014/main" id="{5CD0189A-E61C-D947-0513-8829F7C535C5}"/>
                </a:ext>
              </a:extLst>
            </p:cNvPr>
            <p:cNvSpPr/>
            <p:nvPr/>
          </p:nvSpPr>
          <p:spPr>
            <a:xfrm>
              <a:off x="236735" y="713538"/>
              <a:ext cx="2758749" cy="682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DF12410E-AC44-83FC-2FD0-AF6DED47B3DD}"/>
                </a:ext>
              </a:extLst>
            </p:cNvPr>
            <p:cNvSpPr/>
            <p:nvPr/>
          </p:nvSpPr>
          <p:spPr>
            <a:xfrm>
              <a:off x="236735" y="2217020"/>
              <a:ext cx="2758750" cy="682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17DEDB33-D283-185F-43CF-A57F386E959F}"/>
                </a:ext>
              </a:extLst>
            </p:cNvPr>
            <p:cNvSpPr/>
            <p:nvPr/>
          </p:nvSpPr>
          <p:spPr>
            <a:xfrm>
              <a:off x="6134937" y="2228584"/>
              <a:ext cx="2768207" cy="6670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EA412A85-82A8-37FC-1CEC-149991B1352B}"/>
                </a:ext>
              </a:extLst>
            </p:cNvPr>
            <p:cNvSpPr/>
            <p:nvPr/>
          </p:nvSpPr>
          <p:spPr>
            <a:xfrm>
              <a:off x="6134937" y="743093"/>
              <a:ext cx="2772327" cy="6531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FE1551E5-A164-532D-CA07-F63E9C21EFF2}"/>
                </a:ext>
              </a:extLst>
            </p:cNvPr>
            <p:cNvSpPr/>
            <p:nvPr/>
          </p:nvSpPr>
          <p:spPr>
            <a:xfrm>
              <a:off x="236735" y="1449809"/>
              <a:ext cx="2758750" cy="7172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4C88E768-C2E6-5E30-7F98-474E8B10A580}"/>
                </a:ext>
              </a:extLst>
            </p:cNvPr>
            <p:cNvSpPr/>
            <p:nvPr/>
          </p:nvSpPr>
          <p:spPr>
            <a:xfrm>
              <a:off x="6134937" y="1449809"/>
              <a:ext cx="2768207" cy="7150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FFE5133B-C8BE-3950-D473-349C50D97425}"/>
                </a:ext>
              </a:extLst>
            </p:cNvPr>
            <p:cNvSpPr/>
            <p:nvPr/>
          </p:nvSpPr>
          <p:spPr>
            <a:xfrm>
              <a:off x="229973" y="2954977"/>
              <a:ext cx="2758750" cy="725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a:extLst>
                <a:ext uri="{FF2B5EF4-FFF2-40B4-BE49-F238E27FC236}">
                  <a16:creationId xmlns:a16="http://schemas.microsoft.com/office/drawing/2014/main" id="{C112881F-5795-5EE0-5CD8-E23ED04D2B37}"/>
                </a:ext>
              </a:extLst>
            </p:cNvPr>
            <p:cNvPicPr>
              <a:picLocks noChangeAspect="1"/>
            </p:cNvPicPr>
            <p:nvPr/>
          </p:nvPicPr>
          <p:blipFill>
            <a:blip r:embed="rId2"/>
            <a:srcRect l="6518" r="12110" b="24099"/>
            <a:stretch/>
          </p:blipFill>
          <p:spPr>
            <a:xfrm>
              <a:off x="454706" y="834352"/>
              <a:ext cx="628561" cy="456770"/>
            </a:xfrm>
            <a:prstGeom prst="ellipse">
              <a:avLst/>
            </a:prstGeom>
          </p:spPr>
        </p:pic>
        <p:pic>
          <p:nvPicPr>
            <p:cNvPr id="65" name="Picture 64">
              <a:extLst>
                <a:ext uri="{FF2B5EF4-FFF2-40B4-BE49-F238E27FC236}">
                  <a16:creationId xmlns:a16="http://schemas.microsoft.com/office/drawing/2014/main" id="{22EF68F5-BBAE-4628-5C92-22DACD8DD875}"/>
                </a:ext>
              </a:extLst>
            </p:cNvPr>
            <p:cNvPicPr>
              <a:picLocks noChangeAspect="1"/>
            </p:cNvPicPr>
            <p:nvPr/>
          </p:nvPicPr>
          <p:blipFill>
            <a:blip r:embed="rId3"/>
            <a:stretch>
              <a:fillRect/>
            </a:stretch>
          </p:blipFill>
          <p:spPr>
            <a:xfrm>
              <a:off x="440348" y="1540464"/>
              <a:ext cx="678495" cy="484100"/>
            </a:xfrm>
            <a:prstGeom prst="ellipse">
              <a:avLst/>
            </a:prstGeom>
          </p:spPr>
        </p:pic>
        <p:pic>
          <p:nvPicPr>
            <p:cNvPr id="66" name="Picture 65">
              <a:extLst>
                <a:ext uri="{FF2B5EF4-FFF2-40B4-BE49-F238E27FC236}">
                  <a16:creationId xmlns:a16="http://schemas.microsoft.com/office/drawing/2014/main" id="{D7FC0A40-1F8A-0A4E-10C2-B23C9157142C}"/>
                </a:ext>
              </a:extLst>
            </p:cNvPr>
            <p:cNvPicPr>
              <a:picLocks noChangeAspect="1"/>
            </p:cNvPicPr>
            <p:nvPr/>
          </p:nvPicPr>
          <p:blipFill>
            <a:blip r:embed="rId4"/>
            <a:stretch>
              <a:fillRect/>
            </a:stretch>
          </p:blipFill>
          <p:spPr>
            <a:xfrm>
              <a:off x="454706" y="2352988"/>
              <a:ext cx="586102" cy="409492"/>
            </a:xfrm>
            <a:prstGeom prst="ellipse">
              <a:avLst/>
            </a:prstGeom>
          </p:spPr>
        </p:pic>
        <p:pic>
          <p:nvPicPr>
            <p:cNvPr id="67" name="Picture 66">
              <a:extLst>
                <a:ext uri="{FF2B5EF4-FFF2-40B4-BE49-F238E27FC236}">
                  <a16:creationId xmlns:a16="http://schemas.microsoft.com/office/drawing/2014/main" id="{F2F13647-C677-7B07-AE53-713F4D26D7AC}"/>
                </a:ext>
              </a:extLst>
            </p:cNvPr>
            <p:cNvPicPr>
              <a:picLocks noChangeAspect="1"/>
            </p:cNvPicPr>
            <p:nvPr/>
          </p:nvPicPr>
          <p:blipFill>
            <a:blip r:embed="rId5"/>
            <a:stretch>
              <a:fillRect/>
            </a:stretch>
          </p:blipFill>
          <p:spPr>
            <a:xfrm>
              <a:off x="454706" y="3126480"/>
              <a:ext cx="593653" cy="404790"/>
            </a:xfrm>
            <a:prstGeom prst="ellipse">
              <a:avLst/>
            </a:prstGeom>
          </p:spPr>
        </p:pic>
        <p:pic>
          <p:nvPicPr>
            <p:cNvPr id="71" name="Picture 70">
              <a:extLst>
                <a:ext uri="{FF2B5EF4-FFF2-40B4-BE49-F238E27FC236}">
                  <a16:creationId xmlns:a16="http://schemas.microsoft.com/office/drawing/2014/main" id="{162C47F4-5A7B-C5EA-AC99-8DE4C5347858}"/>
                </a:ext>
              </a:extLst>
            </p:cNvPr>
            <p:cNvPicPr>
              <a:picLocks noChangeAspect="1"/>
            </p:cNvPicPr>
            <p:nvPr/>
          </p:nvPicPr>
          <p:blipFill>
            <a:blip r:embed="rId6"/>
            <a:stretch>
              <a:fillRect/>
            </a:stretch>
          </p:blipFill>
          <p:spPr>
            <a:xfrm>
              <a:off x="6323409" y="849036"/>
              <a:ext cx="606603" cy="421988"/>
            </a:xfrm>
            <a:prstGeom prst="ellipse">
              <a:avLst/>
            </a:prstGeom>
          </p:spPr>
        </p:pic>
        <p:pic>
          <p:nvPicPr>
            <p:cNvPr id="72" name="Picture 71">
              <a:extLst>
                <a:ext uri="{FF2B5EF4-FFF2-40B4-BE49-F238E27FC236}">
                  <a16:creationId xmlns:a16="http://schemas.microsoft.com/office/drawing/2014/main" id="{CE1902D6-AB55-BD77-06CC-9215746FCCF8}"/>
                </a:ext>
              </a:extLst>
            </p:cNvPr>
            <p:cNvPicPr>
              <a:picLocks noChangeAspect="1"/>
            </p:cNvPicPr>
            <p:nvPr/>
          </p:nvPicPr>
          <p:blipFill>
            <a:blip r:embed="rId7"/>
            <a:stretch>
              <a:fillRect/>
            </a:stretch>
          </p:blipFill>
          <p:spPr>
            <a:xfrm>
              <a:off x="6313377" y="1592447"/>
              <a:ext cx="616635" cy="437523"/>
            </a:xfrm>
            <a:prstGeom prst="ellipse">
              <a:avLst/>
            </a:prstGeom>
          </p:spPr>
        </p:pic>
        <p:sp>
          <p:nvSpPr>
            <p:cNvPr id="73" name="Rectangle 72">
              <a:extLst>
                <a:ext uri="{FF2B5EF4-FFF2-40B4-BE49-F238E27FC236}">
                  <a16:creationId xmlns:a16="http://schemas.microsoft.com/office/drawing/2014/main" id="{74842AA7-1845-45B0-3ECF-26C613BADB90}"/>
                </a:ext>
              </a:extLst>
            </p:cNvPr>
            <p:cNvSpPr/>
            <p:nvPr/>
          </p:nvSpPr>
          <p:spPr>
            <a:xfrm>
              <a:off x="1263191" y="865771"/>
              <a:ext cx="1544437" cy="368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rPr>
                <a:t>32,313</a:t>
              </a:r>
              <a:endParaRPr lang="en-IN" sz="1600" b="1" dirty="0">
                <a:solidFill>
                  <a:schemeClr val="tx1"/>
                </a:solidFill>
                <a:latin typeface="Aptos" panose="020B0004020202020204" pitchFamily="34" charset="0"/>
              </a:endParaRPr>
            </a:p>
            <a:p>
              <a:pPr algn="ctr"/>
              <a:r>
                <a:rPr lang="en-US" sz="1100" b="1" dirty="0">
                  <a:solidFill>
                    <a:schemeClr val="tx1"/>
                  </a:solidFill>
                  <a:latin typeface="Aptos" panose="020B0004020202020204" pitchFamily="34" charset="0"/>
                </a:rPr>
                <a:t>Number of orders</a:t>
              </a:r>
            </a:p>
          </p:txBody>
        </p:sp>
        <p:sp>
          <p:nvSpPr>
            <p:cNvPr id="74" name="Rectangle 73">
              <a:extLst>
                <a:ext uri="{FF2B5EF4-FFF2-40B4-BE49-F238E27FC236}">
                  <a16:creationId xmlns:a16="http://schemas.microsoft.com/office/drawing/2014/main" id="{27CC784D-08AC-9198-EFEF-3D4AA831EE31}"/>
                </a:ext>
              </a:extLst>
            </p:cNvPr>
            <p:cNvSpPr/>
            <p:nvPr/>
          </p:nvSpPr>
          <p:spPr>
            <a:xfrm>
              <a:off x="1408439" y="1576753"/>
              <a:ext cx="142319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1.85M</a:t>
              </a:r>
            </a:p>
            <a:p>
              <a:pPr algn="ctr"/>
              <a:r>
                <a:rPr lang="en-US" sz="1100" b="1" dirty="0">
                  <a:solidFill>
                    <a:schemeClr val="tx1"/>
                  </a:solidFill>
                  <a:latin typeface="Aptos" panose="020B0004020202020204" pitchFamily="34" charset="0"/>
                  <a:ea typeface="+mn-ea"/>
                </a:rPr>
                <a:t>Total revenue</a:t>
              </a:r>
              <a:endParaRPr lang="en-IN" sz="1100" b="1" dirty="0">
                <a:solidFill>
                  <a:schemeClr val="tx1"/>
                </a:solidFill>
              </a:endParaRPr>
            </a:p>
          </p:txBody>
        </p:sp>
        <p:sp>
          <p:nvSpPr>
            <p:cNvPr id="77" name="Rectangle 76">
              <a:extLst>
                <a:ext uri="{FF2B5EF4-FFF2-40B4-BE49-F238E27FC236}">
                  <a16:creationId xmlns:a16="http://schemas.microsoft.com/office/drawing/2014/main" id="{80648A34-518F-DF75-7921-E453223E4B8A}"/>
                </a:ext>
              </a:extLst>
            </p:cNvPr>
            <p:cNvSpPr/>
            <p:nvPr/>
          </p:nvSpPr>
          <p:spPr>
            <a:xfrm>
              <a:off x="1396795" y="2321359"/>
              <a:ext cx="1410833" cy="480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59.99 </a:t>
              </a:r>
            </a:p>
            <a:p>
              <a:pPr algn="ctr"/>
              <a:r>
                <a:rPr lang="en-US" sz="1100" b="1" dirty="0">
                  <a:solidFill>
                    <a:schemeClr val="tx1"/>
                  </a:solidFill>
                  <a:latin typeface="Aptos" panose="020B0004020202020204" pitchFamily="34" charset="0"/>
                  <a:ea typeface="+mn-ea"/>
                </a:rPr>
                <a:t>Avg. order value</a:t>
              </a:r>
            </a:p>
          </p:txBody>
        </p:sp>
        <p:sp>
          <p:nvSpPr>
            <p:cNvPr id="79" name="Rectangle 78">
              <a:extLst>
                <a:ext uri="{FF2B5EF4-FFF2-40B4-BE49-F238E27FC236}">
                  <a16:creationId xmlns:a16="http://schemas.microsoft.com/office/drawing/2014/main" id="{BD2DC774-1366-0A0A-5CC2-72FCA2B63BF3}"/>
                </a:ext>
              </a:extLst>
            </p:cNvPr>
            <p:cNvSpPr/>
            <p:nvPr/>
          </p:nvSpPr>
          <p:spPr>
            <a:xfrm>
              <a:off x="1178951" y="3066089"/>
              <a:ext cx="1706930" cy="543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61.15 </a:t>
              </a:r>
            </a:p>
            <a:p>
              <a:pPr algn="ctr"/>
              <a:r>
                <a:rPr lang="en-US" sz="1100" b="1" dirty="0">
                  <a:solidFill>
                    <a:schemeClr val="tx1"/>
                  </a:solidFill>
                  <a:latin typeface="Aptos" panose="020B0004020202020204" pitchFamily="34" charset="0"/>
                  <a:ea typeface="+mn-ea"/>
                </a:rPr>
                <a:t>Avg sales per customer </a:t>
              </a:r>
            </a:p>
          </p:txBody>
        </p:sp>
        <p:sp>
          <p:nvSpPr>
            <p:cNvPr id="81" name="Rectangle 80">
              <a:extLst>
                <a:ext uri="{FF2B5EF4-FFF2-40B4-BE49-F238E27FC236}">
                  <a16:creationId xmlns:a16="http://schemas.microsoft.com/office/drawing/2014/main" id="{9ECE4343-2B3B-2431-5FD2-D457626B0885}"/>
                </a:ext>
              </a:extLst>
            </p:cNvPr>
            <p:cNvSpPr/>
            <p:nvPr/>
          </p:nvSpPr>
          <p:spPr>
            <a:xfrm>
              <a:off x="7231477" y="847909"/>
              <a:ext cx="153112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1.16M </a:t>
              </a:r>
            </a:p>
            <a:p>
              <a:pPr algn="ctr"/>
              <a:r>
                <a:rPr lang="en-US" sz="1100" b="1" dirty="0">
                  <a:solidFill>
                    <a:schemeClr val="tx1"/>
                  </a:solidFill>
                  <a:latin typeface="Aptos" panose="020B0004020202020204" pitchFamily="34" charset="0"/>
                  <a:ea typeface="+mn-ea"/>
                </a:rPr>
                <a:t>Total profit</a:t>
              </a:r>
            </a:p>
          </p:txBody>
        </p:sp>
        <p:sp>
          <p:nvSpPr>
            <p:cNvPr id="82" name="Rectangle 81">
              <a:extLst>
                <a:ext uri="{FF2B5EF4-FFF2-40B4-BE49-F238E27FC236}">
                  <a16:creationId xmlns:a16="http://schemas.microsoft.com/office/drawing/2014/main" id="{F774EA27-D760-2F21-21E2-C733B83C23C6}"/>
                </a:ext>
              </a:extLst>
            </p:cNvPr>
            <p:cNvSpPr/>
            <p:nvPr/>
          </p:nvSpPr>
          <p:spPr>
            <a:xfrm>
              <a:off x="7198676" y="1586431"/>
              <a:ext cx="162034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168.35% </a:t>
              </a:r>
            </a:p>
            <a:p>
              <a:pPr algn="ctr"/>
              <a:r>
                <a:rPr lang="en-US" sz="1100" b="1" dirty="0">
                  <a:solidFill>
                    <a:schemeClr val="tx1"/>
                  </a:solidFill>
                  <a:latin typeface="Aptos" panose="020B0004020202020204" pitchFamily="34" charset="0"/>
                  <a:ea typeface="+mn-ea"/>
                </a:rPr>
                <a:t>Profit percentage</a:t>
              </a:r>
            </a:p>
          </p:txBody>
        </p:sp>
        <p:sp>
          <p:nvSpPr>
            <p:cNvPr id="87" name="Rectangle 86">
              <a:extLst>
                <a:ext uri="{FF2B5EF4-FFF2-40B4-BE49-F238E27FC236}">
                  <a16:creationId xmlns:a16="http://schemas.microsoft.com/office/drawing/2014/main" id="{92B44827-621E-3DC6-41B1-6DCCFB03C059}"/>
                </a:ext>
              </a:extLst>
            </p:cNvPr>
            <p:cNvSpPr/>
            <p:nvPr/>
          </p:nvSpPr>
          <p:spPr>
            <a:xfrm>
              <a:off x="7101522" y="2343648"/>
              <a:ext cx="1717495"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rPr>
                <a:t>3</a:t>
              </a:r>
              <a:r>
                <a:rPr lang="en-US" sz="1600" b="1" dirty="0">
                  <a:solidFill>
                    <a:schemeClr val="tx1"/>
                  </a:solidFill>
                  <a:latin typeface="Aptos" panose="020B0004020202020204" pitchFamily="34" charset="0"/>
                  <a:ea typeface="+mn-ea"/>
                </a:rPr>
                <a:t>8.36 </a:t>
              </a:r>
            </a:p>
            <a:p>
              <a:pPr algn="ctr"/>
              <a:r>
                <a:rPr lang="en-US" sz="1100" b="1" dirty="0">
                  <a:solidFill>
                    <a:schemeClr val="tx1"/>
                  </a:solidFill>
                  <a:latin typeface="Aptos" panose="020B0004020202020204" pitchFamily="34" charset="0"/>
                  <a:ea typeface="+mn-ea"/>
                </a:rPr>
                <a:t>Avg. Profit per customer</a:t>
              </a:r>
            </a:p>
          </p:txBody>
        </p:sp>
        <p:pic>
          <p:nvPicPr>
            <p:cNvPr id="94" name="Picture 93">
              <a:extLst>
                <a:ext uri="{FF2B5EF4-FFF2-40B4-BE49-F238E27FC236}">
                  <a16:creationId xmlns:a16="http://schemas.microsoft.com/office/drawing/2014/main" id="{2CCDEC88-DA54-3E21-65A3-174E137E60D7}"/>
                </a:ext>
              </a:extLst>
            </p:cNvPr>
            <p:cNvPicPr>
              <a:picLocks noChangeAspect="1"/>
            </p:cNvPicPr>
            <p:nvPr/>
          </p:nvPicPr>
          <p:blipFill>
            <a:blip r:embed="rId8"/>
            <a:srcRect l="6165"/>
            <a:stretch/>
          </p:blipFill>
          <p:spPr>
            <a:xfrm>
              <a:off x="6283618" y="2339651"/>
              <a:ext cx="577257" cy="437523"/>
            </a:xfrm>
            <a:prstGeom prst="ellipse">
              <a:avLst/>
            </a:prstGeom>
          </p:spPr>
        </p:pic>
      </p:grpSp>
      <p:sp>
        <p:nvSpPr>
          <p:cNvPr id="97" name="Rectangle: Rounded Corners 96">
            <a:extLst>
              <a:ext uri="{FF2B5EF4-FFF2-40B4-BE49-F238E27FC236}">
                <a16:creationId xmlns:a16="http://schemas.microsoft.com/office/drawing/2014/main" id="{4D7C4674-A964-BBB3-7B6B-E8C3AF339A0E}"/>
              </a:ext>
            </a:extLst>
          </p:cNvPr>
          <p:cNvSpPr/>
          <p:nvPr/>
        </p:nvSpPr>
        <p:spPr>
          <a:xfrm>
            <a:off x="3173925" y="1700492"/>
            <a:ext cx="2797157" cy="8894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a:extLst>
              <a:ext uri="{FF2B5EF4-FFF2-40B4-BE49-F238E27FC236}">
                <a16:creationId xmlns:a16="http://schemas.microsoft.com/office/drawing/2014/main" id="{481CD542-2452-A931-FAD1-A8BAAC6F6A2B}"/>
              </a:ext>
            </a:extLst>
          </p:cNvPr>
          <p:cNvSpPr/>
          <p:nvPr/>
        </p:nvSpPr>
        <p:spPr>
          <a:xfrm>
            <a:off x="4230734" y="1847750"/>
            <a:ext cx="1542003" cy="52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40,025</a:t>
            </a:r>
            <a:r>
              <a:rPr lang="en-US" sz="2000" b="1" dirty="0">
                <a:solidFill>
                  <a:schemeClr val="tx1"/>
                </a:solidFill>
                <a:latin typeface="Aptos" panose="020B0004020202020204" pitchFamily="34" charset="0"/>
                <a:ea typeface="+mn-ea"/>
              </a:rPr>
              <a:t> </a:t>
            </a:r>
          </a:p>
          <a:p>
            <a:pPr algn="ctr"/>
            <a:r>
              <a:rPr lang="en-US" sz="1100" b="1" dirty="0">
                <a:solidFill>
                  <a:schemeClr val="tx1"/>
                </a:solidFill>
                <a:latin typeface="Aptos" panose="020B0004020202020204" pitchFamily="34" charset="0"/>
                <a:ea typeface="+mn-ea"/>
              </a:rPr>
              <a:t>Total quantity sold</a:t>
            </a:r>
          </a:p>
        </p:txBody>
      </p:sp>
      <p:pic>
        <p:nvPicPr>
          <p:cNvPr id="99" name="Picture 98">
            <a:extLst>
              <a:ext uri="{FF2B5EF4-FFF2-40B4-BE49-F238E27FC236}">
                <a16:creationId xmlns:a16="http://schemas.microsoft.com/office/drawing/2014/main" id="{F8D5C687-742D-BA9B-19D6-CD33339FEB3E}"/>
              </a:ext>
            </a:extLst>
          </p:cNvPr>
          <p:cNvPicPr>
            <a:picLocks noChangeAspect="1"/>
          </p:cNvPicPr>
          <p:nvPr/>
        </p:nvPicPr>
        <p:blipFill>
          <a:blip r:embed="rId9"/>
          <a:stretch>
            <a:fillRect/>
          </a:stretch>
        </p:blipFill>
        <p:spPr>
          <a:xfrm>
            <a:off x="3355467" y="1874393"/>
            <a:ext cx="606603" cy="572051"/>
          </a:xfrm>
          <a:prstGeom prst="ellipse">
            <a:avLst/>
          </a:prstGeom>
        </p:spPr>
      </p:pic>
      <p:sp>
        <p:nvSpPr>
          <p:cNvPr id="103" name="Rectangle: Rounded Corners 102">
            <a:extLst>
              <a:ext uri="{FF2B5EF4-FFF2-40B4-BE49-F238E27FC236}">
                <a16:creationId xmlns:a16="http://schemas.microsoft.com/office/drawing/2014/main" id="{A585D8FC-F766-83A5-F499-A944D06A8EAB}"/>
              </a:ext>
            </a:extLst>
          </p:cNvPr>
          <p:cNvSpPr/>
          <p:nvPr/>
        </p:nvSpPr>
        <p:spPr>
          <a:xfrm>
            <a:off x="3192913" y="2668248"/>
            <a:ext cx="2797156" cy="8689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 name="Picture 103">
            <a:extLst>
              <a:ext uri="{FF2B5EF4-FFF2-40B4-BE49-F238E27FC236}">
                <a16:creationId xmlns:a16="http://schemas.microsoft.com/office/drawing/2014/main" id="{31633E7E-8E74-87F4-542F-DF8F994CECB9}"/>
              </a:ext>
            </a:extLst>
          </p:cNvPr>
          <p:cNvPicPr>
            <a:picLocks noChangeAspect="1"/>
          </p:cNvPicPr>
          <p:nvPr/>
        </p:nvPicPr>
        <p:blipFill>
          <a:blip r:embed="rId10"/>
          <a:stretch>
            <a:fillRect/>
          </a:stretch>
        </p:blipFill>
        <p:spPr>
          <a:xfrm>
            <a:off x="3332985" y="2782445"/>
            <a:ext cx="668806" cy="607593"/>
          </a:xfrm>
          <a:prstGeom prst="ellipse">
            <a:avLst/>
          </a:prstGeom>
        </p:spPr>
      </p:pic>
      <p:sp>
        <p:nvSpPr>
          <p:cNvPr id="105" name="Rectangle 104">
            <a:extLst>
              <a:ext uri="{FF2B5EF4-FFF2-40B4-BE49-F238E27FC236}">
                <a16:creationId xmlns:a16="http://schemas.microsoft.com/office/drawing/2014/main" id="{F23F89D3-AB11-50FF-07B7-B8DD898FE9F5}"/>
              </a:ext>
            </a:extLst>
          </p:cNvPr>
          <p:cNvSpPr/>
          <p:nvPr/>
        </p:nvSpPr>
        <p:spPr>
          <a:xfrm>
            <a:off x="4059163" y="2722285"/>
            <a:ext cx="1823966" cy="736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ptos" panose="020B0004020202020204" pitchFamily="34" charset="0"/>
                <a:ea typeface="+mn-ea"/>
              </a:rPr>
              <a:t>1.23 </a:t>
            </a:r>
          </a:p>
          <a:p>
            <a:pPr algn="ctr"/>
            <a:r>
              <a:rPr lang="en-US" sz="1100" b="1" dirty="0">
                <a:solidFill>
                  <a:schemeClr val="tx1"/>
                </a:solidFill>
                <a:latin typeface="Aptos" panose="020B0004020202020204" pitchFamily="34" charset="0"/>
                <a:ea typeface="+mn-ea"/>
              </a:rPr>
              <a:t>Avg no of items per order </a:t>
            </a:r>
          </a:p>
        </p:txBody>
      </p:sp>
      <p:sp>
        <p:nvSpPr>
          <p:cNvPr id="106" name="Rectangle: Rounded Corners 105">
            <a:extLst>
              <a:ext uri="{FF2B5EF4-FFF2-40B4-BE49-F238E27FC236}">
                <a16:creationId xmlns:a16="http://schemas.microsoft.com/office/drawing/2014/main" id="{8FD12C83-A09A-5956-CFE9-A1D6AC95E81E}"/>
              </a:ext>
            </a:extLst>
          </p:cNvPr>
          <p:cNvSpPr/>
          <p:nvPr/>
        </p:nvSpPr>
        <p:spPr>
          <a:xfrm>
            <a:off x="6161104" y="3625812"/>
            <a:ext cx="2768207" cy="9238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07" name="Rectangle 106">
            <a:extLst>
              <a:ext uri="{FF2B5EF4-FFF2-40B4-BE49-F238E27FC236}">
                <a16:creationId xmlns:a16="http://schemas.microsoft.com/office/drawing/2014/main" id="{85DD043F-EBE2-3431-911B-BF7122BFDFEF}"/>
              </a:ext>
            </a:extLst>
          </p:cNvPr>
          <p:cNvSpPr/>
          <p:nvPr/>
        </p:nvSpPr>
        <p:spPr>
          <a:xfrm>
            <a:off x="7189391" y="3810636"/>
            <a:ext cx="1620341" cy="5302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600" b="1" dirty="0">
                <a:solidFill>
                  <a:schemeClr val="tx1"/>
                </a:solidFill>
                <a:latin typeface="Aptos" panose="020B0004020202020204" pitchFamily="34" charset="0"/>
                <a:ea typeface="+mn-ea"/>
              </a:rPr>
              <a:t>1.18M </a:t>
            </a:r>
          </a:p>
          <a:p>
            <a:pPr algn="ctr"/>
            <a:r>
              <a:rPr lang="en-US" sz="1100" b="1" dirty="0">
                <a:solidFill>
                  <a:schemeClr val="tx1"/>
                </a:solidFill>
                <a:latin typeface="Aptos" panose="020B0004020202020204" pitchFamily="34" charset="0"/>
              </a:rPr>
              <a:t>Total no of pageviews</a:t>
            </a:r>
            <a:endParaRPr lang="en-US" sz="1100" b="1" dirty="0">
              <a:solidFill>
                <a:schemeClr val="tx1"/>
              </a:solidFill>
              <a:latin typeface="Aptos" panose="020B0004020202020204" pitchFamily="34" charset="0"/>
              <a:ea typeface="+mn-ea"/>
            </a:endParaRPr>
          </a:p>
        </p:txBody>
      </p:sp>
      <p:pic>
        <p:nvPicPr>
          <p:cNvPr id="108" name="Picture 107">
            <a:extLst>
              <a:ext uri="{FF2B5EF4-FFF2-40B4-BE49-F238E27FC236}">
                <a16:creationId xmlns:a16="http://schemas.microsoft.com/office/drawing/2014/main" id="{E13AAA78-ADF7-050F-3181-36838DAE6CD2}"/>
              </a:ext>
            </a:extLst>
          </p:cNvPr>
          <p:cNvPicPr>
            <a:picLocks noChangeAspect="1"/>
          </p:cNvPicPr>
          <p:nvPr/>
        </p:nvPicPr>
        <p:blipFill>
          <a:blip r:embed="rId11"/>
          <a:srcRect t="11321" b="19182"/>
          <a:stretch/>
        </p:blipFill>
        <p:spPr>
          <a:xfrm>
            <a:off x="6296577" y="3767957"/>
            <a:ext cx="676296" cy="581937"/>
          </a:xfrm>
          <a:prstGeom prst="ellipse">
            <a:avLst/>
          </a:prstGeom>
        </p:spPr>
      </p:pic>
      <p:sp>
        <p:nvSpPr>
          <p:cNvPr id="131" name="Rectangle: Rounded Corners 130">
            <a:extLst>
              <a:ext uri="{FF2B5EF4-FFF2-40B4-BE49-F238E27FC236}">
                <a16:creationId xmlns:a16="http://schemas.microsoft.com/office/drawing/2014/main" id="{C45BFA06-BFE7-080F-ED10-BFD16ED9785D}"/>
              </a:ext>
            </a:extLst>
          </p:cNvPr>
          <p:cNvSpPr/>
          <p:nvPr/>
        </p:nvSpPr>
        <p:spPr>
          <a:xfrm>
            <a:off x="3205241" y="3618405"/>
            <a:ext cx="2772327" cy="8689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 name="Picture 132">
            <a:extLst>
              <a:ext uri="{FF2B5EF4-FFF2-40B4-BE49-F238E27FC236}">
                <a16:creationId xmlns:a16="http://schemas.microsoft.com/office/drawing/2014/main" id="{5250394A-2642-1E53-0690-9D5680056B3B}"/>
              </a:ext>
            </a:extLst>
          </p:cNvPr>
          <p:cNvPicPr>
            <a:picLocks noChangeAspect="1"/>
          </p:cNvPicPr>
          <p:nvPr/>
        </p:nvPicPr>
        <p:blipFill>
          <a:blip r:embed="rId12"/>
          <a:stretch>
            <a:fillRect/>
          </a:stretch>
        </p:blipFill>
        <p:spPr>
          <a:xfrm>
            <a:off x="3355467" y="3836435"/>
            <a:ext cx="713449" cy="438614"/>
          </a:xfrm>
          <a:prstGeom prst="ellipse">
            <a:avLst/>
          </a:prstGeom>
        </p:spPr>
      </p:pic>
      <p:sp>
        <p:nvSpPr>
          <p:cNvPr id="134" name="Rectangle 133">
            <a:extLst>
              <a:ext uri="{FF2B5EF4-FFF2-40B4-BE49-F238E27FC236}">
                <a16:creationId xmlns:a16="http://schemas.microsoft.com/office/drawing/2014/main" id="{048DA192-B3F7-71DA-8189-7E10EB98453D}"/>
              </a:ext>
            </a:extLst>
          </p:cNvPr>
          <p:cNvSpPr/>
          <p:nvPr/>
        </p:nvSpPr>
        <p:spPr>
          <a:xfrm>
            <a:off x="4566056" y="3745425"/>
            <a:ext cx="1206681" cy="572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defRPr/>
            </a:pPr>
            <a:r>
              <a:rPr lang="en-US" sz="1600" b="1" dirty="0">
                <a:solidFill>
                  <a:schemeClr val="tx1"/>
                </a:solidFill>
                <a:latin typeface="Aptos" panose="020B0004020202020204" pitchFamily="34" charset="0"/>
                <a:ea typeface="+mn-ea"/>
              </a:rPr>
              <a:t>4.72L </a:t>
            </a:r>
          </a:p>
          <a:p>
            <a:pPr defTabSz="914378">
              <a:defRPr/>
            </a:pPr>
            <a:r>
              <a:rPr lang="en-US" sz="1100" b="1" dirty="0">
                <a:solidFill>
                  <a:schemeClr val="tx1"/>
                </a:solidFill>
                <a:latin typeface="Aptos" panose="020B0004020202020204" pitchFamily="34" charset="0"/>
                <a:ea typeface="+mn-ea"/>
              </a:rPr>
              <a:t>No. of sessions</a:t>
            </a:r>
            <a:endParaRPr lang="en-US" sz="1600" dirty="0">
              <a:solidFill>
                <a:schemeClr val="tx1"/>
              </a:solidFill>
              <a:latin typeface="Aptos" panose="020B0004020202020204" pitchFamily="34" charset="0"/>
              <a:ea typeface="+mn-ea"/>
            </a:endParaRPr>
          </a:p>
        </p:txBody>
      </p:sp>
    </p:spTree>
    <p:extLst>
      <p:ext uri="{BB962C8B-B14F-4D97-AF65-F5344CB8AC3E}">
        <p14:creationId xmlns:p14="http://schemas.microsoft.com/office/powerpoint/2010/main" val="4285446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73C6-FC8F-7088-9DDA-6C0FEE0CE418}"/>
            </a:ext>
          </a:extLst>
        </p:cNvPr>
        <p:cNvGrpSpPr/>
        <p:nvPr/>
      </p:nvGrpSpPr>
      <p:grpSpPr>
        <a:xfrm>
          <a:off x="0" y="0"/>
          <a:ext cx="0" cy="0"/>
          <a:chOff x="0" y="0"/>
          <a:chExt cx="0" cy="0"/>
        </a:xfrm>
      </p:grpSpPr>
      <p:grpSp>
        <p:nvGrpSpPr>
          <p:cNvPr id="2" name="Google Shape;15837;p78">
            <a:extLst>
              <a:ext uri="{FF2B5EF4-FFF2-40B4-BE49-F238E27FC236}">
                <a16:creationId xmlns:a16="http://schemas.microsoft.com/office/drawing/2014/main" id="{F633E8FF-CE7F-D459-3C01-C7EF723C0AE3}"/>
              </a:ext>
            </a:extLst>
          </p:cNvPr>
          <p:cNvGrpSpPr/>
          <p:nvPr/>
        </p:nvGrpSpPr>
        <p:grpSpPr>
          <a:xfrm>
            <a:off x="677524" y="944731"/>
            <a:ext cx="2623983" cy="3689255"/>
            <a:chOff x="1027175" y="1193817"/>
            <a:chExt cx="2396331" cy="3369183"/>
          </a:xfrm>
          <a:solidFill>
            <a:srgbClr val="DCEE32"/>
          </a:solidFill>
        </p:grpSpPr>
        <p:sp>
          <p:nvSpPr>
            <p:cNvPr id="3" name="Google Shape;15838;p78">
              <a:extLst>
                <a:ext uri="{FF2B5EF4-FFF2-40B4-BE49-F238E27FC236}">
                  <a16:creationId xmlns:a16="http://schemas.microsoft.com/office/drawing/2014/main" id="{09FBF83C-58A5-486C-4241-F69A05D48693}"/>
                </a:ext>
              </a:extLst>
            </p:cNvPr>
            <p:cNvSpPr/>
            <p:nvPr/>
          </p:nvSpPr>
          <p:spPr>
            <a:xfrm>
              <a:off x="2456665" y="1726135"/>
              <a:ext cx="966841" cy="1255970"/>
            </a:xfrm>
            <a:custGeom>
              <a:avLst/>
              <a:gdLst/>
              <a:ahLst/>
              <a:cxnLst/>
              <a:rect l="l" t="t" r="r" b="b"/>
              <a:pathLst>
                <a:path w="13406" h="17415" extrusionOk="0">
                  <a:moveTo>
                    <a:pt x="7255" y="1"/>
                  </a:moveTo>
                  <a:lnTo>
                    <a:pt x="5112" y="2153"/>
                  </a:lnTo>
                  <a:cubicBezTo>
                    <a:pt x="5155" y="2313"/>
                    <a:pt x="5207" y="2493"/>
                    <a:pt x="5261" y="2673"/>
                  </a:cubicBezTo>
                  <a:cubicBezTo>
                    <a:pt x="5515" y="3670"/>
                    <a:pt x="5643" y="4349"/>
                    <a:pt x="5155" y="4837"/>
                  </a:cubicBezTo>
                  <a:cubicBezTo>
                    <a:pt x="4826" y="5176"/>
                    <a:pt x="4380" y="5176"/>
                    <a:pt x="4222" y="5176"/>
                  </a:cubicBezTo>
                  <a:cubicBezTo>
                    <a:pt x="3744" y="5176"/>
                    <a:pt x="2917" y="5028"/>
                    <a:pt x="2355" y="4922"/>
                  </a:cubicBezTo>
                  <a:lnTo>
                    <a:pt x="22" y="7276"/>
                  </a:lnTo>
                  <a:cubicBezTo>
                    <a:pt x="11" y="7276"/>
                    <a:pt x="1" y="7286"/>
                    <a:pt x="1" y="7297"/>
                  </a:cubicBezTo>
                  <a:cubicBezTo>
                    <a:pt x="1931" y="9524"/>
                    <a:pt x="3108" y="12430"/>
                    <a:pt x="3129" y="15601"/>
                  </a:cubicBezTo>
                  <a:lnTo>
                    <a:pt x="7498" y="15601"/>
                  </a:lnTo>
                  <a:lnTo>
                    <a:pt x="8655" y="17415"/>
                  </a:lnTo>
                  <a:lnTo>
                    <a:pt x="9800" y="15601"/>
                  </a:lnTo>
                  <a:lnTo>
                    <a:pt x="13406" y="15601"/>
                  </a:lnTo>
                  <a:cubicBezTo>
                    <a:pt x="13395" y="12515"/>
                    <a:pt x="12780" y="9513"/>
                    <a:pt x="11582" y="6692"/>
                  </a:cubicBezTo>
                  <a:cubicBezTo>
                    <a:pt x="10542" y="4222"/>
                    <a:pt x="9079" y="1973"/>
                    <a:pt x="725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5839;p78">
              <a:extLst>
                <a:ext uri="{FF2B5EF4-FFF2-40B4-BE49-F238E27FC236}">
                  <a16:creationId xmlns:a16="http://schemas.microsoft.com/office/drawing/2014/main" id="{F09F8BFA-8DBF-4327-02AB-F2C724A281E6}"/>
                </a:ext>
              </a:extLst>
            </p:cNvPr>
            <p:cNvSpPr/>
            <p:nvPr/>
          </p:nvSpPr>
          <p:spPr>
            <a:xfrm>
              <a:off x="2420678" y="2923904"/>
              <a:ext cx="1001314" cy="1099902"/>
            </a:xfrm>
            <a:custGeom>
              <a:avLst/>
              <a:gdLst/>
              <a:ahLst/>
              <a:cxnLst/>
              <a:rect l="l" t="t" r="r" b="b"/>
              <a:pathLst>
                <a:path w="13884" h="15251" extrusionOk="0">
                  <a:moveTo>
                    <a:pt x="3596" y="1"/>
                  </a:moveTo>
                  <a:cubicBezTo>
                    <a:pt x="3373" y="3097"/>
                    <a:pt x="2048" y="5897"/>
                    <a:pt x="1" y="7997"/>
                  </a:cubicBezTo>
                  <a:lnTo>
                    <a:pt x="2939" y="10924"/>
                  </a:lnTo>
                  <a:lnTo>
                    <a:pt x="2409" y="13310"/>
                  </a:lnTo>
                  <a:lnTo>
                    <a:pt x="4794" y="12779"/>
                  </a:lnTo>
                  <a:lnTo>
                    <a:pt x="7276" y="15251"/>
                  </a:lnTo>
                  <a:cubicBezTo>
                    <a:pt x="9333" y="13161"/>
                    <a:pt x="10945" y="10743"/>
                    <a:pt x="12081" y="8049"/>
                  </a:cubicBezTo>
                  <a:cubicBezTo>
                    <a:pt x="13173" y="5494"/>
                    <a:pt x="13766" y="2789"/>
                    <a:pt x="13884" y="1"/>
                  </a:cubicBezTo>
                  <a:lnTo>
                    <a:pt x="10861" y="1"/>
                  </a:lnTo>
                  <a:lnTo>
                    <a:pt x="10002" y="1347"/>
                  </a:lnTo>
                  <a:cubicBezTo>
                    <a:pt x="9821" y="1634"/>
                    <a:pt x="9493" y="1814"/>
                    <a:pt x="9154" y="1814"/>
                  </a:cubicBezTo>
                  <a:cubicBezTo>
                    <a:pt x="8803" y="1814"/>
                    <a:pt x="8485" y="1634"/>
                    <a:pt x="8294" y="1347"/>
                  </a:cubicBezTo>
                  <a:lnTo>
                    <a:pt x="7446"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5840;p78">
              <a:extLst>
                <a:ext uri="{FF2B5EF4-FFF2-40B4-BE49-F238E27FC236}">
                  <a16:creationId xmlns:a16="http://schemas.microsoft.com/office/drawing/2014/main" id="{57C18402-488E-A520-E6F8-9A8C916ACC90}"/>
                </a:ext>
              </a:extLst>
            </p:cNvPr>
            <p:cNvSpPr/>
            <p:nvPr/>
          </p:nvSpPr>
          <p:spPr>
            <a:xfrm>
              <a:off x="1027175" y="2103178"/>
              <a:ext cx="1504567" cy="1504567"/>
            </a:xfrm>
            <a:custGeom>
              <a:avLst/>
              <a:gdLst/>
              <a:ahLst/>
              <a:cxnLst/>
              <a:rect l="l" t="t" r="r" b="b"/>
              <a:pathLst>
                <a:path w="20862" h="20862" extrusionOk="0">
                  <a:moveTo>
                    <a:pt x="10426" y="1"/>
                  </a:moveTo>
                  <a:cubicBezTo>
                    <a:pt x="4666" y="1"/>
                    <a:pt x="0" y="4667"/>
                    <a:pt x="0" y="10426"/>
                  </a:cubicBezTo>
                  <a:cubicBezTo>
                    <a:pt x="0" y="16184"/>
                    <a:pt x="4666" y="20862"/>
                    <a:pt x="10426" y="20862"/>
                  </a:cubicBezTo>
                  <a:cubicBezTo>
                    <a:pt x="16184" y="20862"/>
                    <a:pt x="20861" y="16184"/>
                    <a:pt x="20861" y="10426"/>
                  </a:cubicBezTo>
                  <a:cubicBezTo>
                    <a:pt x="20861" y="4667"/>
                    <a:pt x="16184" y="1"/>
                    <a:pt x="10426" y="1"/>
                  </a:cubicBezTo>
                  <a:close/>
                </a:path>
              </a:pathLst>
            </a:custGeom>
            <a:solidFill>
              <a:schemeClr val="tx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6" name="Google Shape;15841;p78">
              <a:extLst>
                <a:ext uri="{FF2B5EF4-FFF2-40B4-BE49-F238E27FC236}">
                  <a16:creationId xmlns:a16="http://schemas.microsoft.com/office/drawing/2014/main" id="{01A7AEC6-B66C-9833-9193-9874EE62731F}"/>
                </a:ext>
              </a:extLst>
            </p:cNvPr>
            <p:cNvGrpSpPr/>
            <p:nvPr/>
          </p:nvGrpSpPr>
          <p:grpSpPr>
            <a:xfrm>
              <a:off x="1427750" y="3550266"/>
              <a:ext cx="1465674" cy="1012734"/>
              <a:chOff x="1122950" y="3550266"/>
              <a:chExt cx="1465674" cy="1012734"/>
            </a:xfrm>
            <a:grpFill/>
          </p:grpSpPr>
          <p:sp>
            <p:nvSpPr>
              <p:cNvPr id="13" name="Google Shape;15842;p78">
                <a:extLst>
                  <a:ext uri="{FF2B5EF4-FFF2-40B4-BE49-F238E27FC236}">
                    <a16:creationId xmlns:a16="http://schemas.microsoft.com/office/drawing/2014/main" id="{F0F37FA2-D2F6-117A-D1BC-3397F02A3274}"/>
                  </a:ext>
                </a:extLst>
              </p:cNvPr>
              <p:cNvSpPr/>
              <p:nvPr/>
            </p:nvSpPr>
            <p:spPr>
              <a:xfrm>
                <a:off x="1301354" y="3550266"/>
                <a:ext cx="1287270" cy="970735"/>
              </a:xfrm>
              <a:custGeom>
                <a:avLst/>
                <a:gdLst/>
                <a:ahLst/>
                <a:cxnLst/>
                <a:rect l="l" t="t" r="r" b="b"/>
                <a:pathLst>
                  <a:path w="17849" h="13460" extrusionOk="0">
                    <a:moveTo>
                      <a:pt x="10564" y="1"/>
                    </a:moveTo>
                    <a:cubicBezTo>
                      <a:pt x="8304" y="1984"/>
                      <a:pt x="5356" y="3193"/>
                      <a:pt x="2122" y="3193"/>
                    </a:cubicBezTo>
                    <a:lnTo>
                      <a:pt x="2016" y="3193"/>
                    </a:lnTo>
                    <a:lnTo>
                      <a:pt x="2016" y="6799"/>
                    </a:lnTo>
                    <a:lnTo>
                      <a:pt x="1" y="8082"/>
                    </a:lnTo>
                    <a:lnTo>
                      <a:pt x="2016" y="9366"/>
                    </a:lnTo>
                    <a:lnTo>
                      <a:pt x="2016" y="13459"/>
                    </a:lnTo>
                    <a:lnTo>
                      <a:pt x="2122" y="13459"/>
                    </a:lnTo>
                    <a:cubicBezTo>
                      <a:pt x="5229" y="13459"/>
                      <a:pt x="8252" y="12844"/>
                      <a:pt x="11104" y="11645"/>
                    </a:cubicBezTo>
                    <a:cubicBezTo>
                      <a:pt x="13597" y="10585"/>
                      <a:pt x="15866" y="9121"/>
                      <a:pt x="17849" y="7266"/>
                    </a:cubicBezTo>
                    <a:lnTo>
                      <a:pt x="15770" y="5197"/>
                    </a:lnTo>
                    <a:lnTo>
                      <a:pt x="13925" y="5611"/>
                    </a:lnTo>
                    <a:cubicBezTo>
                      <a:pt x="13851" y="5622"/>
                      <a:pt x="13776" y="5633"/>
                      <a:pt x="13703" y="5633"/>
                    </a:cubicBezTo>
                    <a:cubicBezTo>
                      <a:pt x="13437" y="5633"/>
                      <a:pt x="13183" y="5527"/>
                      <a:pt x="12992" y="5336"/>
                    </a:cubicBezTo>
                    <a:cubicBezTo>
                      <a:pt x="12748" y="5091"/>
                      <a:pt x="12642" y="4742"/>
                      <a:pt x="12716" y="4402"/>
                    </a:cubicBezTo>
                    <a:lnTo>
                      <a:pt x="13130" y="2567"/>
                    </a:lnTo>
                    <a:lnTo>
                      <a:pt x="10585" y="22"/>
                    </a:lnTo>
                    <a:lnTo>
                      <a:pt x="10564"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5843;p78">
                <a:extLst>
                  <a:ext uri="{FF2B5EF4-FFF2-40B4-BE49-F238E27FC236}">
                    <a16:creationId xmlns:a16="http://schemas.microsoft.com/office/drawing/2014/main" id="{D30503CF-6082-C87A-6158-22E365951814}"/>
                  </a:ext>
                </a:extLst>
              </p:cNvPr>
              <p:cNvSpPr/>
              <p:nvPr/>
            </p:nvSpPr>
            <p:spPr>
              <a:xfrm>
                <a:off x="1122950" y="3778800"/>
                <a:ext cx="329700" cy="784200"/>
              </a:xfrm>
              <a:prstGeom prst="rect">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7" name="Google Shape;15844;p78">
              <a:extLst>
                <a:ext uri="{FF2B5EF4-FFF2-40B4-BE49-F238E27FC236}">
                  <a16:creationId xmlns:a16="http://schemas.microsoft.com/office/drawing/2014/main" id="{DDDDAF1C-03FC-C572-BF80-6665C83D9D0F}"/>
                </a:ext>
              </a:extLst>
            </p:cNvPr>
            <p:cNvGrpSpPr/>
            <p:nvPr/>
          </p:nvGrpSpPr>
          <p:grpSpPr>
            <a:xfrm>
              <a:off x="1824100" y="1193817"/>
              <a:ext cx="1105312" cy="1005064"/>
              <a:chOff x="1519300" y="1193817"/>
              <a:chExt cx="1105312" cy="1005064"/>
            </a:xfrm>
            <a:grpFill/>
          </p:grpSpPr>
          <p:sp>
            <p:nvSpPr>
              <p:cNvPr id="11" name="Google Shape;15845;p78">
                <a:extLst>
                  <a:ext uri="{FF2B5EF4-FFF2-40B4-BE49-F238E27FC236}">
                    <a16:creationId xmlns:a16="http://schemas.microsoft.com/office/drawing/2014/main" id="{EBFEA099-2963-B2BB-C62D-84C1843BD463}"/>
                  </a:ext>
                </a:extLst>
              </p:cNvPr>
              <p:cNvSpPr/>
              <p:nvPr/>
            </p:nvSpPr>
            <p:spPr>
              <a:xfrm>
                <a:off x="1519301" y="1193817"/>
                <a:ext cx="1105311" cy="1005064"/>
              </a:xfrm>
              <a:custGeom>
                <a:avLst/>
                <a:gdLst/>
                <a:ahLst/>
                <a:cxnLst/>
                <a:rect l="l" t="t" r="r" b="b"/>
                <a:pathLst>
                  <a:path w="15326" h="13936" extrusionOk="0">
                    <a:moveTo>
                      <a:pt x="12" y="0"/>
                    </a:moveTo>
                    <a:lnTo>
                      <a:pt x="12" y="3521"/>
                    </a:lnTo>
                    <a:lnTo>
                      <a:pt x="1730" y="4613"/>
                    </a:lnTo>
                    <a:cubicBezTo>
                      <a:pt x="2016" y="4794"/>
                      <a:pt x="2197" y="5112"/>
                      <a:pt x="2197" y="5462"/>
                    </a:cubicBezTo>
                    <a:cubicBezTo>
                      <a:pt x="2197" y="5812"/>
                      <a:pt x="2016" y="6130"/>
                      <a:pt x="1730" y="6310"/>
                    </a:cubicBezTo>
                    <a:lnTo>
                      <a:pt x="12" y="7403"/>
                    </a:lnTo>
                    <a:lnTo>
                      <a:pt x="12" y="10255"/>
                    </a:lnTo>
                    <a:cubicBezTo>
                      <a:pt x="12" y="10266"/>
                      <a:pt x="1" y="10277"/>
                      <a:pt x="1" y="10288"/>
                    </a:cubicBezTo>
                    <a:cubicBezTo>
                      <a:pt x="3140" y="10510"/>
                      <a:pt x="5972" y="11857"/>
                      <a:pt x="8082" y="13936"/>
                    </a:cubicBezTo>
                    <a:lnTo>
                      <a:pt x="10797" y="11210"/>
                    </a:lnTo>
                    <a:lnTo>
                      <a:pt x="13215" y="11507"/>
                    </a:lnTo>
                    <a:lnTo>
                      <a:pt x="12748" y="9248"/>
                    </a:lnTo>
                    <a:lnTo>
                      <a:pt x="15326" y="6650"/>
                    </a:lnTo>
                    <a:cubicBezTo>
                      <a:pt x="13226" y="4582"/>
                      <a:pt x="10787" y="2949"/>
                      <a:pt x="8082" y="1803"/>
                    </a:cubicBezTo>
                    <a:cubicBezTo>
                      <a:pt x="5516" y="711"/>
                      <a:pt x="2801" y="107"/>
                      <a:pt x="1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5846;p78">
                <a:extLst>
                  <a:ext uri="{FF2B5EF4-FFF2-40B4-BE49-F238E27FC236}">
                    <a16:creationId xmlns:a16="http://schemas.microsoft.com/office/drawing/2014/main" id="{94BAC466-B0A6-B571-1B63-CF1ED0859B4C}"/>
                  </a:ext>
                </a:extLst>
              </p:cNvPr>
              <p:cNvSpPr/>
              <p:nvPr/>
            </p:nvSpPr>
            <p:spPr>
              <a:xfrm>
                <a:off x="1519300" y="1304250"/>
                <a:ext cx="329700" cy="478200"/>
              </a:xfrm>
              <a:prstGeom prst="rect">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 name="Google Shape;15847;p78">
              <a:extLst>
                <a:ext uri="{FF2B5EF4-FFF2-40B4-BE49-F238E27FC236}">
                  <a16:creationId xmlns:a16="http://schemas.microsoft.com/office/drawing/2014/main" id="{5D8718E6-E104-48AF-A861-8C2C235168E0}"/>
                </a:ext>
              </a:extLst>
            </p:cNvPr>
            <p:cNvGrpSpPr/>
            <p:nvPr/>
          </p:nvGrpSpPr>
          <p:grpSpPr>
            <a:xfrm>
              <a:off x="1390415" y="2500836"/>
              <a:ext cx="776686" cy="620446"/>
              <a:chOff x="4352330" y="4281824"/>
              <a:chExt cx="318052" cy="254125"/>
            </a:xfrm>
            <a:grpFill/>
          </p:grpSpPr>
          <p:sp>
            <p:nvSpPr>
              <p:cNvPr id="9" name="Google Shape;15848;p78">
                <a:extLst>
                  <a:ext uri="{FF2B5EF4-FFF2-40B4-BE49-F238E27FC236}">
                    <a16:creationId xmlns:a16="http://schemas.microsoft.com/office/drawing/2014/main" id="{33C79B77-74A4-E7C7-177E-C51F373025C8}"/>
                  </a:ext>
                </a:extLst>
              </p:cNvPr>
              <p:cNvSpPr/>
              <p:nvPr/>
            </p:nvSpPr>
            <p:spPr>
              <a:xfrm>
                <a:off x="4506475" y="4466950"/>
                <a:ext cx="10450" cy="16000"/>
              </a:xfrm>
              <a:custGeom>
                <a:avLst/>
                <a:gdLst/>
                <a:ahLst/>
                <a:cxnLst/>
                <a:rect l="l" t="t" r="r" b="b"/>
                <a:pathLst>
                  <a:path w="418" h="640" extrusionOk="0">
                    <a:moveTo>
                      <a:pt x="1" y="0"/>
                    </a:moveTo>
                    <a:lnTo>
                      <a:pt x="1" y="639"/>
                    </a:lnTo>
                    <a:lnTo>
                      <a:pt x="418" y="639"/>
                    </a:lnTo>
                    <a:lnTo>
                      <a:pt x="418" y="0"/>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5849;p78">
                <a:extLst>
                  <a:ext uri="{FF2B5EF4-FFF2-40B4-BE49-F238E27FC236}">
                    <a16:creationId xmlns:a16="http://schemas.microsoft.com/office/drawing/2014/main" id="{C309520A-4432-7862-41F5-8404169B17D4}"/>
                  </a:ext>
                </a:extLst>
              </p:cNvPr>
              <p:cNvSpPr/>
              <p:nvPr/>
            </p:nvSpPr>
            <p:spPr>
              <a:xfrm>
                <a:off x="4352350" y="4281825"/>
                <a:ext cx="318050" cy="254125"/>
              </a:xfrm>
              <a:custGeom>
                <a:avLst/>
                <a:gdLst/>
                <a:ahLst/>
                <a:cxnLst/>
                <a:rect l="l" t="t" r="r" b="b"/>
                <a:pathLst>
                  <a:path w="12722" h="10165" extrusionOk="0">
                    <a:moveTo>
                      <a:pt x="6379" y="468"/>
                    </a:moveTo>
                    <a:lnTo>
                      <a:pt x="8215" y="1692"/>
                    </a:lnTo>
                    <a:lnTo>
                      <a:pt x="4534" y="1692"/>
                    </a:lnTo>
                    <a:lnTo>
                      <a:pt x="6379" y="468"/>
                    </a:lnTo>
                    <a:close/>
                    <a:moveTo>
                      <a:pt x="3771" y="1692"/>
                    </a:moveTo>
                    <a:lnTo>
                      <a:pt x="3718" y="1728"/>
                    </a:lnTo>
                    <a:cubicBezTo>
                      <a:pt x="3655" y="1773"/>
                      <a:pt x="3620" y="1834"/>
                      <a:pt x="3620" y="1905"/>
                    </a:cubicBezTo>
                    <a:lnTo>
                      <a:pt x="3620" y="2331"/>
                    </a:lnTo>
                    <a:lnTo>
                      <a:pt x="1748" y="2331"/>
                    </a:lnTo>
                    <a:lnTo>
                      <a:pt x="2635" y="1692"/>
                    </a:lnTo>
                    <a:close/>
                    <a:moveTo>
                      <a:pt x="10113" y="1692"/>
                    </a:moveTo>
                    <a:lnTo>
                      <a:pt x="11010" y="2331"/>
                    </a:lnTo>
                    <a:lnTo>
                      <a:pt x="9129" y="2331"/>
                    </a:lnTo>
                    <a:lnTo>
                      <a:pt x="9129" y="1905"/>
                    </a:lnTo>
                    <a:cubicBezTo>
                      <a:pt x="9129" y="1834"/>
                      <a:pt x="9093" y="1773"/>
                      <a:pt x="9031" y="1728"/>
                    </a:cubicBezTo>
                    <a:lnTo>
                      <a:pt x="8978" y="1692"/>
                    </a:lnTo>
                    <a:close/>
                    <a:moveTo>
                      <a:pt x="8703" y="2118"/>
                    </a:moveTo>
                    <a:lnTo>
                      <a:pt x="8703" y="3281"/>
                    </a:lnTo>
                    <a:lnTo>
                      <a:pt x="7319" y="2562"/>
                    </a:lnTo>
                    <a:cubicBezTo>
                      <a:pt x="7292" y="2553"/>
                      <a:pt x="7257" y="2544"/>
                      <a:pt x="7221" y="2544"/>
                    </a:cubicBezTo>
                    <a:lnTo>
                      <a:pt x="5953" y="2544"/>
                    </a:lnTo>
                    <a:cubicBezTo>
                      <a:pt x="5918" y="2544"/>
                      <a:pt x="5873" y="2553"/>
                      <a:pt x="5847" y="2571"/>
                    </a:cubicBezTo>
                    <a:lnTo>
                      <a:pt x="4045" y="3653"/>
                    </a:lnTo>
                    <a:lnTo>
                      <a:pt x="4045" y="2118"/>
                    </a:lnTo>
                    <a:close/>
                    <a:moveTo>
                      <a:pt x="3620" y="3600"/>
                    </a:moveTo>
                    <a:lnTo>
                      <a:pt x="3620" y="3813"/>
                    </a:lnTo>
                    <a:lnTo>
                      <a:pt x="3203" y="3813"/>
                    </a:lnTo>
                    <a:lnTo>
                      <a:pt x="3203" y="3600"/>
                    </a:lnTo>
                    <a:close/>
                    <a:moveTo>
                      <a:pt x="9758" y="3600"/>
                    </a:moveTo>
                    <a:lnTo>
                      <a:pt x="9758" y="3839"/>
                    </a:lnTo>
                    <a:lnTo>
                      <a:pt x="9306" y="3600"/>
                    </a:lnTo>
                    <a:close/>
                    <a:moveTo>
                      <a:pt x="2777" y="3600"/>
                    </a:moveTo>
                    <a:lnTo>
                      <a:pt x="2777" y="3892"/>
                    </a:lnTo>
                    <a:lnTo>
                      <a:pt x="2138" y="4239"/>
                    </a:lnTo>
                    <a:lnTo>
                      <a:pt x="2138" y="3600"/>
                    </a:lnTo>
                    <a:close/>
                    <a:moveTo>
                      <a:pt x="10610" y="3600"/>
                    </a:moveTo>
                    <a:lnTo>
                      <a:pt x="10610" y="4274"/>
                    </a:lnTo>
                    <a:lnTo>
                      <a:pt x="10184" y="4052"/>
                    </a:lnTo>
                    <a:lnTo>
                      <a:pt x="10184" y="3600"/>
                    </a:lnTo>
                    <a:close/>
                    <a:moveTo>
                      <a:pt x="3620" y="2757"/>
                    </a:moveTo>
                    <a:lnTo>
                      <a:pt x="3620" y="3174"/>
                    </a:lnTo>
                    <a:lnTo>
                      <a:pt x="1934" y="3174"/>
                    </a:lnTo>
                    <a:cubicBezTo>
                      <a:pt x="1810" y="3174"/>
                      <a:pt x="1721" y="3271"/>
                      <a:pt x="1721" y="3387"/>
                    </a:cubicBezTo>
                    <a:lnTo>
                      <a:pt x="1721" y="4469"/>
                    </a:lnTo>
                    <a:lnTo>
                      <a:pt x="1295" y="4691"/>
                    </a:lnTo>
                    <a:lnTo>
                      <a:pt x="1295" y="2757"/>
                    </a:lnTo>
                    <a:close/>
                    <a:moveTo>
                      <a:pt x="11453" y="2757"/>
                    </a:moveTo>
                    <a:lnTo>
                      <a:pt x="11453" y="4718"/>
                    </a:lnTo>
                    <a:lnTo>
                      <a:pt x="11036" y="4496"/>
                    </a:lnTo>
                    <a:lnTo>
                      <a:pt x="11036" y="3387"/>
                    </a:lnTo>
                    <a:cubicBezTo>
                      <a:pt x="11036" y="3271"/>
                      <a:pt x="10939" y="3174"/>
                      <a:pt x="10823" y="3174"/>
                    </a:cubicBezTo>
                    <a:lnTo>
                      <a:pt x="9129" y="3174"/>
                    </a:lnTo>
                    <a:lnTo>
                      <a:pt x="9129" y="2757"/>
                    </a:lnTo>
                    <a:close/>
                    <a:moveTo>
                      <a:pt x="4995" y="4239"/>
                    </a:moveTo>
                    <a:lnTo>
                      <a:pt x="3300" y="5330"/>
                    </a:lnTo>
                    <a:cubicBezTo>
                      <a:pt x="3238" y="5365"/>
                      <a:pt x="3203" y="5436"/>
                      <a:pt x="3203" y="5507"/>
                    </a:cubicBezTo>
                    <a:lnTo>
                      <a:pt x="3203" y="5720"/>
                    </a:lnTo>
                    <a:lnTo>
                      <a:pt x="453" y="5720"/>
                    </a:lnTo>
                    <a:lnTo>
                      <a:pt x="453" y="5631"/>
                    </a:lnTo>
                    <a:lnTo>
                      <a:pt x="3043" y="4239"/>
                    </a:lnTo>
                    <a:close/>
                    <a:moveTo>
                      <a:pt x="6379" y="3848"/>
                    </a:moveTo>
                    <a:lnTo>
                      <a:pt x="9129" y="5623"/>
                    </a:lnTo>
                    <a:lnTo>
                      <a:pt x="9129" y="5720"/>
                    </a:lnTo>
                    <a:lnTo>
                      <a:pt x="3620" y="5720"/>
                    </a:lnTo>
                    <a:lnTo>
                      <a:pt x="3620" y="5623"/>
                    </a:lnTo>
                    <a:lnTo>
                      <a:pt x="6379" y="3848"/>
                    </a:lnTo>
                    <a:close/>
                    <a:moveTo>
                      <a:pt x="7168" y="2961"/>
                    </a:moveTo>
                    <a:lnTo>
                      <a:pt x="12305" y="5631"/>
                    </a:lnTo>
                    <a:lnTo>
                      <a:pt x="12305" y="5720"/>
                    </a:lnTo>
                    <a:lnTo>
                      <a:pt x="9555" y="5720"/>
                    </a:lnTo>
                    <a:lnTo>
                      <a:pt x="9555" y="5507"/>
                    </a:lnTo>
                    <a:cubicBezTo>
                      <a:pt x="9555" y="5436"/>
                      <a:pt x="9510" y="5365"/>
                      <a:pt x="9457" y="5330"/>
                    </a:cubicBezTo>
                    <a:lnTo>
                      <a:pt x="6494" y="3423"/>
                    </a:lnTo>
                    <a:cubicBezTo>
                      <a:pt x="6458" y="3400"/>
                      <a:pt x="6418" y="3389"/>
                      <a:pt x="6378" y="3389"/>
                    </a:cubicBezTo>
                    <a:cubicBezTo>
                      <a:pt x="6339" y="3389"/>
                      <a:pt x="6299" y="3400"/>
                      <a:pt x="6263" y="3423"/>
                    </a:cubicBezTo>
                    <a:lnTo>
                      <a:pt x="5651" y="3813"/>
                    </a:lnTo>
                    <a:lnTo>
                      <a:pt x="4595" y="3813"/>
                    </a:lnTo>
                    <a:lnTo>
                      <a:pt x="6015" y="2961"/>
                    </a:lnTo>
                    <a:close/>
                    <a:moveTo>
                      <a:pt x="2990" y="7202"/>
                    </a:moveTo>
                    <a:lnTo>
                      <a:pt x="2990" y="7618"/>
                    </a:lnTo>
                    <a:lnTo>
                      <a:pt x="2564" y="7618"/>
                    </a:lnTo>
                    <a:lnTo>
                      <a:pt x="2564" y="7202"/>
                    </a:lnTo>
                    <a:close/>
                    <a:moveTo>
                      <a:pt x="3832" y="7202"/>
                    </a:moveTo>
                    <a:lnTo>
                      <a:pt x="3832" y="7618"/>
                    </a:lnTo>
                    <a:lnTo>
                      <a:pt x="3416" y="7618"/>
                    </a:lnTo>
                    <a:lnTo>
                      <a:pt x="3416" y="7202"/>
                    </a:lnTo>
                    <a:close/>
                    <a:moveTo>
                      <a:pt x="9342" y="7202"/>
                    </a:moveTo>
                    <a:lnTo>
                      <a:pt x="9342" y="7618"/>
                    </a:lnTo>
                    <a:lnTo>
                      <a:pt x="8916" y="7618"/>
                    </a:lnTo>
                    <a:lnTo>
                      <a:pt x="8916" y="7202"/>
                    </a:lnTo>
                    <a:close/>
                    <a:moveTo>
                      <a:pt x="10184" y="7202"/>
                    </a:moveTo>
                    <a:lnTo>
                      <a:pt x="10184" y="7618"/>
                    </a:lnTo>
                    <a:lnTo>
                      <a:pt x="9758" y="7618"/>
                    </a:lnTo>
                    <a:lnTo>
                      <a:pt x="9758" y="7202"/>
                    </a:lnTo>
                    <a:close/>
                    <a:moveTo>
                      <a:pt x="2990" y="8044"/>
                    </a:moveTo>
                    <a:lnTo>
                      <a:pt x="2990" y="8470"/>
                    </a:lnTo>
                    <a:lnTo>
                      <a:pt x="2564" y="8470"/>
                    </a:lnTo>
                    <a:lnTo>
                      <a:pt x="2564" y="8044"/>
                    </a:lnTo>
                    <a:close/>
                    <a:moveTo>
                      <a:pt x="3832" y="8044"/>
                    </a:moveTo>
                    <a:lnTo>
                      <a:pt x="3832" y="8470"/>
                    </a:lnTo>
                    <a:lnTo>
                      <a:pt x="3416" y="8470"/>
                    </a:lnTo>
                    <a:lnTo>
                      <a:pt x="3416" y="8044"/>
                    </a:lnTo>
                    <a:close/>
                    <a:moveTo>
                      <a:pt x="9342" y="8044"/>
                    </a:moveTo>
                    <a:lnTo>
                      <a:pt x="9342" y="8470"/>
                    </a:lnTo>
                    <a:lnTo>
                      <a:pt x="8916" y="8470"/>
                    </a:lnTo>
                    <a:lnTo>
                      <a:pt x="8916" y="8044"/>
                    </a:lnTo>
                    <a:close/>
                    <a:moveTo>
                      <a:pt x="10184" y="8044"/>
                    </a:moveTo>
                    <a:lnTo>
                      <a:pt x="10184" y="8470"/>
                    </a:lnTo>
                    <a:lnTo>
                      <a:pt x="9758" y="8470"/>
                    </a:lnTo>
                    <a:lnTo>
                      <a:pt x="9758" y="8044"/>
                    </a:lnTo>
                    <a:close/>
                    <a:moveTo>
                      <a:pt x="1535" y="6137"/>
                    </a:moveTo>
                    <a:lnTo>
                      <a:pt x="1331" y="6447"/>
                    </a:lnTo>
                    <a:cubicBezTo>
                      <a:pt x="1305" y="6483"/>
                      <a:pt x="1295" y="6518"/>
                      <a:pt x="1295" y="6563"/>
                    </a:cubicBezTo>
                    <a:lnTo>
                      <a:pt x="1295" y="9313"/>
                    </a:lnTo>
                    <a:cubicBezTo>
                      <a:pt x="1295" y="9357"/>
                      <a:pt x="1305" y="9392"/>
                      <a:pt x="1331" y="9428"/>
                    </a:cubicBezTo>
                    <a:lnTo>
                      <a:pt x="1535" y="9739"/>
                    </a:lnTo>
                    <a:lnTo>
                      <a:pt x="630" y="9739"/>
                    </a:lnTo>
                    <a:lnTo>
                      <a:pt x="834" y="9428"/>
                    </a:lnTo>
                    <a:cubicBezTo>
                      <a:pt x="861" y="9392"/>
                      <a:pt x="870" y="9357"/>
                      <a:pt x="870" y="9313"/>
                    </a:cubicBezTo>
                    <a:lnTo>
                      <a:pt x="870" y="6563"/>
                    </a:lnTo>
                    <a:cubicBezTo>
                      <a:pt x="870" y="6518"/>
                      <a:pt x="861" y="6483"/>
                      <a:pt x="834" y="6447"/>
                    </a:cubicBezTo>
                    <a:lnTo>
                      <a:pt x="630" y="6137"/>
                    </a:lnTo>
                    <a:close/>
                    <a:moveTo>
                      <a:pt x="3513" y="6137"/>
                    </a:moveTo>
                    <a:lnTo>
                      <a:pt x="3832" y="6625"/>
                    </a:lnTo>
                    <a:lnTo>
                      <a:pt x="3832" y="6776"/>
                    </a:lnTo>
                    <a:lnTo>
                      <a:pt x="2351" y="6776"/>
                    </a:lnTo>
                    <a:cubicBezTo>
                      <a:pt x="2236" y="6776"/>
                      <a:pt x="2138" y="6873"/>
                      <a:pt x="2138" y="6989"/>
                    </a:cubicBezTo>
                    <a:lnTo>
                      <a:pt x="2138" y="8683"/>
                    </a:lnTo>
                    <a:cubicBezTo>
                      <a:pt x="2138" y="8798"/>
                      <a:pt x="2236" y="8887"/>
                      <a:pt x="2351" y="8887"/>
                    </a:cubicBezTo>
                    <a:lnTo>
                      <a:pt x="3832" y="8887"/>
                    </a:lnTo>
                    <a:lnTo>
                      <a:pt x="3832" y="9251"/>
                    </a:lnTo>
                    <a:lnTo>
                      <a:pt x="3513" y="9739"/>
                    </a:lnTo>
                    <a:lnTo>
                      <a:pt x="2041" y="9739"/>
                    </a:lnTo>
                    <a:lnTo>
                      <a:pt x="1721" y="9251"/>
                    </a:lnTo>
                    <a:lnTo>
                      <a:pt x="1721" y="6625"/>
                    </a:lnTo>
                    <a:lnTo>
                      <a:pt x="2041" y="6137"/>
                    </a:lnTo>
                    <a:close/>
                    <a:moveTo>
                      <a:pt x="4924" y="6137"/>
                    </a:moveTo>
                    <a:lnTo>
                      <a:pt x="4720" y="6447"/>
                    </a:lnTo>
                    <a:cubicBezTo>
                      <a:pt x="4693" y="6483"/>
                      <a:pt x="4684" y="6518"/>
                      <a:pt x="4684" y="6563"/>
                    </a:cubicBezTo>
                    <a:lnTo>
                      <a:pt x="4684" y="9313"/>
                    </a:lnTo>
                    <a:cubicBezTo>
                      <a:pt x="4684" y="9357"/>
                      <a:pt x="4693" y="9392"/>
                      <a:pt x="4720" y="9428"/>
                    </a:cubicBezTo>
                    <a:lnTo>
                      <a:pt x="4924" y="9739"/>
                    </a:lnTo>
                    <a:lnTo>
                      <a:pt x="4019" y="9739"/>
                    </a:lnTo>
                    <a:lnTo>
                      <a:pt x="4223" y="9428"/>
                    </a:lnTo>
                    <a:cubicBezTo>
                      <a:pt x="4250" y="9392"/>
                      <a:pt x="4258" y="9357"/>
                      <a:pt x="4258" y="9313"/>
                    </a:cubicBezTo>
                    <a:lnTo>
                      <a:pt x="4258" y="6563"/>
                    </a:lnTo>
                    <a:cubicBezTo>
                      <a:pt x="4258" y="6518"/>
                      <a:pt x="4250" y="6483"/>
                      <a:pt x="4223" y="6447"/>
                    </a:cubicBezTo>
                    <a:lnTo>
                      <a:pt x="4019" y="6137"/>
                    </a:lnTo>
                    <a:close/>
                    <a:moveTo>
                      <a:pt x="6795" y="7202"/>
                    </a:moveTo>
                    <a:lnTo>
                      <a:pt x="6795" y="9739"/>
                    </a:lnTo>
                    <a:lnTo>
                      <a:pt x="5953" y="9739"/>
                    </a:lnTo>
                    <a:lnTo>
                      <a:pt x="5953" y="7202"/>
                    </a:lnTo>
                    <a:close/>
                    <a:moveTo>
                      <a:pt x="7319" y="6137"/>
                    </a:moveTo>
                    <a:lnTo>
                      <a:pt x="7647" y="6625"/>
                    </a:lnTo>
                    <a:lnTo>
                      <a:pt x="7647" y="9251"/>
                    </a:lnTo>
                    <a:lnTo>
                      <a:pt x="7319" y="9739"/>
                    </a:lnTo>
                    <a:lnTo>
                      <a:pt x="7221" y="9739"/>
                    </a:lnTo>
                    <a:lnTo>
                      <a:pt x="7221" y="6989"/>
                    </a:lnTo>
                    <a:cubicBezTo>
                      <a:pt x="7221" y="6873"/>
                      <a:pt x="7124" y="6776"/>
                      <a:pt x="7008" y="6776"/>
                    </a:cubicBezTo>
                    <a:lnTo>
                      <a:pt x="5740" y="6776"/>
                    </a:lnTo>
                    <a:cubicBezTo>
                      <a:pt x="5624" y="6776"/>
                      <a:pt x="5527" y="6873"/>
                      <a:pt x="5527" y="6989"/>
                    </a:cubicBezTo>
                    <a:lnTo>
                      <a:pt x="5527" y="9739"/>
                    </a:lnTo>
                    <a:lnTo>
                      <a:pt x="5429" y="9739"/>
                    </a:lnTo>
                    <a:lnTo>
                      <a:pt x="5101" y="9251"/>
                    </a:lnTo>
                    <a:lnTo>
                      <a:pt x="5101" y="6625"/>
                    </a:lnTo>
                    <a:lnTo>
                      <a:pt x="5429" y="6137"/>
                    </a:lnTo>
                    <a:close/>
                    <a:moveTo>
                      <a:pt x="8729" y="6137"/>
                    </a:moveTo>
                    <a:lnTo>
                      <a:pt x="8526" y="6447"/>
                    </a:lnTo>
                    <a:cubicBezTo>
                      <a:pt x="8508" y="6483"/>
                      <a:pt x="8490" y="6518"/>
                      <a:pt x="8490" y="6563"/>
                    </a:cubicBezTo>
                    <a:lnTo>
                      <a:pt x="8490" y="9313"/>
                    </a:lnTo>
                    <a:cubicBezTo>
                      <a:pt x="8490" y="9357"/>
                      <a:pt x="8508" y="9392"/>
                      <a:pt x="8526" y="9428"/>
                    </a:cubicBezTo>
                    <a:lnTo>
                      <a:pt x="8729" y="9739"/>
                    </a:lnTo>
                    <a:lnTo>
                      <a:pt x="7824" y="9739"/>
                    </a:lnTo>
                    <a:lnTo>
                      <a:pt x="8029" y="9428"/>
                    </a:lnTo>
                    <a:cubicBezTo>
                      <a:pt x="8055" y="9392"/>
                      <a:pt x="8064" y="9357"/>
                      <a:pt x="8064" y="9313"/>
                    </a:cubicBezTo>
                    <a:lnTo>
                      <a:pt x="8064" y="6563"/>
                    </a:lnTo>
                    <a:cubicBezTo>
                      <a:pt x="8064" y="6518"/>
                      <a:pt x="8055" y="6483"/>
                      <a:pt x="8029" y="6447"/>
                    </a:cubicBezTo>
                    <a:lnTo>
                      <a:pt x="7824" y="6137"/>
                    </a:lnTo>
                    <a:close/>
                    <a:moveTo>
                      <a:pt x="10708" y="6137"/>
                    </a:moveTo>
                    <a:lnTo>
                      <a:pt x="11036" y="6625"/>
                    </a:lnTo>
                    <a:lnTo>
                      <a:pt x="11036" y="9251"/>
                    </a:lnTo>
                    <a:lnTo>
                      <a:pt x="10708" y="9739"/>
                    </a:lnTo>
                    <a:lnTo>
                      <a:pt x="9244" y="9739"/>
                    </a:lnTo>
                    <a:lnTo>
                      <a:pt x="8916" y="9251"/>
                    </a:lnTo>
                    <a:lnTo>
                      <a:pt x="8916" y="8887"/>
                    </a:lnTo>
                    <a:lnTo>
                      <a:pt x="10397" y="8887"/>
                    </a:lnTo>
                    <a:cubicBezTo>
                      <a:pt x="10513" y="8887"/>
                      <a:pt x="10610" y="8798"/>
                      <a:pt x="10610" y="8683"/>
                    </a:cubicBezTo>
                    <a:lnTo>
                      <a:pt x="10610" y="6989"/>
                    </a:lnTo>
                    <a:cubicBezTo>
                      <a:pt x="10610" y="6873"/>
                      <a:pt x="10513" y="6776"/>
                      <a:pt x="10397" y="6776"/>
                    </a:cubicBezTo>
                    <a:lnTo>
                      <a:pt x="8916" y="6776"/>
                    </a:lnTo>
                    <a:lnTo>
                      <a:pt x="8916" y="6625"/>
                    </a:lnTo>
                    <a:lnTo>
                      <a:pt x="9244" y="6137"/>
                    </a:lnTo>
                    <a:close/>
                    <a:moveTo>
                      <a:pt x="12118" y="6137"/>
                    </a:moveTo>
                    <a:lnTo>
                      <a:pt x="11914" y="6447"/>
                    </a:lnTo>
                    <a:cubicBezTo>
                      <a:pt x="11887" y="6483"/>
                      <a:pt x="11879" y="6518"/>
                      <a:pt x="11879" y="6563"/>
                    </a:cubicBezTo>
                    <a:lnTo>
                      <a:pt x="11879" y="9313"/>
                    </a:lnTo>
                    <a:cubicBezTo>
                      <a:pt x="11879" y="9357"/>
                      <a:pt x="11887" y="9392"/>
                      <a:pt x="11914" y="9428"/>
                    </a:cubicBezTo>
                    <a:lnTo>
                      <a:pt x="12118" y="9739"/>
                    </a:lnTo>
                    <a:lnTo>
                      <a:pt x="11213" y="9739"/>
                    </a:lnTo>
                    <a:lnTo>
                      <a:pt x="11418" y="9428"/>
                    </a:lnTo>
                    <a:cubicBezTo>
                      <a:pt x="11444" y="9392"/>
                      <a:pt x="11453" y="9357"/>
                      <a:pt x="11453" y="9313"/>
                    </a:cubicBezTo>
                    <a:lnTo>
                      <a:pt x="11453" y="6563"/>
                    </a:lnTo>
                    <a:cubicBezTo>
                      <a:pt x="11453" y="6518"/>
                      <a:pt x="11444" y="6483"/>
                      <a:pt x="11418" y="6447"/>
                    </a:cubicBezTo>
                    <a:lnTo>
                      <a:pt x="11213" y="6137"/>
                    </a:lnTo>
                    <a:close/>
                    <a:moveTo>
                      <a:pt x="6374" y="0"/>
                    </a:moveTo>
                    <a:cubicBezTo>
                      <a:pt x="6332" y="0"/>
                      <a:pt x="6290" y="11"/>
                      <a:pt x="6255" y="34"/>
                    </a:cubicBezTo>
                    <a:lnTo>
                      <a:pt x="4409" y="1276"/>
                    </a:lnTo>
                    <a:lnTo>
                      <a:pt x="2564" y="1276"/>
                    </a:lnTo>
                    <a:cubicBezTo>
                      <a:pt x="2520" y="1276"/>
                      <a:pt x="2476" y="1284"/>
                      <a:pt x="2440" y="1311"/>
                    </a:cubicBezTo>
                    <a:lnTo>
                      <a:pt x="958" y="2367"/>
                    </a:lnTo>
                    <a:cubicBezTo>
                      <a:pt x="905" y="2411"/>
                      <a:pt x="870" y="2473"/>
                      <a:pt x="870" y="2544"/>
                    </a:cubicBezTo>
                    <a:lnTo>
                      <a:pt x="870" y="4921"/>
                    </a:lnTo>
                    <a:lnTo>
                      <a:pt x="134" y="5321"/>
                    </a:lnTo>
                    <a:cubicBezTo>
                      <a:pt x="71" y="5356"/>
                      <a:pt x="27" y="5427"/>
                      <a:pt x="27" y="5507"/>
                    </a:cubicBezTo>
                    <a:lnTo>
                      <a:pt x="27" y="5924"/>
                    </a:lnTo>
                    <a:cubicBezTo>
                      <a:pt x="27" y="5968"/>
                      <a:pt x="36" y="6013"/>
                      <a:pt x="63" y="6048"/>
                    </a:cubicBezTo>
                    <a:lnTo>
                      <a:pt x="453" y="6625"/>
                    </a:lnTo>
                    <a:lnTo>
                      <a:pt x="453" y="9251"/>
                    </a:lnTo>
                    <a:lnTo>
                      <a:pt x="63" y="9836"/>
                    </a:lnTo>
                    <a:cubicBezTo>
                      <a:pt x="0" y="9925"/>
                      <a:pt x="27" y="10058"/>
                      <a:pt x="116" y="10129"/>
                    </a:cubicBezTo>
                    <a:cubicBezTo>
                      <a:pt x="151" y="10147"/>
                      <a:pt x="195" y="10165"/>
                      <a:pt x="240" y="10165"/>
                    </a:cubicBezTo>
                    <a:lnTo>
                      <a:pt x="12518" y="10165"/>
                    </a:lnTo>
                    <a:cubicBezTo>
                      <a:pt x="12633" y="10165"/>
                      <a:pt x="12721" y="10067"/>
                      <a:pt x="12721" y="9952"/>
                    </a:cubicBezTo>
                    <a:cubicBezTo>
                      <a:pt x="12721" y="9907"/>
                      <a:pt x="12713" y="9863"/>
                      <a:pt x="12686" y="9836"/>
                    </a:cubicBezTo>
                    <a:lnTo>
                      <a:pt x="12305" y="9251"/>
                    </a:lnTo>
                    <a:lnTo>
                      <a:pt x="12305" y="6625"/>
                    </a:lnTo>
                    <a:lnTo>
                      <a:pt x="12686" y="6048"/>
                    </a:lnTo>
                    <a:cubicBezTo>
                      <a:pt x="12713" y="6013"/>
                      <a:pt x="12721" y="5968"/>
                      <a:pt x="12721" y="5924"/>
                    </a:cubicBezTo>
                    <a:lnTo>
                      <a:pt x="12721" y="5507"/>
                    </a:lnTo>
                    <a:cubicBezTo>
                      <a:pt x="12721" y="5427"/>
                      <a:pt x="12677" y="5356"/>
                      <a:pt x="12615" y="5321"/>
                    </a:cubicBezTo>
                    <a:lnTo>
                      <a:pt x="11879" y="4939"/>
                    </a:lnTo>
                    <a:lnTo>
                      <a:pt x="11879" y="2544"/>
                    </a:lnTo>
                    <a:cubicBezTo>
                      <a:pt x="11879" y="2473"/>
                      <a:pt x="11843" y="2411"/>
                      <a:pt x="11790" y="2367"/>
                    </a:cubicBezTo>
                    <a:lnTo>
                      <a:pt x="10308" y="1311"/>
                    </a:lnTo>
                    <a:cubicBezTo>
                      <a:pt x="10273" y="1284"/>
                      <a:pt x="10229" y="1276"/>
                      <a:pt x="10184" y="1276"/>
                    </a:cubicBezTo>
                    <a:lnTo>
                      <a:pt x="8348" y="1276"/>
                    </a:lnTo>
                    <a:lnTo>
                      <a:pt x="6494" y="34"/>
                    </a:lnTo>
                    <a:cubicBezTo>
                      <a:pt x="6458" y="11"/>
                      <a:pt x="6416" y="0"/>
                      <a:pt x="6374"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15" name="Google Shape;15851;p78">
            <a:extLst>
              <a:ext uri="{FF2B5EF4-FFF2-40B4-BE49-F238E27FC236}">
                <a16:creationId xmlns:a16="http://schemas.microsoft.com/office/drawing/2014/main" id="{B5241E7C-096B-15D6-292A-6D922984B46A}"/>
              </a:ext>
            </a:extLst>
          </p:cNvPr>
          <p:cNvSpPr txBox="1"/>
          <p:nvPr/>
        </p:nvSpPr>
        <p:spPr>
          <a:xfrm>
            <a:off x="1530131" y="1123603"/>
            <a:ext cx="971700" cy="687600"/>
          </a:xfrm>
          <a:prstGeom prst="rect">
            <a:avLst/>
          </a:prstGeom>
          <a:noFill/>
          <a:ln>
            <a:noFill/>
          </a:ln>
        </p:spPr>
        <p:txBody>
          <a:bodyPr spcFirstLastPara="1" wrap="square" lIns="91425" tIns="91425" rIns="91425" bIns="91425" anchor="ctr" anchorCtr="0">
            <a:noAutofit/>
          </a:bodyPr>
          <a:lstStyle/>
          <a:p>
            <a:pPr algn="ctr"/>
            <a:r>
              <a:rPr lang="en" sz="3000" dirty="0">
                <a:solidFill>
                  <a:srgbClr val="3F4D53"/>
                </a:solidFill>
                <a:latin typeface="Poppins SemiBold"/>
                <a:ea typeface="Poppins SemiBold"/>
                <a:cs typeface="Poppins SemiBold"/>
                <a:sym typeface="Poppins SemiBold"/>
              </a:rPr>
              <a:t>E</a:t>
            </a:r>
            <a:endParaRPr sz="3000" dirty="0">
              <a:solidFill>
                <a:srgbClr val="3F4D53"/>
              </a:solidFill>
              <a:latin typeface="Poppins SemiBold"/>
              <a:ea typeface="Poppins SemiBold"/>
              <a:cs typeface="Poppins SemiBold"/>
              <a:sym typeface="Poppins SemiBold"/>
            </a:endParaRPr>
          </a:p>
        </p:txBody>
      </p:sp>
      <p:sp>
        <p:nvSpPr>
          <p:cNvPr id="16" name="Google Shape;15852;p78">
            <a:extLst>
              <a:ext uri="{FF2B5EF4-FFF2-40B4-BE49-F238E27FC236}">
                <a16:creationId xmlns:a16="http://schemas.microsoft.com/office/drawing/2014/main" id="{A2C7FEF0-2E2F-1A8D-21FB-C572170B5010}"/>
              </a:ext>
            </a:extLst>
          </p:cNvPr>
          <p:cNvSpPr txBox="1"/>
          <p:nvPr/>
        </p:nvSpPr>
        <p:spPr>
          <a:xfrm>
            <a:off x="2325288" y="1942318"/>
            <a:ext cx="971700" cy="687600"/>
          </a:xfrm>
          <a:prstGeom prst="rect">
            <a:avLst/>
          </a:prstGeom>
          <a:noFill/>
          <a:ln>
            <a:noFill/>
          </a:ln>
        </p:spPr>
        <p:txBody>
          <a:bodyPr spcFirstLastPara="1" wrap="square" lIns="91425" tIns="91425" rIns="91425" bIns="91425" anchor="ctr" anchorCtr="0">
            <a:noAutofit/>
          </a:bodyPr>
          <a:lstStyle/>
          <a:p>
            <a:pPr algn="ctr"/>
            <a:r>
              <a:rPr lang="en" sz="3000" dirty="0">
                <a:solidFill>
                  <a:srgbClr val="3F4D53"/>
                </a:solidFill>
                <a:latin typeface="Poppins SemiBold"/>
                <a:ea typeface="Poppins SemiBold"/>
                <a:cs typeface="Poppins SemiBold"/>
                <a:sym typeface="Poppins SemiBold"/>
              </a:rPr>
              <a:t>F</a:t>
            </a:r>
            <a:endParaRPr sz="3000" dirty="0">
              <a:solidFill>
                <a:srgbClr val="3F4D53"/>
              </a:solidFill>
              <a:latin typeface="Poppins SemiBold"/>
              <a:ea typeface="Poppins SemiBold"/>
              <a:cs typeface="Poppins SemiBold"/>
              <a:sym typeface="Poppins SemiBold"/>
            </a:endParaRPr>
          </a:p>
        </p:txBody>
      </p:sp>
      <p:sp>
        <p:nvSpPr>
          <p:cNvPr id="17" name="Google Shape;15853;p78">
            <a:extLst>
              <a:ext uri="{FF2B5EF4-FFF2-40B4-BE49-F238E27FC236}">
                <a16:creationId xmlns:a16="http://schemas.microsoft.com/office/drawing/2014/main" id="{4828071E-5DB9-1F8A-AEF2-14B3F82AE2F7}"/>
              </a:ext>
            </a:extLst>
          </p:cNvPr>
          <p:cNvSpPr txBox="1"/>
          <p:nvPr/>
        </p:nvSpPr>
        <p:spPr>
          <a:xfrm>
            <a:off x="2325288" y="3020238"/>
            <a:ext cx="971700" cy="687600"/>
          </a:xfrm>
          <a:prstGeom prst="rect">
            <a:avLst/>
          </a:prstGeom>
          <a:noFill/>
          <a:ln>
            <a:noFill/>
          </a:ln>
        </p:spPr>
        <p:txBody>
          <a:bodyPr spcFirstLastPara="1" wrap="square" lIns="91425" tIns="91425" rIns="91425" bIns="91425" anchor="ctr" anchorCtr="0">
            <a:noAutofit/>
          </a:bodyPr>
          <a:lstStyle/>
          <a:p>
            <a:pPr algn="ctr"/>
            <a:r>
              <a:rPr lang="en" sz="3000" dirty="0">
                <a:solidFill>
                  <a:srgbClr val="3F4D53"/>
                </a:solidFill>
                <a:latin typeface="Poppins SemiBold"/>
                <a:ea typeface="Poppins SemiBold"/>
                <a:cs typeface="Poppins SemiBold"/>
                <a:sym typeface="Poppins SemiBold"/>
              </a:rPr>
              <a:t>G</a:t>
            </a:r>
            <a:endParaRPr sz="3000" dirty="0">
              <a:solidFill>
                <a:srgbClr val="3F4D53"/>
              </a:solidFill>
              <a:latin typeface="Poppins SemiBold"/>
              <a:ea typeface="Poppins SemiBold"/>
              <a:cs typeface="Poppins SemiBold"/>
              <a:sym typeface="Poppins SemiBold"/>
            </a:endParaRPr>
          </a:p>
        </p:txBody>
      </p:sp>
      <p:sp>
        <p:nvSpPr>
          <p:cNvPr id="18" name="Google Shape;15854;p78">
            <a:extLst>
              <a:ext uri="{FF2B5EF4-FFF2-40B4-BE49-F238E27FC236}">
                <a16:creationId xmlns:a16="http://schemas.microsoft.com/office/drawing/2014/main" id="{62B8F1D7-D2DB-C15E-F4C2-5166662240A2}"/>
              </a:ext>
            </a:extLst>
          </p:cNvPr>
          <p:cNvSpPr txBox="1"/>
          <p:nvPr/>
        </p:nvSpPr>
        <p:spPr>
          <a:xfrm>
            <a:off x="1530131" y="3742802"/>
            <a:ext cx="971700" cy="687600"/>
          </a:xfrm>
          <a:prstGeom prst="rect">
            <a:avLst/>
          </a:prstGeom>
          <a:noFill/>
          <a:ln>
            <a:noFill/>
          </a:ln>
        </p:spPr>
        <p:txBody>
          <a:bodyPr spcFirstLastPara="1" wrap="square" lIns="91425" tIns="91425" rIns="91425" bIns="91425" anchor="ctr" anchorCtr="0">
            <a:noAutofit/>
          </a:bodyPr>
          <a:lstStyle/>
          <a:p>
            <a:pPr algn="ctr"/>
            <a:r>
              <a:rPr lang="en" sz="3000" dirty="0">
                <a:solidFill>
                  <a:srgbClr val="3F4D53"/>
                </a:solidFill>
                <a:latin typeface="Poppins SemiBold"/>
                <a:ea typeface="Poppins SemiBold"/>
                <a:cs typeface="Poppins SemiBold"/>
                <a:sym typeface="Poppins SemiBold"/>
              </a:rPr>
              <a:t>H</a:t>
            </a:r>
            <a:endParaRPr sz="3000" dirty="0">
              <a:solidFill>
                <a:srgbClr val="3F4D53"/>
              </a:solidFill>
              <a:latin typeface="Poppins SemiBold"/>
              <a:ea typeface="Poppins SemiBold"/>
              <a:cs typeface="Poppins SemiBold"/>
              <a:sym typeface="Poppins SemiBold"/>
            </a:endParaRPr>
          </a:p>
        </p:txBody>
      </p:sp>
      <p:sp>
        <p:nvSpPr>
          <p:cNvPr id="19" name="Google Shape;15855;p78">
            <a:extLst>
              <a:ext uri="{FF2B5EF4-FFF2-40B4-BE49-F238E27FC236}">
                <a16:creationId xmlns:a16="http://schemas.microsoft.com/office/drawing/2014/main" id="{BB6ED385-24D7-685B-D285-D3AB1A51B281}"/>
              </a:ext>
            </a:extLst>
          </p:cNvPr>
          <p:cNvSpPr txBox="1">
            <a:spLocks/>
          </p:cNvSpPr>
          <p:nvPr/>
        </p:nvSpPr>
        <p:spPr>
          <a:xfrm>
            <a:off x="3721676" y="569037"/>
            <a:ext cx="4744800"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US" b="1" dirty="0">
                <a:solidFill>
                  <a:schemeClr val="tx1"/>
                </a:solidFill>
                <a:effectLst>
                  <a:outerShdw blurRad="38100" dist="38100" dir="2700000" algn="tl">
                    <a:srgbClr val="000000">
                      <a:alpha val="43137"/>
                    </a:srgbClr>
                  </a:outerShdw>
                </a:effectLst>
                <a:latin typeface="Aptos" panose="020B0004020202020204" pitchFamily="34" charset="0"/>
              </a:rPr>
              <a:t>Optimize Billing Pages</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20" name="Google Shape;15856;p78">
            <a:extLst>
              <a:ext uri="{FF2B5EF4-FFF2-40B4-BE49-F238E27FC236}">
                <a16:creationId xmlns:a16="http://schemas.microsoft.com/office/drawing/2014/main" id="{D39DFEB7-D342-FDF0-121D-ABC8288C4A5F}"/>
              </a:ext>
            </a:extLst>
          </p:cNvPr>
          <p:cNvSpPr txBox="1">
            <a:spLocks/>
          </p:cNvSpPr>
          <p:nvPr/>
        </p:nvSpPr>
        <p:spPr>
          <a:xfrm>
            <a:off x="3745094" y="1689105"/>
            <a:ext cx="4744800"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Leveraging Organic Traffic</a:t>
            </a:r>
          </a:p>
        </p:txBody>
      </p:sp>
      <p:sp>
        <p:nvSpPr>
          <p:cNvPr id="21" name="Google Shape;15857;p78">
            <a:extLst>
              <a:ext uri="{FF2B5EF4-FFF2-40B4-BE49-F238E27FC236}">
                <a16:creationId xmlns:a16="http://schemas.microsoft.com/office/drawing/2014/main" id="{95090695-D3EA-F799-E439-2DB6D47F20FC}"/>
              </a:ext>
            </a:extLst>
          </p:cNvPr>
          <p:cNvSpPr txBox="1">
            <a:spLocks/>
          </p:cNvSpPr>
          <p:nvPr/>
        </p:nvSpPr>
        <p:spPr>
          <a:xfrm>
            <a:off x="3742747" y="2524505"/>
            <a:ext cx="5239446"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US"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Cross-Sell Opportunities</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22" name="Google Shape;15858;p78">
            <a:extLst>
              <a:ext uri="{FF2B5EF4-FFF2-40B4-BE49-F238E27FC236}">
                <a16:creationId xmlns:a16="http://schemas.microsoft.com/office/drawing/2014/main" id="{6A21DBF1-810B-D26B-A7D6-EC4D1757C0AF}"/>
              </a:ext>
            </a:extLst>
          </p:cNvPr>
          <p:cNvSpPr txBox="1">
            <a:spLocks/>
          </p:cNvSpPr>
          <p:nvPr/>
        </p:nvSpPr>
        <p:spPr>
          <a:xfrm>
            <a:off x="3721676" y="834104"/>
            <a:ext cx="4868184"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b="1" dirty="0">
                <a:solidFill>
                  <a:srgbClr val="00B050"/>
                </a:solidFill>
                <a:latin typeface="Aptos" panose="020B0004020202020204" pitchFamily="34" charset="0"/>
              </a:rPr>
              <a:t>The new /billing-2 page has shown higher conversion rates, </a:t>
            </a:r>
            <a:r>
              <a:rPr lang="en-US" sz="1000" b="1" dirty="0">
                <a:solidFill>
                  <a:srgbClr val="FF0000"/>
                </a:solidFill>
                <a:latin typeface="Aptos" panose="020B0004020202020204" pitchFamily="34" charset="0"/>
              </a:rPr>
              <a:t>while /billing has seen a decrease.</a:t>
            </a:r>
          </a:p>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dirty="0">
                <a:solidFill>
                  <a:schemeClr val="tx1"/>
                </a:solidFill>
                <a:latin typeface="Aptos" panose="020B0004020202020204" pitchFamily="34" charset="0"/>
              </a:rPr>
              <a:t>Investigate what specifically improved on the /billing-2 page (e.g., design changes, user flow enhancements) and apply these insights to the /billing page to enhance its performance</a:t>
            </a:r>
            <a:r>
              <a:rPr lang="en-US" sz="1000" b="1" dirty="0">
                <a:solidFill>
                  <a:schemeClr val="tx1"/>
                </a:solidFill>
                <a:latin typeface="Aptos" panose="020B0004020202020204" pitchFamily="34" charset="0"/>
              </a:rPr>
              <a:t>.</a:t>
            </a:r>
            <a:endParaRPr kumimoji="0" lang="en-US" sz="1000" b="1"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3" name="Google Shape;15859;p78">
            <a:extLst>
              <a:ext uri="{FF2B5EF4-FFF2-40B4-BE49-F238E27FC236}">
                <a16:creationId xmlns:a16="http://schemas.microsoft.com/office/drawing/2014/main" id="{5201CC52-116C-7C94-916A-16D4955A264B}"/>
              </a:ext>
            </a:extLst>
          </p:cNvPr>
          <p:cNvSpPr txBox="1">
            <a:spLocks/>
          </p:cNvSpPr>
          <p:nvPr/>
        </p:nvSpPr>
        <p:spPr>
          <a:xfrm>
            <a:off x="3721676" y="1990642"/>
            <a:ext cx="4744800"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indent="-171450">
              <a:lnSpc>
                <a:spcPct val="100000"/>
              </a:lnSpc>
              <a:buClr>
                <a:srgbClr val="3F4D53"/>
              </a:buClr>
              <a:buFont typeface="Wingdings" panose="05000000000000000000" pitchFamily="2" charset="2"/>
              <a:buChar char="§"/>
            </a:pPr>
            <a:r>
              <a:rPr lang="en-US" sz="1000" b="1" dirty="0">
                <a:solidFill>
                  <a:srgbClr val="00B050"/>
                </a:solidFill>
                <a:latin typeface="Aptos" panose="020B0004020202020204" pitchFamily="34" charset="0"/>
              </a:rPr>
              <a:t>Organic traffic shows steady performance, which is great for brand visibility.</a:t>
            </a:r>
          </a:p>
          <a:p>
            <a:pPr marL="171450" indent="-171450">
              <a:lnSpc>
                <a:spcPct val="100000"/>
              </a:lnSpc>
              <a:buClr>
                <a:srgbClr val="3F4D53"/>
              </a:buClr>
              <a:buFont typeface="Wingdings" panose="05000000000000000000" pitchFamily="2" charset="2"/>
              <a:buChar char="§"/>
            </a:pPr>
            <a:r>
              <a:rPr lang="en-US" sz="1000" dirty="0">
                <a:solidFill>
                  <a:schemeClr val="tx1"/>
                </a:solidFill>
                <a:latin typeface="Aptos" panose="020B0004020202020204" pitchFamily="34" charset="0"/>
              </a:rPr>
              <a:t>Strengthen SEO efforts by optimizing content on high-traffic pages, creating more content around popular products</a:t>
            </a:r>
            <a:r>
              <a:rPr lang="en-US" sz="1000" b="1" dirty="0">
                <a:solidFill>
                  <a:schemeClr val="tx1"/>
                </a:solidFill>
                <a:latin typeface="Aptos" panose="020B0004020202020204" pitchFamily="34" charset="0"/>
              </a:rPr>
              <a:t>.</a:t>
            </a:r>
            <a:endParaRPr kumimoji="0" lang="en-US" sz="1000" b="1"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4" name="Google Shape;15860;p78">
            <a:extLst>
              <a:ext uri="{FF2B5EF4-FFF2-40B4-BE49-F238E27FC236}">
                <a16:creationId xmlns:a16="http://schemas.microsoft.com/office/drawing/2014/main" id="{7A22F0B8-CCB8-E233-E078-43084D9D790B}"/>
              </a:ext>
            </a:extLst>
          </p:cNvPr>
          <p:cNvSpPr txBox="1">
            <a:spLocks/>
          </p:cNvSpPr>
          <p:nvPr/>
        </p:nvSpPr>
        <p:spPr>
          <a:xfrm>
            <a:off x="3741088" y="2799298"/>
            <a:ext cx="5127145"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b="1" dirty="0">
                <a:solidFill>
                  <a:srgbClr val="00B050"/>
                </a:solidFill>
                <a:latin typeface="Aptos" panose="020B0004020202020204" pitchFamily="34" charset="0"/>
              </a:rPr>
              <a:t>The Hudson River Mini Bear is being purchased alongside The Original Mr. Fuzzy. This cross-selling pattern can be leveraged to increase average order value (AOV).</a:t>
            </a:r>
          </a:p>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r>
              <a:rPr lang="en-US" sz="1000" dirty="0">
                <a:solidFill>
                  <a:schemeClr val="tx1"/>
                </a:solidFill>
                <a:latin typeface="Aptos" panose="020B0004020202020204" pitchFamily="34" charset="0"/>
              </a:rPr>
              <a:t>Create bundles or product recommendations to encourage the purchase of complementary products. </a:t>
            </a:r>
          </a:p>
          <a:p>
            <a:pPr marL="171450" marR="0" lvl="0" indent="-171450" algn="l" defTabSz="914400" rtl="0" eaLnBrk="1" fontAlgn="auto" latinLnBrk="0" hangingPunct="1">
              <a:lnSpc>
                <a:spcPct val="100000"/>
              </a:lnSpc>
              <a:spcBef>
                <a:spcPts val="0"/>
              </a:spcBef>
              <a:spcAft>
                <a:spcPts val="0"/>
              </a:spcAft>
              <a:buClr>
                <a:srgbClr val="3F4D53"/>
              </a:buClr>
              <a:buSzPts val="1400"/>
              <a:buFont typeface="Wingdings" panose="05000000000000000000" pitchFamily="2" charset="2"/>
              <a:buChar char="§"/>
              <a:tabLst/>
              <a:defRPr/>
            </a:pPr>
            <a:endParaRPr kumimoji="0" lang="en-US" sz="1000" b="0" i="0"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5" name="Google Shape;15861;p78">
            <a:extLst>
              <a:ext uri="{FF2B5EF4-FFF2-40B4-BE49-F238E27FC236}">
                <a16:creationId xmlns:a16="http://schemas.microsoft.com/office/drawing/2014/main" id="{5342BF75-6A98-2089-D57C-4DACB39014C4}"/>
              </a:ext>
            </a:extLst>
          </p:cNvPr>
          <p:cNvSpPr txBox="1">
            <a:spLocks/>
          </p:cNvSpPr>
          <p:nvPr/>
        </p:nvSpPr>
        <p:spPr>
          <a:xfrm>
            <a:off x="3741088" y="3559437"/>
            <a:ext cx="4744800" cy="43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0" indent="0">
              <a:spcAft>
                <a:spcPts val="1600"/>
              </a:spcAft>
              <a:buFont typeface="Poppins Light"/>
              <a:buNone/>
            </a:pPr>
            <a:r>
              <a:rPr lang="en-IN" b="1" dirty="0">
                <a:solidFill>
                  <a:schemeClr val="tx1"/>
                </a:solidFill>
                <a:effectLst>
                  <a:outerShdw blurRad="38100" dist="38100" dir="2700000" algn="tl">
                    <a:srgbClr val="000000">
                      <a:alpha val="43137"/>
                    </a:srgbClr>
                  </a:outerShdw>
                </a:effectLst>
                <a:latin typeface="Aptos" panose="020B0004020202020204" pitchFamily="34" charset="0"/>
              </a:rPr>
              <a:t>Retarget Repeat Customers</a:t>
            </a:r>
            <a:endParaRPr lang="en-IN"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cxnSp>
        <p:nvCxnSpPr>
          <p:cNvPr id="34" name="Google Shape;15863;p78">
            <a:extLst>
              <a:ext uri="{FF2B5EF4-FFF2-40B4-BE49-F238E27FC236}">
                <a16:creationId xmlns:a16="http://schemas.microsoft.com/office/drawing/2014/main" id="{C5F6AC90-5996-1B7E-0BC4-97DC242342DF}"/>
              </a:ext>
            </a:extLst>
          </p:cNvPr>
          <p:cNvCxnSpPr/>
          <p:nvPr/>
        </p:nvCxnSpPr>
        <p:spPr>
          <a:xfrm rot="10800000">
            <a:off x="2242762" y="1349791"/>
            <a:ext cx="1479900" cy="0"/>
          </a:xfrm>
          <a:prstGeom prst="straightConnector1">
            <a:avLst/>
          </a:prstGeom>
          <a:noFill/>
          <a:ln w="9525" cap="flat" cmpd="sng">
            <a:solidFill>
              <a:srgbClr val="3F4D53"/>
            </a:solidFill>
            <a:prstDash val="solid"/>
            <a:round/>
            <a:headEnd type="none" w="med" len="med"/>
            <a:tailEnd type="oval" w="med" len="med"/>
          </a:ln>
        </p:spPr>
      </p:cxnSp>
      <p:cxnSp>
        <p:nvCxnSpPr>
          <p:cNvPr id="35" name="Google Shape;15864;p78">
            <a:extLst>
              <a:ext uri="{FF2B5EF4-FFF2-40B4-BE49-F238E27FC236}">
                <a16:creationId xmlns:a16="http://schemas.microsoft.com/office/drawing/2014/main" id="{2C0A58BB-851F-2BF8-B813-DBBF6F4446F4}"/>
              </a:ext>
            </a:extLst>
          </p:cNvPr>
          <p:cNvCxnSpPr/>
          <p:nvPr/>
        </p:nvCxnSpPr>
        <p:spPr>
          <a:xfrm rot="10800000">
            <a:off x="3074657" y="2125827"/>
            <a:ext cx="648000" cy="0"/>
          </a:xfrm>
          <a:prstGeom prst="straightConnector1">
            <a:avLst/>
          </a:prstGeom>
          <a:noFill/>
          <a:ln w="9525" cap="flat" cmpd="sng">
            <a:solidFill>
              <a:srgbClr val="3F4D53"/>
            </a:solidFill>
            <a:prstDash val="solid"/>
            <a:round/>
            <a:headEnd type="none" w="med" len="med"/>
            <a:tailEnd type="oval" w="med" len="med"/>
          </a:ln>
        </p:spPr>
      </p:cxnSp>
      <p:cxnSp>
        <p:nvCxnSpPr>
          <p:cNvPr id="36" name="Google Shape;15865;p78">
            <a:extLst>
              <a:ext uri="{FF2B5EF4-FFF2-40B4-BE49-F238E27FC236}">
                <a16:creationId xmlns:a16="http://schemas.microsoft.com/office/drawing/2014/main" id="{3F0310C8-C349-A46D-C612-33278EC36DAD}"/>
              </a:ext>
            </a:extLst>
          </p:cNvPr>
          <p:cNvCxnSpPr/>
          <p:nvPr/>
        </p:nvCxnSpPr>
        <p:spPr>
          <a:xfrm rot="10800000">
            <a:off x="3074657" y="3236702"/>
            <a:ext cx="648000" cy="0"/>
          </a:xfrm>
          <a:prstGeom prst="straightConnector1">
            <a:avLst/>
          </a:prstGeom>
          <a:noFill/>
          <a:ln w="9525" cap="flat" cmpd="sng">
            <a:solidFill>
              <a:srgbClr val="3F4D53"/>
            </a:solidFill>
            <a:prstDash val="solid"/>
            <a:round/>
            <a:headEnd type="none" w="med" len="med"/>
            <a:tailEnd type="oval" w="med" len="med"/>
          </a:ln>
        </p:spPr>
      </p:cxnSp>
      <p:cxnSp>
        <p:nvCxnSpPr>
          <p:cNvPr id="37" name="Google Shape;15866;p78">
            <a:extLst>
              <a:ext uri="{FF2B5EF4-FFF2-40B4-BE49-F238E27FC236}">
                <a16:creationId xmlns:a16="http://schemas.microsoft.com/office/drawing/2014/main" id="{D968961C-9475-4393-4FA6-FA7D27158D03}"/>
              </a:ext>
            </a:extLst>
          </p:cNvPr>
          <p:cNvCxnSpPr/>
          <p:nvPr/>
        </p:nvCxnSpPr>
        <p:spPr>
          <a:xfrm rot="10800000">
            <a:off x="2242762" y="4062404"/>
            <a:ext cx="1479900" cy="0"/>
          </a:xfrm>
          <a:prstGeom prst="straightConnector1">
            <a:avLst/>
          </a:prstGeom>
          <a:noFill/>
          <a:ln w="9525" cap="flat" cmpd="sng">
            <a:solidFill>
              <a:srgbClr val="3F4D53"/>
            </a:solidFill>
            <a:prstDash val="solid"/>
            <a:round/>
            <a:headEnd type="none" w="med" len="med"/>
            <a:tailEnd type="oval" w="med" len="med"/>
          </a:ln>
        </p:spPr>
      </p:cxnSp>
      <p:sp>
        <p:nvSpPr>
          <p:cNvPr id="27" name="Google Shape;15859;p78">
            <a:extLst>
              <a:ext uri="{FF2B5EF4-FFF2-40B4-BE49-F238E27FC236}">
                <a16:creationId xmlns:a16="http://schemas.microsoft.com/office/drawing/2014/main" id="{B481F22D-693E-B9E4-0C06-EA28C168C675}"/>
              </a:ext>
            </a:extLst>
          </p:cNvPr>
          <p:cNvSpPr txBox="1">
            <a:spLocks/>
          </p:cNvSpPr>
          <p:nvPr/>
        </p:nvSpPr>
        <p:spPr>
          <a:xfrm>
            <a:off x="3741087" y="3874353"/>
            <a:ext cx="5053055" cy="54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Poppins Light"/>
              <a:buChar char="●"/>
              <a:defRPr sz="1400" b="0" i="0" u="none" strike="noStrike" cap="none">
                <a:solidFill>
                  <a:schemeClr val="accent2"/>
                </a:solidFill>
                <a:latin typeface="Poppins Light"/>
                <a:ea typeface="Poppins Light"/>
                <a:cs typeface="Poppins Light"/>
                <a:sym typeface="Poppins Light"/>
              </a:defRPr>
            </a:lvl1pPr>
            <a:lvl2pPr marL="914400" marR="0" lvl="1"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pPr marL="171450" indent="-171450">
              <a:lnSpc>
                <a:spcPct val="100000"/>
              </a:lnSpc>
              <a:buClr>
                <a:srgbClr val="3F4D53"/>
              </a:buClr>
              <a:buFont typeface="Wingdings" panose="05000000000000000000" pitchFamily="2" charset="2"/>
              <a:buChar char="§"/>
            </a:pPr>
            <a:r>
              <a:rPr lang="en-US" sz="1000" b="1" dirty="0">
                <a:solidFill>
                  <a:srgbClr val="00B050"/>
                </a:solidFill>
                <a:latin typeface="Aptos" panose="020B0004020202020204" pitchFamily="34" charset="0"/>
              </a:rPr>
              <a:t>Users with repeat sessions are more likely to make a purchase and also they increased from 2012 to 2015.</a:t>
            </a:r>
          </a:p>
          <a:p>
            <a:pPr marL="171450" indent="-171450">
              <a:lnSpc>
                <a:spcPct val="100000"/>
              </a:lnSpc>
              <a:buClr>
                <a:srgbClr val="3F4D53"/>
              </a:buClr>
              <a:buFont typeface="Wingdings" panose="05000000000000000000" pitchFamily="2" charset="2"/>
              <a:buChar char="§"/>
            </a:pPr>
            <a:r>
              <a:rPr lang="en-US" sz="1000" dirty="0">
                <a:solidFill>
                  <a:schemeClr val="tx1"/>
                </a:solidFill>
                <a:latin typeface="Aptos" panose="020B0004020202020204" pitchFamily="34" charset="0"/>
              </a:rPr>
              <a:t>Use personalized email campaigns or retargeting ads to offer special discounts or product recommendations based on their previous browsing or purchase history.</a:t>
            </a:r>
            <a:endParaRPr kumimoji="0" lang="en-US" sz="1000" b="1" u="none" strike="noStrike" kern="0" cap="none" spc="0" normalizeH="0" baseline="0" noProof="0" dirty="0">
              <a:ln>
                <a:noFill/>
              </a:ln>
              <a:solidFill>
                <a:schemeClr val="tx1"/>
              </a:solidFill>
              <a:effectLst/>
              <a:uLnTx/>
              <a:uFillTx/>
              <a:latin typeface="Aptos" panose="020B0004020202020204" pitchFamily="34" charset="0"/>
              <a:sym typeface="Poppins Light"/>
            </a:endParaRPr>
          </a:p>
        </p:txBody>
      </p:sp>
      <p:sp>
        <p:nvSpPr>
          <p:cNvPr id="28" name="TextBox 27">
            <a:extLst>
              <a:ext uri="{FF2B5EF4-FFF2-40B4-BE49-F238E27FC236}">
                <a16:creationId xmlns:a16="http://schemas.microsoft.com/office/drawing/2014/main" id="{FF87AAA5-BE72-7B81-DF95-390AA32E58AF}"/>
              </a:ext>
            </a:extLst>
          </p:cNvPr>
          <p:cNvSpPr txBox="1"/>
          <p:nvPr/>
        </p:nvSpPr>
        <p:spPr>
          <a:xfrm>
            <a:off x="3605348" y="105478"/>
            <a:ext cx="3925389" cy="400110"/>
          </a:xfrm>
          <a:prstGeom prst="rect">
            <a:avLst/>
          </a:prstGeom>
          <a:noFill/>
        </p:spPr>
        <p:txBody>
          <a:bodyPr wrap="square" rtlCol="0">
            <a:spAutoFit/>
          </a:bodyPr>
          <a:lstStyle/>
          <a:p>
            <a:pPr defTabSz="685800">
              <a:buClrTx/>
              <a:defRPr/>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Future Actions -2</a:t>
            </a:r>
          </a:p>
        </p:txBody>
      </p:sp>
    </p:spTree>
    <p:extLst>
      <p:ext uri="{BB962C8B-B14F-4D97-AF65-F5344CB8AC3E}">
        <p14:creationId xmlns:p14="http://schemas.microsoft.com/office/powerpoint/2010/main" val="947081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87000">
              <a:srgbClr val="DDF9F2"/>
            </a:gs>
            <a:gs pos="0">
              <a:srgbClr val="DCEE32"/>
            </a:gs>
            <a:gs pos="13000">
              <a:srgbClr val="DCEE32"/>
            </a:gs>
          </a:gsLst>
          <a:lin ang="5400000" scaled="1"/>
          <a:tileRect/>
        </a:gradFill>
        <a:effectLst/>
      </p:bgPr>
    </p:bg>
    <p:spTree>
      <p:nvGrpSpPr>
        <p:cNvPr id="1" name=""/>
        <p:cNvGrpSpPr/>
        <p:nvPr/>
      </p:nvGrpSpPr>
      <p:grpSpPr>
        <a:xfrm>
          <a:off x="0" y="0"/>
          <a:ext cx="0" cy="0"/>
          <a:chOff x="0" y="0"/>
          <a:chExt cx="0" cy="0"/>
        </a:xfrm>
      </p:grpSpPr>
      <p:cxnSp>
        <p:nvCxnSpPr>
          <p:cNvPr id="2" name="Google Shape;22781;p100">
            <a:extLst>
              <a:ext uri="{FF2B5EF4-FFF2-40B4-BE49-F238E27FC236}">
                <a16:creationId xmlns:a16="http://schemas.microsoft.com/office/drawing/2014/main" id="{BBC628FF-359C-DD12-0EAD-359F4C9F56D0}"/>
              </a:ext>
            </a:extLst>
          </p:cNvPr>
          <p:cNvCxnSpPr/>
          <p:nvPr/>
        </p:nvCxnSpPr>
        <p:spPr>
          <a:xfrm>
            <a:off x="2828975"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3" name="Google Shape;22782;p100">
            <a:extLst>
              <a:ext uri="{FF2B5EF4-FFF2-40B4-BE49-F238E27FC236}">
                <a16:creationId xmlns:a16="http://schemas.microsoft.com/office/drawing/2014/main" id="{71C61012-DB9E-0658-FA95-5B7C29794E9C}"/>
              </a:ext>
            </a:extLst>
          </p:cNvPr>
          <p:cNvCxnSpPr/>
          <p:nvPr/>
        </p:nvCxnSpPr>
        <p:spPr>
          <a:xfrm rot="10800000" flipH="1">
            <a:off x="2828975"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4" name="Google Shape;22783;p100">
            <a:extLst>
              <a:ext uri="{FF2B5EF4-FFF2-40B4-BE49-F238E27FC236}">
                <a16:creationId xmlns:a16="http://schemas.microsoft.com/office/drawing/2014/main" id="{685E1DF2-A926-5010-D9E6-CA0CBF73AB02}"/>
              </a:ext>
            </a:extLst>
          </p:cNvPr>
          <p:cNvCxnSpPr/>
          <p:nvPr/>
        </p:nvCxnSpPr>
        <p:spPr>
          <a:xfrm flipH="1">
            <a:off x="5423113"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5" name="Google Shape;22784;p100">
            <a:extLst>
              <a:ext uri="{FF2B5EF4-FFF2-40B4-BE49-F238E27FC236}">
                <a16:creationId xmlns:a16="http://schemas.microsoft.com/office/drawing/2014/main" id="{DCD284D1-BDAE-C289-FD02-0C974D32D70B}"/>
              </a:ext>
            </a:extLst>
          </p:cNvPr>
          <p:cNvCxnSpPr/>
          <p:nvPr/>
        </p:nvCxnSpPr>
        <p:spPr>
          <a:xfrm rot="10800000">
            <a:off x="5423113"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sp>
        <p:nvSpPr>
          <p:cNvPr id="6" name="Google Shape;23012;p100">
            <a:extLst>
              <a:ext uri="{FF2B5EF4-FFF2-40B4-BE49-F238E27FC236}">
                <a16:creationId xmlns:a16="http://schemas.microsoft.com/office/drawing/2014/main" id="{B03234F0-BD1B-73C7-A1E2-0CC0D3E193DA}"/>
              </a:ext>
            </a:extLst>
          </p:cNvPr>
          <p:cNvSpPr txBox="1"/>
          <p:nvPr/>
        </p:nvSpPr>
        <p:spPr>
          <a:xfrm>
            <a:off x="6309425" y="1666921"/>
            <a:ext cx="2079300" cy="293100"/>
          </a:xfrm>
          <a:prstGeom prst="rect">
            <a:avLst/>
          </a:prstGeom>
          <a:noFill/>
          <a:ln>
            <a:noFill/>
          </a:ln>
        </p:spPr>
        <p:txBody>
          <a:bodyPr spcFirstLastPara="1" wrap="square" lIns="91425" tIns="91425" rIns="91425" bIns="91425" anchor="t" anchorCtr="0">
            <a:noAutofit/>
          </a:bodyPr>
          <a:lstStyle/>
          <a:p>
            <a:r>
              <a:rPr lang="en-US" sz="1600" b="1" dirty="0">
                <a:effectLst>
                  <a:outerShdw blurRad="38100" dist="38100" dir="2700000" algn="tl">
                    <a:srgbClr val="000000">
                      <a:alpha val="43137"/>
                    </a:srgbClr>
                  </a:outerShdw>
                </a:effectLst>
                <a:latin typeface="Aptos" panose="020B0004020202020204" pitchFamily="34" charset="0"/>
              </a:rPr>
              <a:t>Diversification</a:t>
            </a:r>
            <a:endParaRPr sz="1600" dirty="0">
              <a:solidFill>
                <a:srgbClr val="3F4D53"/>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7" name="Google Shape;23013;p100">
            <a:extLst>
              <a:ext uri="{FF2B5EF4-FFF2-40B4-BE49-F238E27FC236}">
                <a16:creationId xmlns:a16="http://schemas.microsoft.com/office/drawing/2014/main" id="{BD5F383E-1974-4D29-A78D-776D6DCEED09}"/>
              </a:ext>
            </a:extLst>
          </p:cNvPr>
          <p:cNvSpPr txBox="1"/>
          <p:nvPr/>
        </p:nvSpPr>
        <p:spPr>
          <a:xfrm>
            <a:off x="6309430" y="1959996"/>
            <a:ext cx="2834569" cy="693300"/>
          </a:xfrm>
          <a:prstGeom prst="rect">
            <a:avLst/>
          </a:prstGeom>
          <a:noFill/>
          <a:ln>
            <a:noFill/>
          </a:ln>
        </p:spPr>
        <p:txBody>
          <a:bodyPr spcFirstLastPara="1" wrap="square" lIns="91425" tIns="91425" rIns="91425" bIns="91425" anchor="t" anchorCtr="0">
            <a:noAutofit/>
          </a:bodyPr>
          <a:lstStyle/>
          <a:p>
            <a:r>
              <a:rPr lang="en-US" sz="1200" dirty="0">
                <a:solidFill>
                  <a:schemeClr val="tx1"/>
                </a:solidFill>
                <a:latin typeface="Aptos" panose="020B0004020202020204" pitchFamily="34" charset="0"/>
              </a:rPr>
              <a:t>Expand your product line with innovative and unique stuffed animals to cater to a wider audience and increase average order value.</a:t>
            </a:r>
            <a:endParaRPr sz="1200" dirty="0">
              <a:solidFill>
                <a:schemeClr val="tx1"/>
              </a:solidFill>
              <a:latin typeface="Aptos" panose="020B0004020202020204" pitchFamily="34" charset="0"/>
              <a:ea typeface="Poppins Light"/>
              <a:cs typeface="Poppins Light"/>
              <a:sym typeface="Poppins Light"/>
            </a:endParaRPr>
          </a:p>
        </p:txBody>
      </p:sp>
      <p:sp>
        <p:nvSpPr>
          <p:cNvPr id="8" name="Google Shape;23014;p100">
            <a:extLst>
              <a:ext uri="{FF2B5EF4-FFF2-40B4-BE49-F238E27FC236}">
                <a16:creationId xmlns:a16="http://schemas.microsoft.com/office/drawing/2014/main" id="{A9B70ED8-E225-EB59-EE1F-E6C21FA6088F}"/>
              </a:ext>
            </a:extLst>
          </p:cNvPr>
          <p:cNvSpPr txBox="1"/>
          <p:nvPr/>
        </p:nvSpPr>
        <p:spPr>
          <a:xfrm>
            <a:off x="6315750" y="3597246"/>
            <a:ext cx="2669223" cy="227331"/>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rPr>
              <a:t>Launch Product Pages</a:t>
            </a:r>
            <a:endParaRPr lang="en-US" sz="1600"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endParaRPr>
          </a:p>
        </p:txBody>
      </p:sp>
      <p:sp>
        <p:nvSpPr>
          <p:cNvPr id="9" name="Google Shape;23015;p100">
            <a:extLst>
              <a:ext uri="{FF2B5EF4-FFF2-40B4-BE49-F238E27FC236}">
                <a16:creationId xmlns:a16="http://schemas.microsoft.com/office/drawing/2014/main" id="{E9C0D1E1-7B67-977C-CF66-37AE09F51515}"/>
              </a:ext>
            </a:extLst>
          </p:cNvPr>
          <p:cNvSpPr txBox="1"/>
          <p:nvPr/>
        </p:nvSpPr>
        <p:spPr>
          <a:xfrm>
            <a:off x="6309449" y="3890321"/>
            <a:ext cx="2782957" cy="693300"/>
          </a:xfrm>
          <a:prstGeom prst="rect">
            <a:avLst/>
          </a:prstGeom>
          <a:noFill/>
          <a:ln>
            <a:noFill/>
          </a:ln>
        </p:spPr>
        <p:txBody>
          <a:bodyPr spcFirstLastPara="1" wrap="square" lIns="91425" tIns="91425" rIns="91425" bIns="91425" anchor="t" anchorCtr="0">
            <a:noAutofit/>
          </a:bodyPr>
          <a:lstStyle/>
          <a:p>
            <a:r>
              <a:rPr lang="en-IN" sz="1200" dirty="0">
                <a:solidFill>
                  <a:schemeClr val="tx1"/>
                </a:solidFill>
                <a:latin typeface="Aptos" panose="020B0004020202020204" pitchFamily="34" charset="0"/>
                <a:ea typeface="Poppins Light"/>
                <a:cs typeface="Poppins Light"/>
                <a:sym typeface="Poppins Light"/>
              </a:rPr>
              <a:t>Introducing new product pages to the website based on top product pages and leveraging high sales. </a:t>
            </a:r>
            <a:endParaRPr sz="1200" dirty="0">
              <a:solidFill>
                <a:schemeClr val="tx1"/>
              </a:solidFill>
              <a:latin typeface="Aptos" panose="020B0004020202020204" pitchFamily="34" charset="0"/>
              <a:ea typeface="Poppins Light"/>
              <a:cs typeface="Poppins Light"/>
              <a:sym typeface="Poppins Light"/>
            </a:endParaRPr>
          </a:p>
        </p:txBody>
      </p:sp>
      <p:sp>
        <p:nvSpPr>
          <p:cNvPr id="10" name="Google Shape;23016;p100">
            <a:extLst>
              <a:ext uri="{FF2B5EF4-FFF2-40B4-BE49-F238E27FC236}">
                <a16:creationId xmlns:a16="http://schemas.microsoft.com/office/drawing/2014/main" id="{3E7B2916-5171-D85A-54A2-C5622298A0F5}"/>
              </a:ext>
            </a:extLst>
          </p:cNvPr>
          <p:cNvSpPr txBox="1"/>
          <p:nvPr/>
        </p:nvSpPr>
        <p:spPr>
          <a:xfrm>
            <a:off x="722375" y="1670900"/>
            <a:ext cx="2106600" cy="293100"/>
          </a:xfrm>
          <a:prstGeom prst="rect">
            <a:avLst/>
          </a:prstGeom>
          <a:noFill/>
          <a:ln>
            <a:noFill/>
          </a:ln>
        </p:spPr>
        <p:txBody>
          <a:bodyPr spcFirstLastPara="1" wrap="square" lIns="91425" tIns="91425" rIns="91425" bIns="91425" anchor="t" anchorCtr="0">
            <a:noAutofit/>
          </a:bodyPr>
          <a:lstStyle/>
          <a:p>
            <a:pPr algn="r"/>
            <a:r>
              <a:rPr lang="en-US" sz="1600" b="1" dirty="0">
                <a:effectLst>
                  <a:outerShdw blurRad="38100" dist="38100" dir="2700000" algn="tl">
                    <a:srgbClr val="000000">
                      <a:alpha val="43137"/>
                    </a:srgbClr>
                  </a:outerShdw>
                </a:effectLst>
                <a:latin typeface="Aptos" panose="020B0004020202020204" pitchFamily="34" charset="0"/>
              </a:rPr>
              <a:t>Product Quality</a:t>
            </a:r>
            <a:endParaRPr sz="1600" dirty="0">
              <a:solidFill>
                <a:srgbClr val="3F4D53"/>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1" name="Google Shape;23017;p100">
            <a:extLst>
              <a:ext uri="{FF2B5EF4-FFF2-40B4-BE49-F238E27FC236}">
                <a16:creationId xmlns:a16="http://schemas.microsoft.com/office/drawing/2014/main" id="{40D3DEE1-04EB-62AB-2BC0-FD91DD53EC82}"/>
              </a:ext>
            </a:extLst>
          </p:cNvPr>
          <p:cNvSpPr txBox="1"/>
          <p:nvPr/>
        </p:nvSpPr>
        <p:spPr>
          <a:xfrm>
            <a:off x="214685" y="1963975"/>
            <a:ext cx="2614290" cy="693300"/>
          </a:xfrm>
          <a:prstGeom prst="rect">
            <a:avLst/>
          </a:prstGeom>
          <a:noFill/>
          <a:ln>
            <a:noFill/>
          </a:ln>
        </p:spPr>
        <p:txBody>
          <a:bodyPr spcFirstLastPara="1" wrap="square" lIns="91425" tIns="91425" rIns="91425" bIns="91425" anchor="t" anchorCtr="0">
            <a:noAutofit/>
          </a:bodyPr>
          <a:lstStyle/>
          <a:p>
            <a:r>
              <a:rPr lang="en-US" sz="1200" dirty="0">
                <a:solidFill>
                  <a:schemeClr val="tx1"/>
                </a:solidFill>
                <a:latin typeface="Aptos" panose="020B0004020202020204" pitchFamily="34" charset="0"/>
              </a:rPr>
              <a:t>Maintain high-quality standards to minimize returns and revenue loss</a:t>
            </a:r>
            <a:r>
              <a:rPr lang="en-US" dirty="0"/>
              <a:t>.</a:t>
            </a:r>
          </a:p>
        </p:txBody>
      </p:sp>
      <p:sp>
        <p:nvSpPr>
          <p:cNvPr id="12" name="Google Shape;23018;p100">
            <a:extLst>
              <a:ext uri="{FF2B5EF4-FFF2-40B4-BE49-F238E27FC236}">
                <a16:creationId xmlns:a16="http://schemas.microsoft.com/office/drawing/2014/main" id="{60691962-446D-8D68-808F-BC3D8CD39C77}"/>
              </a:ext>
            </a:extLst>
          </p:cNvPr>
          <p:cNvSpPr txBox="1"/>
          <p:nvPr/>
        </p:nvSpPr>
        <p:spPr>
          <a:xfrm>
            <a:off x="722375" y="3601225"/>
            <a:ext cx="2106600" cy="293100"/>
          </a:xfrm>
          <a:prstGeom prst="rect">
            <a:avLst/>
          </a:prstGeom>
          <a:noFill/>
          <a:ln>
            <a:noFill/>
          </a:ln>
        </p:spPr>
        <p:txBody>
          <a:bodyPr spcFirstLastPara="1" wrap="square" lIns="91425" tIns="91425" rIns="91425" bIns="91425" anchor="t" anchorCtr="0">
            <a:noAutofit/>
          </a:bodyPr>
          <a:lstStyle/>
          <a:p>
            <a:pPr algn="r"/>
            <a:r>
              <a:rPr lang="en-US" sz="1600" b="1" dirty="0">
                <a:effectLst>
                  <a:outerShdw blurRad="38100" dist="38100" dir="2700000" algn="tl">
                    <a:srgbClr val="000000">
                      <a:alpha val="43137"/>
                    </a:srgbClr>
                  </a:outerShdw>
                </a:effectLst>
                <a:latin typeface="Aptos" panose="020B0004020202020204" pitchFamily="34" charset="0"/>
              </a:rPr>
              <a:t>Customization</a:t>
            </a:r>
            <a:endParaRPr lang="en-IN" sz="1600" dirty="0">
              <a:solidFill>
                <a:srgbClr val="3F4D53"/>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3" name="Google Shape;23019;p100">
            <a:extLst>
              <a:ext uri="{FF2B5EF4-FFF2-40B4-BE49-F238E27FC236}">
                <a16:creationId xmlns:a16="http://schemas.microsoft.com/office/drawing/2014/main" id="{534A1819-BE71-9001-1D42-A26DCC3982DF}"/>
              </a:ext>
            </a:extLst>
          </p:cNvPr>
          <p:cNvSpPr txBox="1"/>
          <p:nvPr/>
        </p:nvSpPr>
        <p:spPr>
          <a:xfrm>
            <a:off x="214685" y="3894300"/>
            <a:ext cx="2782957" cy="693300"/>
          </a:xfrm>
          <a:prstGeom prst="rect">
            <a:avLst/>
          </a:prstGeom>
          <a:noFill/>
          <a:ln>
            <a:noFill/>
          </a:ln>
        </p:spPr>
        <p:txBody>
          <a:bodyPr spcFirstLastPara="1" wrap="square" lIns="91425" tIns="91425" rIns="91425" bIns="91425" anchor="t" anchorCtr="0">
            <a:noAutofit/>
          </a:bodyPr>
          <a:lstStyle/>
          <a:p>
            <a:r>
              <a:rPr lang="en-US" sz="1200" dirty="0">
                <a:solidFill>
                  <a:schemeClr val="tx1"/>
                </a:solidFill>
                <a:latin typeface="Aptos" panose="020B0004020202020204" pitchFamily="34" charset="0"/>
              </a:rPr>
              <a:t>Offer personalized product options and drive sales where specific products are sold high.</a:t>
            </a:r>
            <a:endParaRPr sz="1200" dirty="0">
              <a:solidFill>
                <a:schemeClr val="tx1"/>
              </a:solidFill>
              <a:latin typeface="Aptos" panose="020B0004020202020204" pitchFamily="34" charset="0"/>
              <a:ea typeface="Poppins Light"/>
              <a:cs typeface="Poppins Light"/>
              <a:sym typeface="Poppins Light"/>
            </a:endParaRPr>
          </a:p>
        </p:txBody>
      </p:sp>
      <p:grpSp>
        <p:nvGrpSpPr>
          <p:cNvPr id="14" name="Google Shape;23020;p100">
            <a:extLst>
              <a:ext uri="{FF2B5EF4-FFF2-40B4-BE49-F238E27FC236}">
                <a16:creationId xmlns:a16="http://schemas.microsoft.com/office/drawing/2014/main" id="{6E42638C-3700-5262-F853-45E8C6D78F27}"/>
              </a:ext>
            </a:extLst>
          </p:cNvPr>
          <p:cNvGrpSpPr/>
          <p:nvPr/>
        </p:nvGrpSpPr>
        <p:grpSpPr>
          <a:xfrm>
            <a:off x="2163026" y="2999076"/>
            <a:ext cx="665955" cy="576781"/>
            <a:chOff x="2163026" y="2999076"/>
            <a:chExt cx="665955" cy="576781"/>
          </a:xfrm>
        </p:grpSpPr>
        <p:sp>
          <p:nvSpPr>
            <p:cNvPr id="15" name="Google Shape;23021;p100">
              <a:extLst>
                <a:ext uri="{FF2B5EF4-FFF2-40B4-BE49-F238E27FC236}">
                  <a16:creationId xmlns:a16="http://schemas.microsoft.com/office/drawing/2014/main" id="{EEB505CE-426C-1F92-9B79-6764DFE1B8C0}"/>
                </a:ext>
              </a:extLst>
            </p:cNvPr>
            <p:cNvSpPr/>
            <p:nvPr/>
          </p:nvSpPr>
          <p:spPr>
            <a:xfrm>
              <a:off x="2163026"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23022;p100">
              <a:extLst>
                <a:ext uri="{FF2B5EF4-FFF2-40B4-BE49-F238E27FC236}">
                  <a16:creationId xmlns:a16="http://schemas.microsoft.com/office/drawing/2014/main" id="{EC412C2C-0FEF-BC5F-8681-710CC618EE10}"/>
                </a:ext>
              </a:extLst>
            </p:cNvPr>
            <p:cNvSpPr/>
            <p:nvPr/>
          </p:nvSpPr>
          <p:spPr>
            <a:xfrm>
              <a:off x="2324253" y="3104050"/>
              <a:ext cx="389831" cy="389800"/>
            </a:xfrm>
            <a:custGeom>
              <a:avLst/>
              <a:gdLst/>
              <a:ahLst/>
              <a:cxnLst/>
              <a:rect l="l" t="t" r="r" b="b"/>
              <a:pathLst>
                <a:path w="12696" h="12695" extrusionOk="0">
                  <a:moveTo>
                    <a:pt x="11852" y="1615"/>
                  </a:moveTo>
                  <a:lnTo>
                    <a:pt x="12278" y="1828"/>
                  </a:lnTo>
                  <a:lnTo>
                    <a:pt x="12278" y="2405"/>
                  </a:lnTo>
                  <a:lnTo>
                    <a:pt x="11852" y="2617"/>
                  </a:lnTo>
                  <a:lnTo>
                    <a:pt x="11852" y="1615"/>
                  </a:lnTo>
                  <a:close/>
                  <a:moveTo>
                    <a:pt x="4037" y="426"/>
                  </a:moveTo>
                  <a:lnTo>
                    <a:pt x="2431" y="2750"/>
                  </a:lnTo>
                  <a:lnTo>
                    <a:pt x="418" y="2750"/>
                  </a:lnTo>
                  <a:lnTo>
                    <a:pt x="418" y="1056"/>
                  </a:lnTo>
                  <a:cubicBezTo>
                    <a:pt x="418" y="710"/>
                    <a:pt x="701" y="426"/>
                    <a:pt x="1056" y="426"/>
                  </a:cubicBezTo>
                  <a:close/>
                  <a:moveTo>
                    <a:pt x="10521" y="630"/>
                  </a:moveTo>
                  <a:lnTo>
                    <a:pt x="11426" y="1180"/>
                  </a:lnTo>
                  <a:lnTo>
                    <a:pt x="11426" y="3052"/>
                  </a:lnTo>
                  <a:lnTo>
                    <a:pt x="10521" y="3602"/>
                  </a:lnTo>
                  <a:lnTo>
                    <a:pt x="9732" y="3602"/>
                  </a:lnTo>
                  <a:lnTo>
                    <a:pt x="9732" y="630"/>
                  </a:lnTo>
                  <a:close/>
                  <a:moveTo>
                    <a:pt x="9315" y="426"/>
                  </a:moveTo>
                  <a:lnTo>
                    <a:pt x="9315" y="3806"/>
                  </a:lnTo>
                  <a:lnTo>
                    <a:pt x="7195" y="3806"/>
                  </a:lnTo>
                  <a:lnTo>
                    <a:pt x="7195" y="3176"/>
                  </a:lnTo>
                  <a:lnTo>
                    <a:pt x="8037" y="3176"/>
                  </a:lnTo>
                  <a:lnTo>
                    <a:pt x="8037" y="2750"/>
                  </a:lnTo>
                  <a:lnTo>
                    <a:pt x="7195" y="2750"/>
                  </a:lnTo>
                  <a:lnTo>
                    <a:pt x="7195" y="2324"/>
                  </a:lnTo>
                  <a:lnTo>
                    <a:pt x="8037" y="2324"/>
                  </a:lnTo>
                  <a:lnTo>
                    <a:pt x="8037" y="1908"/>
                  </a:lnTo>
                  <a:lnTo>
                    <a:pt x="7195" y="1908"/>
                  </a:lnTo>
                  <a:lnTo>
                    <a:pt x="7195" y="1482"/>
                  </a:lnTo>
                  <a:lnTo>
                    <a:pt x="8037" y="1482"/>
                  </a:lnTo>
                  <a:lnTo>
                    <a:pt x="8037" y="1056"/>
                  </a:lnTo>
                  <a:lnTo>
                    <a:pt x="7195" y="1056"/>
                  </a:lnTo>
                  <a:lnTo>
                    <a:pt x="7195" y="426"/>
                  </a:lnTo>
                  <a:close/>
                  <a:moveTo>
                    <a:pt x="5811" y="4871"/>
                  </a:moveTo>
                  <a:lnTo>
                    <a:pt x="5155" y="6352"/>
                  </a:lnTo>
                  <a:lnTo>
                    <a:pt x="4400" y="6352"/>
                  </a:lnTo>
                  <a:lnTo>
                    <a:pt x="4818" y="4871"/>
                  </a:lnTo>
                  <a:close/>
                  <a:moveTo>
                    <a:pt x="2493" y="4871"/>
                  </a:moveTo>
                  <a:lnTo>
                    <a:pt x="1934" y="7834"/>
                  </a:lnTo>
                  <a:lnTo>
                    <a:pt x="1695" y="7834"/>
                  </a:lnTo>
                  <a:lnTo>
                    <a:pt x="1695" y="4871"/>
                  </a:lnTo>
                  <a:close/>
                  <a:moveTo>
                    <a:pt x="6769" y="426"/>
                  </a:moveTo>
                  <a:lnTo>
                    <a:pt x="6769" y="3913"/>
                  </a:lnTo>
                  <a:lnTo>
                    <a:pt x="6068" y="4445"/>
                  </a:lnTo>
                  <a:lnTo>
                    <a:pt x="4658" y="4445"/>
                  </a:lnTo>
                  <a:cubicBezTo>
                    <a:pt x="4560" y="4445"/>
                    <a:pt x="4471" y="4507"/>
                    <a:pt x="4454" y="4595"/>
                  </a:cubicBezTo>
                  <a:lnTo>
                    <a:pt x="3389" y="8410"/>
                  </a:lnTo>
                  <a:cubicBezTo>
                    <a:pt x="3363" y="8508"/>
                    <a:pt x="3416" y="8623"/>
                    <a:pt x="3513" y="8658"/>
                  </a:cubicBezTo>
                  <a:lnTo>
                    <a:pt x="4862" y="9244"/>
                  </a:lnTo>
                  <a:lnTo>
                    <a:pt x="4862" y="10158"/>
                  </a:lnTo>
                  <a:lnTo>
                    <a:pt x="1695" y="10158"/>
                  </a:lnTo>
                  <a:lnTo>
                    <a:pt x="1695" y="8250"/>
                  </a:lnTo>
                  <a:lnTo>
                    <a:pt x="2112" y="8250"/>
                  </a:lnTo>
                  <a:cubicBezTo>
                    <a:pt x="2218" y="8250"/>
                    <a:pt x="2307" y="8179"/>
                    <a:pt x="2324" y="8082"/>
                  </a:cubicBezTo>
                  <a:lnTo>
                    <a:pt x="2955" y="4693"/>
                  </a:lnTo>
                  <a:cubicBezTo>
                    <a:pt x="2981" y="4578"/>
                    <a:pt x="2901" y="4471"/>
                    <a:pt x="2786" y="4445"/>
                  </a:cubicBezTo>
                  <a:lnTo>
                    <a:pt x="1056" y="4445"/>
                  </a:lnTo>
                  <a:cubicBezTo>
                    <a:pt x="701" y="4445"/>
                    <a:pt x="418" y="4161"/>
                    <a:pt x="418" y="3806"/>
                  </a:cubicBezTo>
                  <a:lnTo>
                    <a:pt x="418" y="3176"/>
                  </a:lnTo>
                  <a:lnTo>
                    <a:pt x="2537" y="3176"/>
                  </a:lnTo>
                  <a:cubicBezTo>
                    <a:pt x="2608" y="3176"/>
                    <a:pt x="2671" y="3140"/>
                    <a:pt x="2715" y="3087"/>
                  </a:cubicBezTo>
                  <a:lnTo>
                    <a:pt x="4551" y="426"/>
                  </a:lnTo>
                  <a:close/>
                  <a:moveTo>
                    <a:pt x="5287" y="9430"/>
                  </a:moveTo>
                  <a:lnTo>
                    <a:pt x="6769" y="10087"/>
                  </a:lnTo>
                  <a:lnTo>
                    <a:pt x="6769" y="10158"/>
                  </a:lnTo>
                  <a:lnTo>
                    <a:pt x="5287" y="10158"/>
                  </a:lnTo>
                  <a:lnTo>
                    <a:pt x="5287" y="9430"/>
                  </a:lnTo>
                  <a:close/>
                  <a:moveTo>
                    <a:pt x="4126" y="11639"/>
                  </a:moveTo>
                  <a:lnTo>
                    <a:pt x="4640" y="12278"/>
                  </a:lnTo>
                  <a:lnTo>
                    <a:pt x="1056" y="12278"/>
                  </a:lnTo>
                  <a:lnTo>
                    <a:pt x="1056" y="11639"/>
                  </a:lnTo>
                  <a:close/>
                  <a:moveTo>
                    <a:pt x="7621" y="10584"/>
                  </a:moveTo>
                  <a:lnTo>
                    <a:pt x="7621" y="12278"/>
                  </a:lnTo>
                  <a:lnTo>
                    <a:pt x="5181" y="12278"/>
                  </a:lnTo>
                  <a:lnTo>
                    <a:pt x="4400" y="11293"/>
                  </a:lnTo>
                  <a:cubicBezTo>
                    <a:pt x="4356" y="11249"/>
                    <a:pt x="4294" y="11213"/>
                    <a:pt x="4232" y="11213"/>
                  </a:cubicBezTo>
                  <a:lnTo>
                    <a:pt x="1056" y="11213"/>
                  </a:lnTo>
                  <a:lnTo>
                    <a:pt x="1056" y="10584"/>
                  </a:lnTo>
                  <a:close/>
                  <a:moveTo>
                    <a:pt x="1056" y="0"/>
                  </a:moveTo>
                  <a:cubicBezTo>
                    <a:pt x="471" y="0"/>
                    <a:pt x="0" y="471"/>
                    <a:pt x="0" y="1056"/>
                  </a:cubicBezTo>
                  <a:lnTo>
                    <a:pt x="0" y="3806"/>
                  </a:lnTo>
                  <a:cubicBezTo>
                    <a:pt x="0" y="4392"/>
                    <a:pt x="471" y="4871"/>
                    <a:pt x="1056" y="4871"/>
                  </a:cubicBezTo>
                  <a:lnTo>
                    <a:pt x="1269" y="4871"/>
                  </a:lnTo>
                  <a:lnTo>
                    <a:pt x="1269" y="10158"/>
                  </a:lnTo>
                  <a:lnTo>
                    <a:pt x="843" y="10158"/>
                  </a:lnTo>
                  <a:cubicBezTo>
                    <a:pt x="728" y="10158"/>
                    <a:pt x="630" y="10255"/>
                    <a:pt x="630" y="10371"/>
                  </a:cubicBezTo>
                  <a:lnTo>
                    <a:pt x="630" y="12491"/>
                  </a:lnTo>
                  <a:cubicBezTo>
                    <a:pt x="630" y="12606"/>
                    <a:pt x="728" y="12695"/>
                    <a:pt x="843" y="12695"/>
                  </a:cubicBezTo>
                  <a:lnTo>
                    <a:pt x="7825" y="12695"/>
                  </a:lnTo>
                  <a:cubicBezTo>
                    <a:pt x="7949" y="12695"/>
                    <a:pt x="8037" y="12606"/>
                    <a:pt x="8037" y="12491"/>
                  </a:cubicBezTo>
                  <a:lnTo>
                    <a:pt x="8037" y="10371"/>
                  </a:lnTo>
                  <a:cubicBezTo>
                    <a:pt x="8037" y="10255"/>
                    <a:pt x="7949" y="10158"/>
                    <a:pt x="7825" y="10158"/>
                  </a:cubicBezTo>
                  <a:lnTo>
                    <a:pt x="7195" y="10158"/>
                  </a:lnTo>
                  <a:lnTo>
                    <a:pt x="7195" y="9945"/>
                  </a:lnTo>
                  <a:cubicBezTo>
                    <a:pt x="7195" y="9865"/>
                    <a:pt x="7142" y="9785"/>
                    <a:pt x="7071" y="9750"/>
                  </a:cubicBezTo>
                  <a:lnTo>
                    <a:pt x="5163" y="8907"/>
                  </a:lnTo>
                  <a:lnTo>
                    <a:pt x="3850" y="8348"/>
                  </a:lnTo>
                  <a:lnTo>
                    <a:pt x="4285" y="6769"/>
                  </a:lnTo>
                  <a:lnTo>
                    <a:pt x="5287" y="6769"/>
                  </a:lnTo>
                  <a:cubicBezTo>
                    <a:pt x="5376" y="6769"/>
                    <a:pt x="5447" y="6724"/>
                    <a:pt x="5483" y="6645"/>
                  </a:cubicBezTo>
                  <a:lnTo>
                    <a:pt x="6308" y="4790"/>
                  </a:lnTo>
                  <a:lnTo>
                    <a:pt x="7053" y="4232"/>
                  </a:lnTo>
                  <a:lnTo>
                    <a:pt x="9519" y="4232"/>
                  </a:lnTo>
                  <a:cubicBezTo>
                    <a:pt x="9643" y="4232"/>
                    <a:pt x="9732" y="4134"/>
                    <a:pt x="9732" y="4019"/>
                  </a:cubicBezTo>
                  <a:lnTo>
                    <a:pt x="10584" y="4019"/>
                  </a:lnTo>
                  <a:cubicBezTo>
                    <a:pt x="10619" y="4019"/>
                    <a:pt x="10655" y="4010"/>
                    <a:pt x="10690" y="3992"/>
                  </a:cubicBezTo>
                  <a:lnTo>
                    <a:pt x="11746" y="3353"/>
                  </a:lnTo>
                  <a:cubicBezTo>
                    <a:pt x="11808" y="3318"/>
                    <a:pt x="11852" y="3247"/>
                    <a:pt x="11852" y="3176"/>
                  </a:cubicBezTo>
                  <a:lnTo>
                    <a:pt x="11852" y="3096"/>
                  </a:lnTo>
                  <a:lnTo>
                    <a:pt x="12579" y="2732"/>
                  </a:lnTo>
                  <a:cubicBezTo>
                    <a:pt x="12650" y="2697"/>
                    <a:pt x="12695" y="2617"/>
                    <a:pt x="12695" y="2537"/>
                  </a:cubicBezTo>
                  <a:lnTo>
                    <a:pt x="12695" y="1695"/>
                  </a:lnTo>
                  <a:cubicBezTo>
                    <a:pt x="12695" y="1615"/>
                    <a:pt x="12650" y="1535"/>
                    <a:pt x="12579" y="1500"/>
                  </a:cubicBezTo>
                  <a:lnTo>
                    <a:pt x="11852" y="1136"/>
                  </a:lnTo>
                  <a:lnTo>
                    <a:pt x="11852" y="1056"/>
                  </a:lnTo>
                  <a:cubicBezTo>
                    <a:pt x="11852" y="985"/>
                    <a:pt x="11808" y="914"/>
                    <a:pt x="11746" y="879"/>
                  </a:cubicBezTo>
                  <a:lnTo>
                    <a:pt x="10690" y="240"/>
                  </a:lnTo>
                  <a:cubicBezTo>
                    <a:pt x="10655" y="222"/>
                    <a:pt x="10619" y="213"/>
                    <a:pt x="10584" y="213"/>
                  </a:cubicBezTo>
                  <a:lnTo>
                    <a:pt x="9732" y="213"/>
                  </a:lnTo>
                  <a:cubicBezTo>
                    <a:pt x="9732" y="98"/>
                    <a:pt x="9643" y="0"/>
                    <a:pt x="9519"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 name="Google Shape;23023;p100">
            <a:extLst>
              <a:ext uri="{FF2B5EF4-FFF2-40B4-BE49-F238E27FC236}">
                <a16:creationId xmlns:a16="http://schemas.microsoft.com/office/drawing/2014/main" id="{4961004A-1F1A-9D96-5400-AC9D466E807A}"/>
              </a:ext>
            </a:extLst>
          </p:cNvPr>
          <p:cNvGrpSpPr/>
          <p:nvPr/>
        </p:nvGrpSpPr>
        <p:grpSpPr>
          <a:xfrm>
            <a:off x="6315751" y="2999076"/>
            <a:ext cx="665955" cy="576781"/>
            <a:chOff x="6315751" y="2999076"/>
            <a:chExt cx="665955" cy="576781"/>
          </a:xfrm>
        </p:grpSpPr>
        <p:sp>
          <p:nvSpPr>
            <p:cNvPr id="18" name="Google Shape;23024;p100">
              <a:extLst>
                <a:ext uri="{FF2B5EF4-FFF2-40B4-BE49-F238E27FC236}">
                  <a16:creationId xmlns:a16="http://schemas.microsoft.com/office/drawing/2014/main" id="{83BE574F-889D-B2D1-42FF-BDB3454F33BA}"/>
                </a:ext>
              </a:extLst>
            </p:cNvPr>
            <p:cNvSpPr/>
            <p:nvPr/>
          </p:nvSpPr>
          <p:spPr>
            <a:xfrm>
              <a:off x="6315751"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9" name="Google Shape;23025;p100">
              <a:extLst>
                <a:ext uri="{FF2B5EF4-FFF2-40B4-BE49-F238E27FC236}">
                  <a16:creationId xmlns:a16="http://schemas.microsoft.com/office/drawing/2014/main" id="{B6E3ED0D-2EA2-6DB1-FCE1-88A007AA5D8D}"/>
                </a:ext>
              </a:extLst>
            </p:cNvPr>
            <p:cNvGrpSpPr/>
            <p:nvPr/>
          </p:nvGrpSpPr>
          <p:grpSpPr>
            <a:xfrm>
              <a:off x="6512109" y="3423878"/>
              <a:ext cx="168908" cy="13111"/>
              <a:chOff x="5808325" y="4519950"/>
              <a:chExt cx="137525" cy="10675"/>
            </a:xfrm>
          </p:grpSpPr>
          <p:sp>
            <p:nvSpPr>
              <p:cNvPr id="21" name="Google Shape;23027;p100">
                <a:extLst>
                  <a:ext uri="{FF2B5EF4-FFF2-40B4-BE49-F238E27FC236}">
                    <a16:creationId xmlns:a16="http://schemas.microsoft.com/office/drawing/2014/main" id="{2C86FBAC-5537-7221-D905-CF91FC0557DD}"/>
                  </a:ext>
                </a:extLst>
              </p:cNvPr>
              <p:cNvSpPr/>
              <p:nvPr/>
            </p:nvSpPr>
            <p:spPr>
              <a:xfrm>
                <a:off x="5829375" y="4519950"/>
                <a:ext cx="95375" cy="10675"/>
              </a:xfrm>
              <a:custGeom>
                <a:avLst/>
                <a:gdLst/>
                <a:ahLst/>
                <a:cxnLst/>
                <a:rect l="l" t="t" r="r" b="b"/>
                <a:pathLst>
                  <a:path w="3815" h="427" extrusionOk="0">
                    <a:moveTo>
                      <a:pt x="0" y="1"/>
                    </a:moveTo>
                    <a:lnTo>
                      <a:pt x="0" y="427"/>
                    </a:lnTo>
                    <a:lnTo>
                      <a:pt x="3815" y="427"/>
                    </a:lnTo>
                    <a:lnTo>
                      <a:pt x="3815"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23028;p100">
                <a:extLst>
                  <a:ext uri="{FF2B5EF4-FFF2-40B4-BE49-F238E27FC236}">
                    <a16:creationId xmlns:a16="http://schemas.microsoft.com/office/drawing/2014/main" id="{A581F602-D6C7-C69D-2435-B7849F0771B6}"/>
                  </a:ext>
                </a:extLst>
              </p:cNvPr>
              <p:cNvSpPr/>
              <p:nvPr/>
            </p:nvSpPr>
            <p:spPr>
              <a:xfrm>
                <a:off x="5808325" y="4519950"/>
                <a:ext cx="10650" cy="10675"/>
              </a:xfrm>
              <a:custGeom>
                <a:avLst/>
                <a:gdLst/>
                <a:ahLst/>
                <a:cxnLst/>
                <a:rect l="l" t="t" r="r" b="b"/>
                <a:pathLst>
                  <a:path w="426" h="427" extrusionOk="0">
                    <a:moveTo>
                      <a:pt x="213" y="1"/>
                    </a:moveTo>
                    <a:cubicBezTo>
                      <a:pt x="97" y="1"/>
                      <a:pt x="0" y="98"/>
                      <a:pt x="0" y="214"/>
                    </a:cubicBezTo>
                    <a:cubicBezTo>
                      <a:pt x="0" y="329"/>
                      <a:pt x="97" y="427"/>
                      <a:pt x="213" y="427"/>
                    </a:cubicBezTo>
                    <a:cubicBezTo>
                      <a:pt x="328" y="427"/>
                      <a:pt x="426" y="329"/>
                      <a:pt x="426" y="214"/>
                    </a:cubicBezTo>
                    <a:cubicBezTo>
                      <a:pt x="426" y="98"/>
                      <a:pt x="328" y="1"/>
                      <a:pt x="213"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23029;p100">
                <a:extLst>
                  <a:ext uri="{FF2B5EF4-FFF2-40B4-BE49-F238E27FC236}">
                    <a16:creationId xmlns:a16="http://schemas.microsoft.com/office/drawing/2014/main" id="{1851F2C8-2154-BB80-0A86-FC9F92F5F621}"/>
                  </a:ext>
                </a:extLst>
              </p:cNvPr>
              <p:cNvSpPr/>
              <p:nvPr/>
            </p:nvSpPr>
            <p:spPr>
              <a:xfrm>
                <a:off x="5935375" y="4519950"/>
                <a:ext cx="10475" cy="10675"/>
              </a:xfrm>
              <a:custGeom>
                <a:avLst/>
                <a:gdLst/>
                <a:ahLst/>
                <a:cxnLst/>
                <a:rect l="l" t="t" r="r" b="b"/>
                <a:pathLst>
                  <a:path w="419" h="427" extrusionOk="0">
                    <a:moveTo>
                      <a:pt x="205" y="1"/>
                    </a:moveTo>
                    <a:cubicBezTo>
                      <a:pt x="89" y="1"/>
                      <a:pt x="1" y="98"/>
                      <a:pt x="1" y="214"/>
                    </a:cubicBezTo>
                    <a:cubicBezTo>
                      <a:pt x="1" y="329"/>
                      <a:pt x="89" y="427"/>
                      <a:pt x="205" y="427"/>
                    </a:cubicBezTo>
                    <a:cubicBezTo>
                      <a:pt x="329" y="427"/>
                      <a:pt x="418" y="329"/>
                      <a:pt x="418" y="214"/>
                    </a:cubicBezTo>
                    <a:cubicBezTo>
                      <a:pt x="418" y="98"/>
                      <a:pt x="329" y="1"/>
                      <a:pt x="205"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24" name="Google Shape;23030;p100">
            <a:extLst>
              <a:ext uri="{FF2B5EF4-FFF2-40B4-BE49-F238E27FC236}">
                <a16:creationId xmlns:a16="http://schemas.microsoft.com/office/drawing/2014/main" id="{699A6811-FB63-BAF7-09C9-296CE849E8DD}"/>
              </a:ext>
            </a:extLst>
          </p:cNvPr>
          <p:cNvGrpSpPr/>
          <p:nvPr/>
        </p:nvGrpSpPr>
        <p:grpSpPr>
          <a:xfrm>
            <a:off x="2163026" y="1060626"/>
            <a:ext cx="665955" cy="576781"/>
            <a:chOff x="2163026" y="1060626"/>
            <a:chExt cx="665955" cy="576781"/>
          </a:xfrm>
        </p:grpSpPr>
        <p:sp>
          <p:nvSpPr>
            <p:cNvPr id="25" name="Google Shape;23031;p100">
              <a:extLst>
                <a:ext uri="{FF2B5EF4-FFF2-40B4-BE49-F238E27FC236}">
                  <a16:creationId xmlns:a16="http://schemas.microsoft.com/office/drawing/2014/main" id="{1019D3A7-33E2-FE9E-30A0-BA939D9AB76A}"/>
                </a:ext>
              </a:extLst>
            </p:cNvPr>
            <p:cNvSpPr/>
            <p:nvPr/>
          </p:nvSpPr>
          <p:spPr>
            <a:xfrm>
              <a:off x="2163026"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23032;p100">
              <a:extLst>
                <a:ext uri="{FF2B5EF4-FFF2-40B4-BE49-F238E27FC236}">
                  <a16:creationId xmlns:a16="http://schemas.microsoft.com/office/drawing/2014/main" id="{05D43A08-6CFD-81D0-4B06-1FA14AA106A5}"/>
                </a:ext>
              </a:extLst>
            </p:cNvPr>
            <p:cNvSpPr/>
            <p:nvPr/>
          </p:nvSpPr>
          <p:spPr>
            <a:xfrm>
              <a:off x="2300412" y="1167056"/>
              <a:ext cx="391182" cy="363916"/>
            </a:xfrm>
            <a:custGeom>
              <a:avLst/>
              <a:gdLst/>
              <a:ahLst/>
              <a:cxnLst/>
              <a:rect l="l" t="t" r="r" b="b"/>
              <a:pathLst>
                <a:path w="12740" h="11852" extrusionOk="0">
                  <a:moveTo>
                    <a:pt x="9467" y="426"/>
                  </a:moveTo>
                  <a:lnTo>
                    <a:pt x="10389" y="1163"/>
                  </a:lnTo>
                  <a:lnTo>
                    <a:pt x="10389" y="1695"/>
                  </a:lnTo>
                  <a:cubicBezTo>
                    <a:pt x="10389" y="1748"/>
                    <a:pt x="10416" y="1801"/>
                    <a:pt x="10451" y="1845"/>
                  </a:cubicBezTo>
                  <a:lnTo>
                    <a:pt x="11090" y="2476"/>
                  </a:lnTo>
                  <a:cubicBezTo>
                    <a:pt x="11125" y="2520"/>
                    <a:pt x="11178" y="2537"/>
                    <a:pt x="11241" y="2537"/>
                  </a:cubicBezTo>
                  <a:lnTo>
                    <a:pt x="11782" y="2537"/>
                  </a:lnTo>
                  <a:lnTo>
                    <a:pt x="12207" y="2963"/>
                  </a:lnTo>
                  <a:lnTo>
                    <a:pt x="11028" y="4143"/>
                  </a:lnTo>
                  <a:lnTo>
                    <a:pt x="10602" y="3726"/>
                  </a:lnTo>
                  <a:lnTo>
                    <a:pt x="10602" y="3176"/>
                  </a:lnTo>
                  <a:cubicBezTo>
                    <a:pt x="10602" y="3114"/>
                    <a:pt x="10584" y="3061"/>
                    <a:pt x="10540" y="3026"/>
                  </a:cubicBezTo>
                  <a:lnTo>
                    <a:pt x="9484" y="1970"/>
                  </a:lnTo>
                  <a:lnTo>
                    <a:pt x="9183" y="2263"/>
                  </a:lnTo>
                  <a:lnTo>
                    <a:pt x="9457" y="2537"/>
                  </a:lnTo>
                  <a:lnTo>
                    <a:pt x="8907" y="3087"/>
                  </a:lnTo>
                  <a:lnTo>
                    <a:pt x="8154" y="2324"/>
                  </a:lnTo>
                  <a:lnTo>
                    <a:pt x="8633" y="1845"/>
                  </a:lnTo>
                  <a:cubicBezTo>
                    <a:pt x="8722" y="1757"/>
                    <a:pt x="8722" y="1624"/>
                    <a:pt x="8633" y="1544"/>
                  </a:cubicBezTo>
                  <a:lnTo>
                    <a:pt x="8003" y="905"/>
                  </a:lnTo>
                  <a:cubicBezTo>
                    <a:pt x="7959" y="870"/>
                    <a:pt x="7905" y="843"/>
                    <a:pt x="7852" y="843"/>
                  </a:cubicBezTo>
                  <a:lnTo>
                    <a:pt x="6291" y="843"/>
                  </a:lnTo>
                  <a:lnTo>
                    <a:pt x="6246" y="755"/>
                  </a:lnTo>
                  <a:lnTo>
                    <a:pt x="7249" y="426"/>
                  </a:lnTo>
                  <a:close/>
                  <a:moveTo>
                    <a:pt x="7852" y="2626"/>
                  </a:moveTo>
                  <a:lnTo>
                    <a:pt x="8606" y="3389"/>
                  </a:lnTo>
                  <a:lnTo>
                    <a:pt x="6583" y="5412"/>
                  </a:lnTo>
                  <a:lnTo>
                    <a:pt x="5820" y="4658"/>
                  </a:lnTo>
                  <a:lnTo>
                    <a:pt x="7852" y="2626"/>
                  </a:lnTo>
                  <a:close/>
                  <a:moveTo>
                    <a:pt x="4596" y="5456"/>
                  </a:moveTo>
                  <a:lnTo>
                    <a:pt x="4854" y="6095"/>
                  </a:lnTo>
                  <a:lnTo>
                    <a:pt x="2494" y="8446"/>
                  </a:lnTo>
                  <a:lnTo>
                    <a:pt x="2024" y="8029"/>
                  </a:lnTo>
                  <a:lnTo>
                    <a:pt x="4596" y="5456"/>
                  </a:lnTo>
                  <a:close/>
                  <a:moveTo>
                    <a:pt x="5483" y="4915"/>
                  </a:moveTo>
                  <a:lnTo>
                    <a:pt x="6344" y="5776"/>
                  </a:lnTo>
                  <a:lnTo>
                    <a:pt x="6175" y="6450"/>
                  </a:lnTo>
                  <a:lnTo>
                    <a:pt x="3399" y="9235"/>
                  </a:lnTo>
                  <a:lnTo>
                    <a:pt x="2813" y="8721"/>
                  </a:lnTo>
                  <a:lnTo>
                    <a:pt x="5253" y="6290"/>
                  </a:lnTo>
                  <a:cubicBezTo>
                    <a:pt x="5306" y="6237"/>
                    <a:pt x="5324" y="6148"/>
                    <a:pt x="5297" y="6068"/>
                  </a:cubicBezTo>
                  <a:lnTo>
                    <a:pt x="4942" y="5181"/>
                  </a:lnTo>
                  <a:lnTo>
                    <a:pt x="5483" y="4915"/>
                  </a:lnTo>
                  <a:close/>
                  <a:moveTo>
                    <a:pt x="1722" y="8331"/>
                  </a:moveTo>
                  <a:lnTo>
                    <a:pt x="3194" y="9616"/>
                  </a:lnTo>
                  <a:lnTo>
                    <a:pt x="3194" y="10513"/>
                  </a:lnTo>
                  <a:lnTo>
                    <a:pt x="2538" y="11329"/>
                  </a:lnTo>
                  <a:lnTo>
                    <a:pt x="542" y="9519"/>
                  </a:lnTo>
                  <a:lnTo>
                    <a:pt x="1722" y="8331"/>
                  </a:lnTo>
                  <a:close/>
                  <a:moveTo>
                    <a:pt x="7213" y="0"/>
                  </a:moveTo>
                  <a:cubicBezTo>
                    <a:pt x="7196" y="0"/>
                    <a:pt x="7169" y="0"/>
                    <a:pt x="7151" y="9"/>
                  </a:cubicBezTo>
                  <a:lnTo>
                    <a:pt x="5883" y="435"/>
                  </a:lnTo>
                  <a:cubicBezTo>
                    <a:pt x="5767" y="471"/>
                    <a:pt x="5705" y="595"/>
                    <a:pt x="5749" y="701"/>
                  </a:cubicBezTo>
                  <a:cubicBezTo>
                    <a:pt x="5749" y="710"/>
                    <a:pt x="5749" y="719"/>
                    <a:pt x="5759" y="728"/>
                  </a:cubicBezTo>
                  <a:lnTo>
                    <a:pt x="5971" y="1153"/>
                  </a:lnTo>
                  <a:cubicBezTo>
                    <a:pt x="6007" y="1224"/>
                    <a:pt x="6078" y="1269"/>
                    <a:pt x="6157" y="1269"/>
                  </a:cubicBezTo>
                  <a:lnTo>
                    <a:pt x="7763" y="1269"/>
                  </a:lnTo>
                  <a:lnTo>
                    <a:pt x="8189" y="1695"/>
                  </a:lnTo>
                  <a:lnTo>
                    <a:pt x="5395" y="4480"/>
                  </a:lnTo>
                  <a:lnTo>
                    <a:pt x="4578" y="4889"/>
                  </a:lnTo>
                  <a:cubicBezTo>
                    <a:pt x="4561" y="4897"/>
                    <a:pt x="4543" y="4915"/>
                    <a:pt x="4525" y="4933"/>
                  </a:cubicBezTo>
                  <a:lnTo>
                    <a:pt x="81" y="9377"/>
                  </a:lnTo>
                  <a:cubicBezTo>
                    <a:pt x="1" y="9457"/>
                    <a:pt x="1" y="9590"/>
                    <a:pt x="81" y="9670"/>
                  </a:cubicBezTo>
                  <a:cubicBezTo>
                    <a:pt x="81" y="9679"/>
                    <a:pt x="90" y="9679"/>
                    <a:pt x="90" y="9679"/>
                  </a:cubicBezTo>
                  <a:lnTo>
                    <a:pt x="2414" y="11799"/>
                  </a:lnTo>
                  <a:cubicBezTo>
                    <a:pt x="2459" y="11834"/>
                    <a:pt x="2503" y="11852"/>
                    <a:pt x="2556" y="11852"/>
                  </a:cubicBezTo>
                  <a:lnTo>
                    <a:pt x="2574" y="11852"/>
                  </a:lnTo>
                  <a:cubicBezTo>
                    <a:pt x="2636" y="11843"/>
                    <a:pt x="2689" y="11817"/>
                    <a:pt x="2725" y="11773"/>
                  </a:cubicBezTo>
                  <a:lnTo>
                    <a:pt x="3567" y="10716"/>
                  </a:lnTo>
                  <a:cubicBezTo>
                    <a:pt x="3603" y="10681"/>
                    <a:pt x="3620" y="10628"/>
                    <a:pt x="3620" y="10584"/>
                  </a:cubicBezTo>
                  <a:lnTo>
                    <a:pt x="3620" y="9608"/>
                  </a:lnTo>
                  <a:lnTo>
                    <a:pt x="6521" y="6707"/>
                  </a:lnTo>
                  <a:cubicBezTo>
                    <a:pt x="6548" y="6681"/>
                    <a:pt x="6565" y="6654"/>
                    <a:pt x="6575" y="6610"/>
                  </a:cubicBezTo>
                  <a:lnTo>
                    <a:pt x="6770" y="5820"/>
                  </a:lnTo>
                  <a:lnTo>
                    <a:pt x="9759" y="2839"/>
                  </a:lnTo>
                  <a:lnTo>
                    <a:pt x="10176" y="3265"/>
                  </a:lnTo>
                  <a:lnTo>
                    <a:pt x="10176" y="3806"/>
                  </a:lnTo>
                  <a:cubicBezTo>
                    <a:pt x="10176" y="3868"/>
                    <a:pt x="10203" y="3921"/>
                    <a:pt x="10238" y="3957"/>
                  </a:cubicBezTo>
                  <a:lnTo>
                    <a:pt x="10877" y="4595"/>
                  </a:lnTo>
                  <a:cubicBezTo>
                    <a:pt x="10917" y="4636"/>
                    <a:pt x="10970" y="4656"/>
                    <a:pt x="11024" y="4656"/>
                  </a:cubicBezTo>
                  <a:cubicBezTo>
                    <a:pt x="11079" y="4656"/>
                    <a:pt x="11134" y="4636"/>
                    <a:pt x="11178" y="4595"/>
                  </a:cubicBezTo>
                  <a:lnTo>
                    <a:pt x="12660" y="3114"/>
                  </a:lnTo>
                  <a:cubicBezTo>
                    <a:pt x="12740" y="3034"/>
                    <a:pt x="12740" y="2892"/>
                    <a:pt x="12660" y="2813"/>
                  </a:cubicBezTo>
                  <a:lnTo>
                    <a:pt x="12022" y="2183"/>
                  </a:lnTo>
                  <a:cubicBezTo>
                    <a:pt x="11986" y="2139"/>
                    <a:pt x="11933" y="2121"/>
                    <a:pt x="11870" y="2121"/>
                  </a:cubicBezTo>
                  <a:lnTo>
                    <a:pt x="11320" y="2121"/>
                  </a:lnTo>
                  <a:lnTo>
                    <a:pt x="10815" y="1606"/>
                  </a:lnTo>
                  <a:lnTo>
                    <a:pt x="10815" y="1056"/>
                  </a:lnTo>
                  <a:cubicBezTo>
                    <a:pt x="10815" y="994"/>
                    <a:pt x="10788" y="932"/>
                    <a:pt x="10735" y="897"/>
                  </a:cubicBezTo>
                  <a:lnTo>
                    <a:pt x="9680" y="45"/>
                  </a:lnTo>
                  <a:cubicBezTo>
                    <a:pt x="9635" y="18"/>
                    <a:pt x="9591" y="0"/>
                    <a:pt x="9546"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7" name="Google Shape;23033;p100">
            <a:extLst>
              <a:ext uri="{FF2B5EF4-FFF2-40B4-BE49-F238E27FC236}">
                <a16:creationId xmlns:a16="http://schemas.microsoft.com/office/drawing/2014/main" id="{01906005-B40F-0773-4732-4F55D207BF8B}"/>
              </a:ext>
            </a:extLst>
          </p:cNvPr>
          <p:cNvGrpSpPr/>
          <p:nvPr/>
        </p:nvGrpSpPr>
        <p:grpSpPr>
          <a:xfrm>
            <a:off x="6315751" y="1060626"/>
            <a:ext cx="665955" cy="576781"/>
            <a:chOff x="6315751" y="1060626"/>
            <a:chExt cx="665955" cy="576781"/>
          </a:xfrm>
        </p:grpSpPr>
        <p:sp>
          <p:nvSpPr>
            <p:cNvPr id="28" name="Google Shape;23034;p100">
              <a:extLst>
                <a:ext uri="{FF2B5EF4-FFF2-40B4-BE49-F238E27FC236}">
                  <a16:creationId xmlns:a16="http://schemas.microsoft.com/office/drawing/2014/main" id="{A6C2B1B4-4802-E885-3D87-DC1DB010E80B}"/>
                </a:ext>
              </a:extLst>
            </p:cNvPr>
            <p:cNvSpPr/>
            <p:nvPr/>
          </p:nvSpPr>
          <p:spPr>
            <a:xfrm>
              <a:off x="6315751"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 name="Google Shape;23035;p100">
              <a:extLst>
                <a:ext uri="{FF2B5EF4-FFF2-40B4-BE49-F238E27FC236}">
                  <a16:creationId xmlns:a16="http://schemas.microsoft.com/office/drawing/2014/main" id="{7402C73A-C060-F60E-4480-5C614693019F}"/>
                </a:ext>
              </a:extLst>
            </p:cNvPr>
            <p:cNvGrpSpPr/>
            <p:nvPr/>
          </p:nvGrpSpPr>
          <p:grpSpPr>
            <a:xfrm>
              <a:off x="6492774" y="1153984"/>
              <a:ext cx="311901" cy="390076"/>
              <a:chOff x="2978225" y="4250050"/>
              <a:chExt cx="253950" cy="317600"/>
            </a:xfrm>
          </p:grpSpPr>
          <p:sp>
            <p:nvSpPr>
              <p:cNvPr id="30" name="Google Shape;23036;p100">
                <a:extLst>
                  <a:ext uri="{FF2B5EF4-FFF2-40B4-BE49-F238E27FC236}">
                    <a16:creationId xmlns:a16="http://schemas.microsoft.com/office/drawing/2014/main" id="{6E1E06E0-D39C-0828-14A8-E5572566E7C6}"/>
                  </a:ext>
                </a:extLst>
              </p:cNvPr>
              <p:cNvSpPr/>
              <p:nvPr/>
            </p:nvSpPr>
            <p:spPr>
              <a:xfrm>
                <a:off x="2978225" y="4250050"/>
                <a:ext cx="253950" cy="317600"/>
              </a:xfrm>
              <a:custGeom>
                <a:avLst/>
                <a:gdLst/>
                <a:ahLst/>
                <a:cxnLst/>
                <a:rect l="l" t="t" r="r" b="b"/>
                <a:pathLst>
                  <a:path w="10158" h="12704" extrusionOk="0">
                    <a:moveTo>
                      <a:pt x="1899" y="639"/>
                    </a:moveTo>
                    <a:lnTo>
                      <a:pt x="1899" y="2334"/>
                    </a:lnTo>
                    <a:lnTo>
                      <a:pt x="1482" y="2015"/>
                    </a:lnTo>
                    <a:lnTo>
                      <a:pt x="1482" y="959"/>
                    </a:lnTo>
                    <a:lnTo>
                      <a:pt x="1899" y="639"/>
                    </a:lnTo>
                    <a:close/>
                    <a:moveTo>
                      <a:pt x="9306" y="639"/>
                    </a:moveTo>
                    <a:lnTo>
                      <a:pt x="9732" y="959"/>
                    </a:lnTo>
                    <a:lnTo>
                      <a:pt x="9732" y="2015"/>
                    </a:lnTo>
                    <a:lnTo>
                      <a:pt x="9306" y="2334"/>
                    </a:lnTo>
                    <a:lnTo>
                      <a:pt x="9306" y="639"/>
                    </a:lnTo>
                    <a:close/>
                    <a:moveTo>
                      <a:pt x="8889" y="426"/>
                    </a:moveTo>
                    <a:lnTo>
                      <a:pt x="8889" y="2547"/>
                    </a:lnTo>
                    <a:lnTo>
                      <a:pt x="2324" y="2547"/>
                    </a:lnTo>
                    <a:lnTo>
                      <a:pt x="2324" y="426"/>
                    </a:lnTo>
                    <a:close/>
                    <a:moveTo>
                      <a:pt x="4445" y="7621"/>
                    </a:moveTo>
                    <a:lnTo>
                      <a:pt x="4445" y="7994"/>
                    </a:lnTo>
                    <a:lnTo>
                      <a:pt x="4250" y="8375"/>
                    </a:lnTo>
                    <a:cubicBezTo>
                      <a:pt x="4241" y="8402"/>
                      <a:pt x="4232" y="8437"/>
                      <a:pt x="4232" y="8473"/>
                    </a:cubicBezTo>
                    <a:lnTo>
                      <a:pt x="4232" y="12278"/>
                    </a:lnTo>
                    <a:lnTo>
                      <a:pt x="3380" y="12278"/>
                    </a:lnTo>
                    <a:lnTo>
                      <a:pt x="3380" y="8473"/>
                    </a:lnTo>
                    <a:cubicBezTo>
                      <a:pt x="3380" y="8437"/>
                      <a:pt x="3380" y="8402"/>
                      <a:pt x="3363" y="8375"/>
                    </a:cubicBezTo>
                    <a:lnTo>
                      <a:pt x="3176" y="7994"/>
                    </a:lnTo>
                    <a:lnTo>
                      <a:pt x="3176" y="7621"/>
                    </a:lnTo>
                    <a:close/>
                    <a:moveTo>
                      <a:pt x="2111" y="0"/>
                    </a:moveTo>
                    <a:cubicBezTo>
                      <a:pt x="2067" y="0"/>
                      <a:pt x="2023" y="18"/>
                      <a:pt x="1987" y="45"/>
                    </a:cubicBezTo>
                    <a:lnTo>
                      <a:pt x="1136" y="684"/>
                    </a:lnTo>
                    <a:cubicBezTo>
                      <a:pt x="1082" y="719"/>
                      <a:pt x="1056" y="781"/>
                      <a:pt x="1056" y="852"/>
                    </a:cubicBezTo>
                    <a:lnTo>
                      <a:pt x="1056" y="1269"/>
                    </a:lnTo>
                    <a:lnTo>
                      <a:pt x="843" y="1269"/>
                    </a:lnTo>
                    <a:cubicBezTo>
                      <a:pt x="373" y="1269"/>
                      <a:pt x="0" y="1650"/>
                      <a:pt x="0" y="2121"/>
                    </a:cubicBezTo>
                    <a:lnTo>
                      <a:pt x="0" y="4046"/>
                    </a:lnTo>
                    <a:cubicBezTo>
                      <a:pt x="0" y="4374"/>
                      <a:pt x="187" y="4667"/>
                      <a:pt x="479" y="4809"/>
                    </a:cubicBezTo>
                    <a:lnTo>
                      <a:pt x="3353" y="6157"/>
                    </a:lnTo>
                    <a:cubicBezTo>
                      <a:pt x="3505" y="6228"/>
                      <a:pt x="3593" y="6379"/>
                      <a:pt x="3593" y="6547"/>
                    </a:cubicBezTo>
                    <a:lnTo>
                      <a:pt x="3593" y="7195"/>
                    </a:lnTo>
                    <a:lnTo>
                      <a:pt x="2963" y="7195"/>
                    </a:lnTo>
                    <a:cubicBezTo>
                      <a:pt x="2839" y="7195"/>
                      <a:pt x="2750" y="7292"/>
                      <a:pt x="2750" y="7408"/>
                    </a:cubicBezTo>
                    <a:lnTo>
                      <a:pt x="2750" y="8047"/>
                    </a:lnTo>
                    <a:cubicBezTo>
                      <a:pt x="2750" y="8082"/>
                      <a:pt x="2759" y="8109"/>
                      <a:pt x="2768" y="8144"/>
                    </a:cubicBezTo>
                    <a:lnTo>
                      <a:pt x="2963" y="8517"/>
                    </a:lnTo>
                    <a:lnTo>
                      <a:pt x="2963" y="12491"/>
                    </a:lnTo>
                    <a:cubicBezTo>
                      <a:pt x="2963" y="12607"/>
                      <a:pt x="3052" y="12704"/>
                      <a:pt x="3176" y="12704"/>
                    </a:cubicBezTo>
                    <a:lnTo>
                      <a:pt x="4445" y="12704"/>
                    </a:lnTo>
                    <a:cubicBezTo>
                      <a:pt x="4560" y="12704"/>
                      <a:pt x="4658" y="12607"/>
                      <a:pt x="4658" y="12491"/>
                    </a:cubicBezTo>
                    <a:lnTo>
                      <a:pt x="4658" y="8517"/>
                    </a:lnTo>
                    <a:lnTo>
                      <a:pt x="4844" y="8144"/>
                    </a:lnTo>
                    <a:cubicBezTo>
                      <a:pt x="4861" y="8109"/>
                      <a:pt x="4861" y="8082"/>
                      <a:pt x="4861" y="8047"/>
                    </a:cubicBezTo>
                    <a:lnTo>
                      <a:pt x="4861" y="7408"/>
                    </a:lnTo>
                    <a:cubicBezTo>
                      <a:pt x="4861" y="7292"/>
                      <a:pt x="4773" y="7195"/>
                      <a:pt x="4658" y="7195"/>
                    </a:cubicBezTo>
                    <a:lnTo>
                      <a:pt x="4019" y="7195"/>
                    </a:lnTo>
                    <a:lnTo>
                      <a:pt x="4019" y="6547"/>
                    </a:lnTo>
                    <a:cubicBezTo>
                      <a:pt x="4019" y="6219"/>
                      <a:pt x="3832" y="5918"/>
                      <a:pt x="3531" y="5776"/>
                    </a:cubicBezTo>
                    <a:lnTo>
                      <a:pt x="666" y="4427"/>
                    </a:lnTo>
                    <a:cubicBezTo>
                      <a:pt x="515" y="4356"/>
                      <a:pt x="417" y="4205"/>
                      <a:pt x="417" y="4046"/>
                    </a:cubicBezTo>
                    <a:lnTo>
                      <a:pt x="417" y="2121"/>
                    </a:lnTo>
                    <a:cubicBezTo>
                      <a:pt x="417" y="1881"/>
                      <a:pt x="613" y="1695"/>
                      <a:pt x="843" y="1695"/>
                    </a:cubicBezTo>
                    <a:lnTo>
                      <a:pt x="1056" y="1695"/>
                    </a:lnTo>
                    <a:lnTo>
                      <a:pt x="1056" y="2121"/>
                    </a:lnTo>
                    <a:cubicBezTo>
                      <a:pt x="1056" y="2183"/>
                      <a:pt x="1082" y="2245"/>
                      <a:pt x="1136" y="2289"/>
                    </a:cubicBezTo>
                    <a:lnTo>
                      <a:pt x="1987" y="2919"/>
                    </a:lnTo>
                    <a:cubicBezTo>
                      <a:pt x="2023" y="2955"/>
                      <a:pt x="2067" y="2963"/>
                      <a:pt x="2111" y="2963"/>
                    </a:cubicBezTo>
                    <a:lnTo>
                      <a:pt x="9102" y="2963"/>
                    </a:lnTo>
                    <a:cubicBezTo>
                      <a:pt x="9147" y="2963"/>
                      <a:pt x="9191" y="2955"/>
                      <a:pt x="9226" y="2919"/>
                    </a:cubicBezTo>
                    <a:lnTo>
                      <a:pt x="10069" y="2289"/>
                    </a:lnTo>
                    <a:cubicBezTo>
                      <a:pt x="10122" y="2245"/>
                      <a:pt x="10158" y="2183"/>
                      <a:pt x="10158" y="2121"/>
                    </a:cubicBezTo>
                    <a:lnTo>
                      <a:pt x="10158" y="852"/>
                    </a:lnTo>
                    <a:cubicBezTo>
                      <a:pt x="10158" y="781"/>
                      <a:pt x="10122" y="719"/>
                      <a:pt x="10069" y="684"/>
                    </a:cubicBezTo>
                    <a:lnTo>
                      <a:pt x="9226" y="45"/>
                    </a:lnTo>
                    <a:cubicBezTo>
                      <a:pt x="9191" y="18"/>
                      <a:pt x="9147" y="0"/>
                      <a:pt x="9102"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23037;p100">
                <a:extLst>
                  <a:ext uri="{FF2B5EF4-FFF2-40B4-BE49-F238E27FC236}">
                    <a16:creationId xmlns:a16="http://schemas.microsoft.com/office/drawing/2014/main" id="{8A7CAADF-F3B3-CC7E-D5E8-3689496BCEF6}"/>
                  </a:ext>
                </a:extLst>
              </p:cNvPr>
              <p:cNvSpPr/>
              <p:nvPr/>
            </p:nvSpPr>
            <p:spPr>
              <a:xfrm>
                <a:off x="3110400" y="4334775"/>
                <a:ext cx="105825" cy="232825"/>
              </a:xfrm>
              <a:custGeom>
                <a:avLst/>
                <a:gdLst/>
                <a:ahLst/>
                <a:cxnLst/>
                <a:rect l="l" t="t" r="r" b="b"/>
                <a:pathLst>
                  <a:path w="4233" h="9313" extrusionOk="0">
                    <a:moveTo>
                      <a:pt x="2750" y="426"/>
                    </a:moveTo>
                    <a:lnTo>
                      <a:pt x="2750" y="2121"/>
                    </a:lnTo>
                    <a:lnTo>
                      <a:pt x="426" y="2121"/>
                    </a:lnTo>
                    <a:lnTo>
                      <a:pt x="426" y="426"/>
                    </a:lnTo>
                    <a:lnTo>
                      <a:pt x="1056" y="426"/>
                    </a:lnTo>
                    <a:lnTo>
                      <a:pt x="1056" y="1695"/>
                    </a:lnTo>
                    <a:lnTo>
                      <a:pt x="1482" y="1695"/>
                    </a:lnTo>
                    <a:lnTo>
                      <a:pt x="1482" y="426"/>
                    </a:lnTo>
                    <a:lnTo>
                      <a:pt x="1908" y="426"/>
                    </a:lnTo>
                    <a:lnTo>
                      <a:pt x="1908" y="1695"/>
                    </a:lnTo>
                    <a:lnTo>
                      <a:pt x="2334" y="1695"/>
                    </a:lnTo>
                    <a:lnTo>
                      <a:pt x="2334" y="426"/>
                    </a:lnTo>
                    <a:close/>
                    <a:moveTo>
                      <a:pt x="3815" y="426"/>
                    </a:moveTo>
                    <a:lnTo>
                      <a:pt x="3815" y="2121"/>
                    </a:lnTo>
                    <a:lnTo>
                      <a:pt x="3176" y="2121"/>
                    </a:lnTo>
                    <a:lnTo>
                      <a:pt x="3176" y="426"/>
                    </a:lnTo>
                    <a:close/>
                    <a:moveTo>
                      <a:pt x="3815" y="2537"/>
                    </a:moveTo>
                    <a:lnTo>
                      <a:pt x="3815" y="2963"/>
                    </a:lnTo>
                    <a:lnTo>
                      <a:pt x="1269" y="2963"/>
                    </a:lnTo>
                    <a:lnTo>
                      <a:pt x="1269" y="3389"/>
                    </a:lnTo>
                    <a:lnTo>
                      <a:pt x="3815" y="3389"/>
                    </a:lnTo>
                    <a:lnTo>
                      <a:pt x="3815" y="4019"/>
                    </a:lnTo>
                    <a:lnTo>
                      <a:pt x="426" y="4019"/>
                    </a:lnTo>
                    <a:lnTo>
                      <a:pt x="426" y="2537"/>
                    </a:lnTo>
                    <a:close/>
                    <a:moveTo>
                      <a:pt x="3789" y="4445"/>
                    </a:moveTo>
                    <a:cubicBezTo>
                      <a:pt x="3735" y="4693"/>
                      <a:pt x="3584" y="4906"/>
                      <a:pt x="3381" y="5048"/>
                    </a:cubicBezTo>
                    <a:lnTo>
                      <a:pt x="2635" y="5536"/>
                    </a:lnTo>
                    <a:cubicBezTo>
                      <a:pt x="2564" y="5589"/>
                      <a:pt x="2529" y="5669"/>
                      <a:pt x="2547" y="5758"/>
                    </a:cubicBezTo>
                    <a:lnTo>
                      <a:pt x="2955" y="7780"/>
                    </a:lnTo>
                    <a:cubicBezTo>
                      <a:pt x="3008" y="8091"/>
                      <a:pt x="2875" y="8401"/>
                      <a:pt x="2600" y="8561"/>
                    </a:cubicBezTo>
                    <a:lnTo>
                      <a:pt x="2121" y="8854"/>
                    </a:lnTo>
                    <a:lnTo>
                      <a:pt x="1633" y="8561"/>
                    </a:lnTo>
                    <a:cubicBezTo>
                      <a:pt x="1366" y="8401"/>
                      <a:pt x="1225" y="8091"/>
                      <a:pt x="1287" y="7780"/>
                    </a:cubicBezTo>
                    <a:lnTo>
                      <a:pt x="1695" y="5758"/>
                    </a:lnTo>
                    <a:cubicBezTo>
                      <a:pt x="1704" y="5669"/>
                      <a:pt x="1668" y="5589"/>
                      <a:pt x="1597" y="5536"/>
                    </a:cubicBezTo>
                    <a:lnTo>
                      <a:pt x="861" y="5048"/>
                    </a:lnTo>
                    <a:cubicBezTo>
                      <a:pt x="648" y="4906"/>
                      <a:pt x="506" y="4693"/>
                      <a:pt x="444" y="4445"/>
                    </a:cubicBezTo>
                    <a:close/>
                    <a:moveTo>
                      <a:pt x="213" y="0"/>
                    </a:moveTo>
                    <a:cubicBezTo>
                      <a:pt x="98" y="0"/>
                      <a:pt x="0" y="98"/>
                      <a:pt x="0" y="213"/>
                    </a:cubicBezTo>
                    <a:lnTo>
                      <a:pt x="0" y="4232"/>
                    </a:lnTo>
                    <a:cubicBezTo>
                      <a:pt x="0" y="4702"/>
                      <a:pt x="231" y="5137"/>
                      <a:pt x="621" y="5394"/>
                    </a:cubicBezTo>
                    <a:lnTo>
                      <a:pt x="1251" y="5811"/>
                    </a:lnTo>
                    <a:lnTo>
                      <a:pt x="870" y="7700"/>
                    </a:lnTo>
                    <a:cubicBezTo>
                      <a:pt x="772" y="8179"/>
                      <a:pt x="994" y="8676"/>
                      <a:pt x="1411" y="8924"/>
                    </a:cubicBezTo>
                    <a:lnTo>
                      <a:pt x="2005" y="9279"/>
                    </a:lnTo>
                    <a:cubicBezTo>
                      <a:pt x="2041" y="9302"/>
                      <a:pt x="2078" y="9313"/>
                      <a:pt x="2116" y="9313"/>
                    </a:cubicBezTo>
                    <a:cubicBezTo>
                      <a:pt x="2154" y="9313"/>
                      <a:pt x="2192" y="9302"/>
                      <a:pt x="2227" y="9279"/>
                    </a:cubicBezTo>
                    <a:lnTo>
                      <a:pt x="2821" y="8924"/>
                    </a:lnTo>
                    <a:cubicBezTo>
                      <a:pt x="3247" y="8676"/>
                      <a:pt x="3460" y="8179"/>
                      <a:pt x="3363" y="7700"/>
                    </a:cubicBezTo>
                    <a:lnTo>
                      <a:pt x="2990" y="5811"/>
                    </a:lnTo>
                    <a:lnTo>
                      <a:pt x="3611" y="5394"/>
                    </a:lnTo>
                    <a:cubicBezTo>
                      <a:pt x="4002" y="5137"/>
                      <a:pt x="4232" y="4702"/>
                      <a:pt x="4232" y="4232"/>
                    </a:cubicBezTo>
                    <a:lnTo>
                      <a:pt x="4232" y="213"/>
                    </a:lnTo>
                    <a:cubicBezTo>
                      <a:pt x="4232" y="98"/>
                      <a:pt x="4143" y="0"/>
                      <a:pt x="4019"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23038;p100">
                <a:extLst>
                  <a:ext uri="{FF2B5EF4-FFF2-40B4-BE49-F238E27FC236}">
                    <a16:creationId xmlns:a16="http://schemas.microsoft.com/office/drawing/2014/main" id="{A2591821-4E9F-EB2B-8A09-EF474FDA2D6B}"/>
                  </a:ext>
                </a:extLst>
              </p:cNvPr>
              <p:cNvSpPr/>
              <p:nvPr/>
            </p:nvSpPr>
            <p:spPr>
              <a:xfrm>
                <a:off x="3158075" y="4525275"/>
                <a:ext cx="10675" cy="10675"/>
              </a:xfrm>
              <a:custGeom>
                <a:avLst/>
                <a:gdLst/>
                <a:ahLst/>
                <a:cxnLst/>
                <a:rect l="l" t="t" r="r" b="b"/>
                <a:pathLst>
                  <a:path w="427" h="427" extrusionOk="0">
                    <a:moveTo>
                      <a:pt x="214" y="1"/>
                    </a:moveTo>
                    <a:cubicBezTo>
                      <a:pt x="98" y="1"/>
                      <a:pt x="1" y="98"/>
                      <a:pt x="1" y="214"/>
                    </a:cubicBezTo>
                    <a:cubicBezTo>
                      <a:pt x="1" y="329"/>
                      <a:pt x="98" y="427"/>
                      <a:pt x="214" y="427"/>
                    </a:cubicBezTo>
                    <a:cubicBezTo>
                      <a:pt x="329" y="427"/>
                      <a:pt x="427" y="329"/>
                      <a:pt x="427" y="214"/>
                    </a:cubicBezTo>
                    <a:cubicBezTo>
                      <a:pt x="427" y="98"/>
                      <a:pt x="329" y="1"/>
                      <a:pt x="214"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35" name="Google Shape;23041;p100">
            <a:extLst>
              <a:ext uri="{FF2B5EF4-FFF2-40B4-BE49-F238E27FC236}">
                <a16:creationId xmlns:a16="http://schemas.microsoft.com/office/drawing/2014/main" id="{92AF3D4A-4C37-7294-50CB-5B328D028DB1}"/>
              </a:ext>
            </a:extLst>
          </p:cNvPr>
          <p:cNvGrpSpPr/>
          <p:nvPr/>
        </p:nvGrpSpPr>
        <p:grpSpPr>
          <a:xfrm>
            <a:off x="4081620" y="2268564"/>
            <a:ext cx="1131531" cy="1265679"/>
            <a:chOff x="4081620" y="2291733"/>
            <a:chExt cx="1131531" cy="1265679"/>
          </a:xfrm>
        </p:grpSpPr>
        <p:sp>
          <p:nvSpPr>
            <p:cNvPr id="36" name="Google Shape;23042;p100">
              <a:extLst>
                <a:ext uri="{FF2B5EF4-FFF2-40B4-BE49-F238E27FC236}">
                  <a16:creationId xmlns:a16="http://schemas.microsoft.com/office/drawing/2014/main" id="{8765F34D-A57F-9DA3-D06E-F782AF95743D}"/>
                </a:ext>
              </a:extLst>
            </p:cNvPr>
            <p:cNvSpPr/>
            <p:nvPr/>
          </p:nvSpPr>
          <p:spPr>
            <a:xfrm>
              <a:off x="4458373" y="2291733"/>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23043;p100">
              <a:extLst>
                <a:ext uri="{FF2B5EF4-FFF2-40B4-BE49-F238E27FC236}">
                  <a16:creationId xmlns:a16="http://schemas.microsoft.com/office/drawing/2014/main" id="{82D6B5D6-B124-121A-10FD-5D789DC3E853}"/>
                </a:ext>
              </a:extLst>
            </p:cNvPr>
            <p:cNvSpPr/>
            <p:nvPr/>
          </p:nvSpPr>
          <p:spPr>
            <a:xfrm>
              <a:off x="456670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23044;p100">
              <a:extLst>
                <a:ext uri="{FF2B5EF4-FFF2-40B4-BE49-F238E27FC236}">
                  <a16:creationId xmlns:a16="http://schemas.microsoft.com/office/drawing/2014/main" id="{06F979A5-6C1B-6626-2308-9C7FD7412FF2}"/>
                </a:ext>
              </a:extLst>
            </p:cNvPr>
            <p:cNvSpPr/>
            <p:nvPr/>
          </p:nvSpPr>
          <p:spPr>
            <a:xfrm>
              <a:off x="467389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23045;p100">
              <a:extLst>
                <a:ext uri="{FF2B5EF4-FFF2-40B4-BE49-F238E27FC236}">
                  <a16:creationId xmlns:a16="http://schemas.microsoft.com/office/drawing/2014/main" id="{DA72FBAF-C31F-5D7F-D52C-BFAE380D48C4}"/>
                </a:ext>
              </a:extLst>
            </p:cNvPr>
            <p:cNvSpPr/>
            <p:nvPr/>
          </p:nvSpPr>
          <p:spPr>
            <a:xfrm>
              <a:off x="4782104" y="2291733"/>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23046;p100">
              <a:extLst>
                <a:ext uri="{FF2B5EF4-FFF2-40B4-BE49-F238E27FC236}">
                  <a16:creationId xmlns:a16="http://schemas.microsoft.com/office/drawing/2014/main" id="{6D2E9CD3-AB58-5535-77AC-57FCE240ED52}"/>
                </a:ext>
              </a:extLst>
            </p:cNvPr>
            <p:cNvSpPr/>
            <p:nvPr/>
          </p:nvSpPr>
          <p:spPr>
            <a:xfrm>
              <a:off x="4458373" y="2400067"/>
              <a:ext cx="54294" cy="53150"/>
            </a:xfrm>
            <a:custGeom>
              <a:avLst/>
              <a:gdLst/>
              <a:ahLst/>
              <a:cxnLst/>
              <a:rect l="l" t="t" r="r" b="b"/>
              <a:pathLst>
                <a:path w="427" h="418" extrusionOk="0">
                  <a:moveTo>
                    <a:pt x="1" y="0"/>
                  </a:moveTo>
                  <a:lnTo>
                    <a:pt x="1"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23047;p100">
              <a:extLst>
                <a:ext uri="{FF2B5EF4-FFF2-40B4-BE49-F238E27FC236}">
                  <a16:creationId xmlns:a16="http://schemas.microsoft.com/office/drawing/2014/main" id="{5A37F224-0C63-90C8-0EEC-373C572932DD}"/>
                </a:ext>
              </a:extLst>
            </p:cNvPr>
            <p:cNvSpPr/>
            <p:nvPr/>
          </p:nvSpPr>
          <p:spPr>
            <a:xfrm>
              <a:off x="456670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23048;p100">
              <a:extLst>
                <a:ext uri="{FF2B5EF4-FFF2-40B4-BE49-F238E27FC236}">
                  <a16:creationId xmlns:a16="http://schemas.microsoft.com/office/drawing/2014/main" id="{0D9B81A5-180C-6416-F44C-C3D1E91C842F}"/>
                </a:ext>
              </a:extLst>
            </p:cNvPr>
            <p:cNvSpPr/>
            <p:nvPr/>
          </p:nvSpPr>
          <p:spPr>
            <a:xfrm>
              <a:off x="467389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23049;p100">
              <a:extLst>
                <a:ext uri="{FF2B5EF4-FFF2-40B4-BE49-F238E27FC236}">
                  <a16:creationId xmlns:a16="http://schemas.microsoft.com/office/drawing/2014/main" id="{88108496-D4DB-D75E-38FF-F6A8F58EA5A0}"/>
                </a:ext>
              </a:extLst>
            </p:cNvPr>
            <p:cNvSpPr/>
            <p:nvPr/>
          </p:nvSpPr>
          <p:spPr>
            <a:xfrm>
              <a:off x="4782104" y="2400067"/>
              <a:ext cx="53150" cy="53150"/>
            </a:xfrm>
            <a:custGeom>
              <a:avLst/>
              <a:gdLst/>
              <a:ahLst/>
              <a:cxnLst/>
              <a:rect l="l" t="t" r="r" b="b"/>
              <a:pathLst>
                <a:path w="418" h="418" extrusionOk="0">
                  <a:moveTo>
                    <a:pt x="1" y="0"/>
                  </a:moveTo>
                  <a:lnTo>
                    <a:pt x="1" y="417"/>
                  </a:lnTo>
                  <a:lnTo>
                    <a:pt x="418" y="417"/>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23050;p100">
              <a:extLst>
                <a:ext uri="{FF2B5EF4-FFF2-40B4-BE49-F238E27FC236}">
                  <a16:creationId xmlns:a16="http://schemas.microsoft.com/office/drawing/2014/main" id="{9591B08F-EF4F-AF19-B7DD-0E136AFE10A2}"/>
                </a:ext>
              </a:extLst>
            </p:cNvPr>
            <p:cNvSpPr/>
            <p:nvPr/>
          </p:nvSpPr>
          <p:spPr>
            <a:xfrm>
              <a:off x="4458373" y="250725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23051;p100">
              <a:extLst>
                <a:ext uri="{FF2B5EF4-FFF2-40B4-BE49-F238E27FC236}">
                  <a16:creationId xmlns:a16="http://schemas.microsoft.com/office/drawing/2014/main" id="{0570D591-AE99-DFB2-3BD2-D27F6FC8F0BF}"/>
                </a:ext>
              </a:extLst>
            </p:cNvPr>
            <p:cNvSpPr/>
            <p:nvPr/>
          </p:nvSpPr>
          <p:spPr>
            <a:xfrm>
              <a:off x="456670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23052;p100">
              <a:extLst>
                <a:ext uri="{FF2B5EF4-FFF2-40B4-BE49-F238E27FC236}">
                  <a16:creationId xmlns:a16="http://schemas.microsoft.com/office/drawing/2014/main" id="{9D93E4ED-EDBA-CF4C-173B-B97E4054E10D}"/>
                </a:ext>
              </a:extLst>
            </p:cNvPr>
            <p:cNvSpPr/>
            <p:nvPr/>
          </p:nvSpPr>
          <p:spPr>
            <a:xfrm>
              <a:off x="467389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23053;p100">
              <a:extLst>
                <a:ext uri="{FF2B5EF4-FFF2-40B4-BE49-F238E27FC236}">
                  <a16:creationId xmlns:a16="http://schemas.microsoft.com/office/drawing/2014/main" id="{F904F5D4-85A1-B028-D195-266400DD0BBA}"/>
                </a:ext>
              </a:extLst>
            </p:cNvPr>
            <p:cNvSpPr/>
            <p:nvPr/>
          </p:nvSpPr>
          <p:spPr>
            <a:xfrm>
              <a:off x="4782104" y="2507257"/>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23054;p100">
              <a:extLst>
                <a:ext uri="{FF2B5EF4-FFF2-40B4-BE49-F238E27FC236}">
                  <a16:creationId xmlns:a16="http://schemas.microsoft.com/office/drawing/2014/main" id="{5115E449-4732-9CB0-4566-53F51B4D6F3A}"/>
                </a:ext>
              </a:extLst>
            </p:cNvPr>
            <p:cNvSpPr/>
            <p:nvPr/>
          </p:nvSpPr>
          <p:spPr>
            <a:xfrm>
              <a:off x="4458373" y="2615464"/>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23055;p100">
              <a:extLst>
                <a:ext uri="{FF2B5EF4-FFF2-40B4-BE49-F238E27FC236}">
                  <a16:creationId xmlns:a16="http://schemas.microsoft.com/office/drawing/2014/main" id="{4339372C-7573-B0CA-6D05-D33E6EBD80F0}"/>
                </a:ext>
              </a:extLst>
            </p:cNvPr>
            <p:cNvSpPr/>
            <p:nvPr/>
          </p:nvSpPr>
          <p:spPr>
            <a:xfrm>
              <a:off x="456670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23056;p100">
              <a:extLst>
                <a:ext uri="{FF2B5EF4-FFF2-40B4-BE49-F238E27FC236}">
                  <a16:creationId xmlns:a16="http://schemas.microsoft.com/office/drawing/2014/main" id="{AC70DC55-BBE6-C2A0-64A3-6F482E578E63}"/>
                </a:ext>
              </a:extLst>
            </p:cNvPr>
            <p:cNvSpPr/>
            <p:nvPr/>
          </p:nvSpPr>
          <p:spPr>
            <a:xfrm>
              <a:off x="467389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23057;p100">
              <a:extLst>
                <a:ext uri="{FF2B5EF4-FFF2-40B4-BE49-F238E27FC236}">
                  <a16:creationId xmlns:a16="http://schemas.microsoft.com/office/drawing/2014/main" id="{8BABE089-1472-210C-CFC7-057F0084FEE1}"/>
                </a:ext>
              </a:extLst>
            </p:cNvPr>
            <p:cNvSpPr/>
            <p:nvPr/>
          </p:nvSpPr>
          <p:spPr>
            <a:xfrm>
              <a:off x="4782104" y="2615464"/>
              <a:ext cx="53150" cy="53150"/>
            </a:xfrm>
            <a:custGeom>
              <a:avLst/>
              <a:gdLst/>
              <a:ahLst/>
              <a:cxnLst/>
              <a:rect l="l" t="t" r="r" b="b"/>
              <a:pathLst>
                <a:path w="418" h="418" extrusionOk="0">
                  <a:moveTo>
                    <a:pt x="1" y="1"/>
                  </a:moveTo>
                  <a:lnTo>
                    <a:pt x="1" y="417"/>
                  </a:lnTo>
                  <a:lnTo>
                    <a:pt x="418" y="41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23058;p100">
              <a:extLst>
                <a:ext uri="{FF2B5EF4-FFF2-40B4-BE49-F238E27FC236}">
                  <a16:creationId xmlns:a16="http://schemas.microsoft.com/office/drawing/2014/main" id="{69763162-63D1-9DA7-D13A-8CFB291D907C}"/>
                </a:ext>
              </a:extLst>
            </p:cNvPr>
            <p:cNvSpPr/>
            <p:nvPr/>
          </p:nvSpPr>
          <p:spPr>
            <a:xfrm>
              <a:off x="4458373" y="2722654"/>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23059;p100">
              <a:extLst>
                <a:ext uri="{FF2B5EF4-FFF2-40B4-BE49-F238E27FC236}">
                  <a16:creationId xmlns:a16="http://schemas.microsoft.com/office/drawing/2014/main" id="{F76E7274-EAF7-1653-AF38-5C6AB114CB3F}"/>
                </a:ext>
              </a:extLst>
            </p:cNvPr>
            <p:cNvSpPr/>
            <p:nvPr/>
          </p:nvSpPr>
          <p:spPr>
            <a:xfrm>
              <a:off x="456670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23060;p100">
              <a:extLst>
                <a:ext uri="{FF2B5EF4-FFF2-40B4-BE49-F238E27FC236}">
                  <a16:creationId xmlns:a16="http://schemas.microsoft.com/office/drawing/2014/main" id="{3F814A06-6B7F-23F1-CEB6-CB8A810E9E15}"/>
                </a:ext>
              </a:extLst>
            </p:cNvPr>
            <p:cNvSpPr/>
            <p:nvPr/>
          </p:nvSpPr>
          <p:spPr>
            <a:xfrm>
              <a:off x="4081620" y="285692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23061;p100">
              <a:extLst>
                <a:ext uri="{FF2B5EF4-FFF2-40B4-BE49-F238E27FC236}">
                  <a16:creationId xmlns:a16="http://schemas.microsoft.com/office/drawing/2014/main" id="{4FF06743-3C0D-E051-72B9-DB30708F144A}"/>
                </a:ext>
              </a:extLst>
            </p:cNvPr>
            <p:cNvSpPr/>
            <p:nvPr/>
          </p:nvSpPr>
          <p:spPr>
            <a:xfrm>
              <a:off x="4189954"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23062;p100">
              <a:extLst>
                <a:ext uri="{FF2B5EF4-FFF2-40B4-BE49-F238E27FC236}">
                  <a16:creationId xmlns:a16="http://schemas.microsoft.com/office/drawing/2014/main" id="{A70B552B-6917-46F7-C020-43BBFBA5E35A}"/>
                </a:ext>
              </a:extLst>
            </p:cNvPr>
            <p:cNvSpPr/>
            <p:nvPr/>
          </p:nvSpPr>
          <p:spPr>
            <a:xfrm>
              <a:off x="4081620" y="2965134"/>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23063;p100">
              <a:extLst>
                <a:ext uri="{FF2B5EF4-FFF2-40B4-BE49-F238E27FC236}">
                  <a16:creationId xmlns:a16="http://schemas.microsoft.com/office/drawing/2014/main" id="{B6EE5F42-2AB4-F25B-42FC-A7FC63AD4E97}"/>
                </a:ext>
              </a:extLst>
            </p:cNvPr>
            <p:cNvSpPr/>
            <p:nvPr/>
          </p:nvSpPr>
          <p:spPr>
            <a:xfrm>
              <a:off x="4189954"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23064;p100">
              <a:extLst>
                <a:ext uri="{FF2B5EF4-FFF2-40B4-BE49-F238E27FC236}">
                  <a16:creationId xmlns:a16="http://schemas.microsoft.com/office/drawing/2014/main" id="{564285A2-20BA-DDF6-1407-2857EA8D43B7}"/>
                </a:ext>
              </a:extLst>
            </p:cNvPr>
            <p:cNvSpPr/>
            <p:nvPr/>
          </p:nvSpPr>
          <p:spPr>
            <a:xfrm>
              <a:off x="4081620" y="307232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23065;p100">
              <a:extLst>
                <a:ext uri="{FF2B5EF4-FFF2-40B4-BE49-F238E27FC236}">
                  <a16:creationId xmlns:a16="http://schemas.microsoft.com/office/drawing/2014/main" id="{69F5287E-A9A0-11DE-8763-1BAD3DE142A2}"/>
                </a:ext>
              </a:extLst>
            </p:cNvPr>
            <p:cNvSpPr/>
            <p:nvPr/>
          </p:nvSpPr>
          <p:spPr>
            <a:xfrm>
              <a:off x="4189954"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23066;p100">
              <a:extLst>
                <a:ext uri="{FF2B5EF4-FFF2-40B4-BE49-F238E27FC236}">
                  <a16:creationId xmlns:a16="http://schemas.microsoft.com/office/drawing/2014/main" id="{2EDB00AE-8445-4E42-37C9-64C0FDF41C0C}"/>
                </a:ext>
              </a:extLst>
            </p:cNvPr>
            <p:cNvSpPr/>
            <p:nvPr/>
          </p:nvSpPr>
          <p:spPr>
            <a:xfrm>
              <a:off x="4081620" y="3180531"/>
              <a:ext cx="54294" cy="53277"/>
            </a:xfrm>
            <a:custGeom>
              <a:avLst/>
              <a:gdLst/>
              <a:ahLst/>
              <a:cxnLst/>
              <a:rect l="l" t="t" r="r" b="b"/>
              <a:pathLst>
                <a:path w="427" h="419" extrusionOk="0">
                  <a:moveTo>
                    <a:pt x="1" y="1"/>
                  </a:moveTo>
                  <a:lnTo>
                    <a:pt x="1"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23067;p100">
              <a:extLst>
                <a:ext uri="{FF2B5EF4-FFF2-40B4-BE49-F238E27FC236}">
                  <a16:creationId xmlns:a16="http://schemas.microsoft.com/office/drawing/2014/main" id="{8485E7ED-B150-35CA-DA24-291829A3DBB4}"/>
                </a:ext>
              </a:extLst>
            </p:cNvPr>
            <p:cNvSpPr/>
            <p:nvPr/>
          </p:nvSpPr>
          <p:spPr>
            <a:xfrm>
              <a:off x="4189954"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23068;p100">
              <a:extLst>
                <a:ext uri="{FF2B5EF4-FFF2-40B4-BE49-F238E27FC236}">
                  <a16:creationId xmlns:a16="http://schemas.microsoft.com/office/drawing/2014/main" id="{79ABE26C-3F0F-9948-26BF-CBE7EB9C6DAB}"/>
                </a:ext>
              </a:extLst>
            </p:cNvPr>
            <p:cNvSpPr/>
            <p:nvPr/>
          </p:nvSpPr>
          <p:spPr>
            <a:xfrm>
              <a:off x="4081620" y="328772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23069;p100">
              <a:extLst>
                <a:ext uri="{FF2B5EF4-FFF2-40B4-BE49-F238E27FC236}">
                  <a16:creationId xmlns:a16="http://schemas.microsoft.com/office/drawing/2014/main" id="{B6AA7238-29ED-46CC-3333-F44479D01D85}"/>
                </a:ext>
              </a:extLst>
            </p:cNvPr>
            <p:cNvSpPr/>
            <p:nvPr/>
          </p:nvSpPr>
          <p:spPr>
            <a:xfrm>
              <a:off x="4189954"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23070;p100">
              <a:extLst>
                <a:ext uri="{FF2B5EF4-FFF2-40B4-BE49-F238E27FC236}">
                  <a16:creationId xmlns:a16="http://schemas.microsoft.com/office/drawing/2014/main" id="{070C4BF4-0921-106C-DCF2-4A9BE9154EA2}"/>
                </a:ext>
              </a:extLst>
            </p:cNvPr>
            <p:cNvSpPr/>
            <p:nvPr/>
          </p:nvSpPr>
          <p:spPr>
            <a:xfrm>
              <a:off x="4081620" y="3396056"/>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23071;p100">
              <a:extLst>
                <a:ext uri="{FF2B5EF4-FFF2-40B4-BE49-F238E27FC236}">
                  <a16:creationId xmlns:a16="http://schemas.microsoft.com/office/drawing/2014/main" id="{B19B9151-BAAA-B8D7-2BAE-138C410E06BC}"/>
                </a:ext>
              </a:extLst>
            </p:cNvPr>
            <p:cNvSpPr/>
            <p:nvPr/>
          </p:nvSpPr>
          <p:spPr>
            <a:xfrm>
              <a:off x="4189954"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23072;p100">
              <a:extLst>
                <a:ext uri="{FF2B5EF4-FFF2-40B4-BE49-F238E27FC236}">
                  <a16:creationId xmlns:a16="http://schemas.microsoft.com/office/drawing/2014/main" id="{F703FD7D-34EE-9FAE-82A7-77584622AD08}"/>
                </a:ext>
              </a:extLst>
            </p:cNvPr>
            <p:cNvSpPr/>
            <p:nvPr/>
          </p:nvSpPr>
          <p:spPr>
            <a:xfrm>
              <a:off x="4081620" y="350311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23073;p100">
              <a:extLst>
                <a:ext uri="{FF2B5EF4-FFF2-40B4-BE49-F238E27FC236}">
                  <a16:creationId xmlns:a16="http://schemas.microsoft.com/office/drawing/2014/main" id="{4F8F5960-FB6C-E93B-2D2F-51EC414A99D2}"/>
                </a:ext>
              </a:extLst>
            </p:cNvPr>
            <p:cNvSpPr/>
            <p:nvPr/>
          </p:nvSpPr>
          <p:spPr>
            <a:xfrm>
              <a:off x="4189954"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23074;p100">
              <a:extLst>
                <a:ext uri="{FF2B5EF4-FFF2-40B4-BE49-F238E27FC236}">
                  <a16:creationId xmlns:a16="http://schemas.microsoft.com/office/drawing/2014/main" id="{B1F8E4B7-6686-6B2F-AE84-500CDF9860CD}"/>
                </a:ext>
              </a:extLst>
            </p:cNvPr>
            <p:cNvSpPr/>
            <p:nvPr/>
          </p:nvSpPr>
          <p:spPr>
            <a:xfrm>
              <a:off x="467389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23075;p100">
              <a:extLst>
                <a:ext uri="{FF2B5EF4-FFF2-40B4-BE49-F238E27FC236}">
                  <a16:creationId xmlns:a16="http://schemas.microsoft.com/office/drawing/2014/main" id="{70BD61E9-C430-11D1-5CAF-2B1AB302B7E4}"/>
                </a:ext>
              </a:extLst>
            </p:cNvPr>
            <p:cNvSpPr/>
            <p:nvPr/>
          </p:nvSpPr>
          <p:spPr>
            <a:xfrm>
              <a:off x="4782104" y="2722654"/>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23076;p100">
              <a:extLst>
                <a:ext uri="{FF2B5EF4-FFF2-40B4-BE49-F238E27FC236}">
                  <a16:creationId xmlns:a16="http://schemas.microsoft.com/office/drawing/2014/main" id="{7725068B-47A2-0074-1E08-5AB6358FF2DC}"/>
                </a:ext>
              </a:extLst>
            </p:cNvPr>
            <p:cNvSpPr/>
            <p:nvPr/>
          </p:nvSpPr>
          <p:spPr>
            <a:xfrm>
              <a:off x="4458373" y="282984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23077;p100">
              <a:extLst>
                <a:ext uri="{FF2B5EF4-FFF2-40B4-BE49-F238E27FC236}">
                  <a16:creationId xmlns:a16="http://schemas.microsoft.com/office/drawing/2014/main" id="{FEAAC99A-C2F0-B25A-865C-DFF859594BBE}"/>
                </a:ext>
              </a:extLst>
            </p:cNvPr>
            <p:cNvSpPr/>
            <p:nvPr/>
          </p:nvSpPr>
          <p:spPr>
            <a:xfrm>
              <a:off x="456670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23078;p100">
              <a:extLst>
                <a:ext uri="{FF2B5EF4-FFF2-40B4-BE49-F238E27FC236}">
                  <a16:creationId xmlns:a16="http://schemas.microsoft.com/office/drawing/2014/main" id="{3F408FB4-1343-8F49-0946-C9AF18FE7998}"/>
                </a:ext>
              </a:extLst>
            </p:cNvPr>
            <p:cNvSpPr/>
            <p:nvPr/>
          </p:nvSpPr>
          <p:spPr>
            <a:xfrm>
              <a:off x="467389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23079;p100">
              <a:extLst>
                <a:ext uri="{FF2B5EF4-FFF2-40B4-BE49-F238E27FC236}">
                  <a16:creationId xmlns:a16="http://schemas.microsoft.com/office/drawing/2014/main" id="{FC856985-6BF8-BAE0-E891-3BC72335DA39}"/>
                </a:ext>
              </a:extLst>
            </p:cNvPr>
            <p:cNvSpPr/>
            <p:nvPr/>
          </p:nvSpPr>
          <p:spPr>
            <a:xfrm>
              <a:off x="4782104" y="2829844"/>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23080;p100">
              <a:extLst>
                <a:ext uri="{FF2B5EF4-FFF2-40B4-BE49-F238E27FC236}">
                  <a16:creationId xmlns:a16="http://schemas.microsoft.com/office/drawing/2014/main" id="{89D9A7CC-DE99-927F-974E-67D68821D8B8}"/>
                </a:ext>
              </a:extLst>
            </p:cNvPr>
            <p:cNvSpPr/>
            <p:nvPr/>
          </p:nvSpPr>
          <p:spPr>
            <a:xfrm>
              <a:off x="4458373" y="293805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23081;p100">
              <a:extLst>
                <a:ext uri="{FF2B5EF4-FFF2-40B4-BE49-F238E27FC236}">
                  <a16:creationId xmlns:a16="http://schemas.microsoft.com/office/drawing/2014/main" id="{B557801E-171D-C42F-4306-FABD3DF276F5}"/>
                </a:ext>
              </a:extLst>
            </p:cNvPr>
            <p:cNvSpPr/>
            <p:nvPr/>
          </p:nvSpPr>
          <p:spPr>
            <a:xfrm>
              <a:off x="456670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23082;p100">
              <a:extLst>
                <a:ext uri="{FF2B5EF4-FFF2-40B4-BE49-F238E27FC236}">
                  <a16:creationId xmlns:a16="http://schemas.microsoft.com/office/drawing/2014/main" id="{2A72B23E-1C9A-E8F8-4948-F937F2101A33}"/>
                </a:ext>
              </a:extLst>
            </p:cNvPr>
            <p:cNvSpPr/>
            <p:nvPr/>
          </p:nvSpPr>
          <p:spPr>
            <a:xfrm>
              <a:off x="467389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23083;p100">
              <a:extLst>
                <a:ext uri="{FF2B5EF4-FFF2-40B4-BE49-F238E27FC236}">
                  <a16:creationId xmlns:a16="http://schemas.microsoft.com/office/drawing/2014/main" id="{5C871C80-AB01-3158-50A3-F09248FFDB85}"/>
                </a:ext>
              </a:extLst>
            </p:cNvPr>
            <p:cNvSpPr/>
            <p:nvPr/>
          </p:nvSpPr>
          <p:spPr>
            <a:xfrm>
              <a:off x="4782104" y="2938051"/>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23084;p100">
              <a:extLst>
                <a:ext uri="{FF2B5EF4-FFF2-40B4-BE49-F238E27FC236}">
                  <a16:creationId xmlns:a16="http://schemas.microsoft.com/office/drawing/2014/main" id="{244E4974-4646-363A-DEFA-F0BC3A4ACEF7}"/>
                </a:ext>
              </a:extLst>
            </p:cNvPr>
            <p:cNvSpPr/>
            <p:nvPr/>
          </p:nvSpPr>
          <p:spPr>
            <a:xfrm>
              <a:off x="4458373" y="3045241"/>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23085;p100">
              <a:extLst>
                <a:ext uri="{FF2B5EF4-FFF2-40B4-BE49-F238E27FC236}">
                  <a16:creationId xmlns:a16="http://schemas.microsoft.com/office/drawing/2014/main" id="{CA408005-CE3E-AF81-262D-FAA973313ED5}"/>
                </a:ext>
              </a:extLst>
            </p:cNvPr>
            <p:cNvSpPr/>
            <p:nvPr/>
          </p:nvSpPr>
          <p:spPr>
            <a:xfrm>
              <a:off x="456670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23086;p100">
              <a:extLst>
                <a:ext uri="{FF2B5EF4-FFF2-40B4-BE49-F238E27FC236}">
                  <a16:creationId xmlns:a16="http://schemas.microsoft.com/office/drawing/2014/main" id="{A92D3163-6C09-17DB-DEA9-51BFC91D1163}"/>
                </a:ext>
              </a:extLst>
            </p:cNvPr>
            <p:cNvSpPr/>
            <p:nvPr/>
          </p:nvSpPr>
          <p:spPr>
            <a:xfrm>
              <a:off x="467389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23087;p100">
              <a:extLst>
                <a:ext uri="{FF2B5EF4-FFF2-40B4-BE49-F238E27FC236}">
                  <a16:creationId xmlns:a16="http://schemas.microsoft.com/office/drawing/2014/main" id="{283B6EA5-50EC-C699-F06F-FC10EFF144E0}"/>
                </a:ext>
              </a:extLst>
            </p:cNvPr>
            <p:cNvSpPr/>
            <p:nvPr/>
          </p:nvSpPr>
          <p:spPr>
            <a:xfrm>
              <a:off x="4782104" y="3045241"/>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23088;p100">
              <a:extLst>
                <a:ext uri="{FF2B5EF4-FFF2-40B4-BE49-F238E27FC236}">
                  <a16:creationId xmlns:a16="http://schemas.microsoft.com/office/drawing/2014/main" id="{FCE8C1E1-1529-F2B9-9063-F24AB4993909}"/>
                </a:ext>
              </a:extLst>
            </p:cNvPr>
            <p:cNvSpPr/>
            <p:nvPr/>
          </p:nvSpPr>
          <p:spPr>
            <a:xfrm>
              <a:off x="4458373" y="315344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23089;p100">
              <a:extLst>
                <a:ext uri="{FF2B5EF4-FFF2-40B4-BE49-F238E27FC236}">
                  <a16:creationId xmlns:a16="http://schemas.microsoft.com/office/drawing/2014/main" id="{6B51C1DB-7CD1-736D-0063-1979C730745A}"/>
                </a:ext>
              </a:extLst>
            </p:cNvPr>
            <p:cNvSpPr/>
            <p:nvPr/>
          </p:nvSpPr>
          <p:spPr>
            <a:xfrm>
              <a:off x="456670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23090;p100">
              <a:extLst>
                <a:ext uri="{FF2B5EF4-FFF2-40B4-BE49-F238E27FC236}">
                  <a16:creationId xmlns:a16="http://schemas.microsoft.com/office/drawing/2014/main" id="{1AE6ADA7-DD28-4A12-3C42-D6CAA3FB76F1}"/>
                </a:ext>
              </a:extLst>
            </p:cNvPr>
            <p:cNvSpPr/>
            <p:nvPr/>
          </p:nvSpPr>
          <p:spPr>
            <a:xfrm>
              <a:off x="467389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23091;p100">
              <a:extLst>
                <a:ext uri="{FF2B5EF4-FFF2-40B4-BE49-F238E27FC236}">
                  <a16:creationId xmlns:a16="http://schemas.microsoft.com/office/drawing/2014/main" id="{937BF4A2-D38C-CBD2-95A7-A7C103835841}"/>
                </a:ext>
              </a:extLst>
            </p:cNvPr>
            <p:cNvSpPr/>
            <p:nvPr/>
          </p:nvSpPr>
          <p:spPr>
            <a:xfrm>
              <a:off x="4782104" y="3153448"/>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23092;p100">
              <a:extLst>
                <a:ext uri="{FF2B5EF4-FFF2-40B4-BE49-F238E27FC236}">
                  <a16:creationId xmlns:a16="http://schemas.microsoft.com/office/drawing/2014/main" id="{ED10BC52-2D20-21AF-96E1-1DB93B0381B5}"/>
                </a:ext>
              </a:extLst>
            </p:cNvPr>
            <p:cNvSpPr/>
            <p:nvPr/>
          </p:nvSpPr>
          <p:spPr>
            <a:xfrm>
              <a:off x="4458373" y="3260765"/>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23093;p100">
              <a:extLst>
                <a:ext uri="{FF2B5EF4-FFF2-40B4-BE49-F238E27FC236}">
                  <a16:creationId xmlns:a16="http://schemas.microsoft.com/office/drawing/2014/main" id="{05F67947-D5C4-D8CE-D208-38202776C86B}"/>
                </a:ext>
              </a:extLst>
            </p:cNvPr>
            <p:cNvSpPr/>
            <p:nvPr/>
          </p:nvSpPr>
          <p:spPr>
            <a:xfrm>
              <a:off x="4782104" y="3260765"/>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23094;p100">
              <a:extLst>
                <a:ext uri="{FF2B5EF4-FFF2-40B4-BE49-F238E27FC236}">
                  <a16:creationId xmlns:a16="http://schemas.microsoft.com/office/drawing/2014/main" id="{E5A6D73B-BF4E-CFA9-A539-EDBCC9B3A0CC}"/>
                </a:ext>
              </a:extLst>
            </p:cNvPr>
            <p:cNvSpPr/>
            <p:nvPr/>
          </p:nvSpPr>
          <p:spPr>
            <a:xfrm>
              <a:off x="467389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23095;p100">
              <a:extLst>
                <a:ext uri="{FF2B5EF4-FFF2-40B4-BE49-F238E27FC236}">
                  <a16:creationId xmlns:a16="http://schemas.microsoft.com/office/drawing/2014/main" id="{2FC32C71-73EB-EDE1-FAEA-EF5F49A53EDA}"/>
                </a:ext>
              </a:extLst>
            </p:cNvPr>
            <p:cNvSpPr/>
            <p:nvPr/>
          </p:nvSpPr>
          <p:spPr>
            <a:xfrm>
              <a:off x="456670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23097;p100">
              <a:extLst>
                <a:ext uri="{FF2B5EF4-FFF2-40B4-BE49-F238E27FC236}">
                  <a16:creationId xmlns:a16="http://schemas.microsoft.com/office/drawing/2014/main" id="{8E9542DF-E8DB-7178-3B92-CA7F279A1496}"/>
                </a:ext>
              </a:extLst>
            </p:cNvPr>
            <p:cNvSpPr/>
            <p:nvPr/>
          </p:nvSpPr>
          <p:spPr>
            <a:xfrm>
              <a:off x="5158857" y="2856927"/>
              <a:ext cx="54294" cy="54167"/>
            </a:xfrm>
            <a:custGeom>
              <a:avLst/>
              <a:gdLst/>
              <a:ahLst/>
              <a:cxnLst/>
              <a:rect l="l" t="t" r="r" b="b"/>
              <a:pathLst>
                <a:path w="427" h="426"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23098;p100">
              <a:extLst>
                <a:ext uri="{FF2B5EF4-FFF2-40B4-BE49-F238E27FC236}">
                  <a16:creationId xmlns:a16="http://schemas.microsoft.com/office/drawing/2014/main" id="{5AB9A383-8B6B-C13A-992D-6F0267BF9E57}"/>
                </a:ext>
              </a:extLst>
            </p:cNvPr>
            <p:cNvSpPr/>
            <p:nvPr/>
          </p:nvSpPr>
          <p:spPr>
            <a:xfrm>
              <a:off x="5050651"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23099;p100">
              <a:extLst>
                <a:ext uri="{FF2B5EF4-FFF2-40B4-BE49-F238E27FC236}">
                  <a16:creationId xmlns:a16="http://schemas.microsoft.com/office/drawing/2014/main" id="{C9AED905-38BE-8A1E-128F-62325D9D557F}"/>
                </a:ext>
              </a:extLst>
            </p:cNvPr>
            <p:cNvSpPr/>
            <p:nvPr/>
          </p:nvSpPr>
          <p:spPr>
            <a:xfrm>
              <a:off x="5158857" y="2965134"/>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23100;p100">
              <a:extLst>
                <a:ext uri="{FF2B5EF4-FFF2-40B4-BE49-F238E27FC236}">
                  <a16:creationId xmlns:a16="http://schemas.microsoft.com/office/drawing/2014/main" id="{F983E3C5-2E15-E1B4-E134-5591FB0DC9CD}"/>
                </a:ext>
              </a:extLst>
            </p:cNvPr>
            <p:cNvSpPr/>
            <p:nvPr/>
          </p:nvSpPr>
          <p:spPr>
            <a:xfrm>
              <a:off x="5050651"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23101;p100">
              <a:extLst>
                <a:ext uri="{FF2B5EF4-FFF2-40B4-BE49-F238E27FC236}">
                  <a16:creationId xmlns:a16="http://schemas.microsoft.com/office/drawing/2014/main" id="{D4C29A24-6E82-9627-AEA0-6395F1B5373E}"/>
                </a:ext>
              </a:extLst>
            </p:cNvPr>
            <p:cNvSpPr/>
            <p:nvPr/>
          </p:nvSpPr>
          <p:spPr>
            <a:xfrm>
              <a:off x="5158857" y="3072324"/>
              <a:ext cx="54294" cy="54294"/>
            </a:xfrm>
            <a:custGeom>
              <a:avLst/>
              <a:gdLst/>
              <a:ahLst/>
              <a:cxnLst/>
              <a:rect l="l" t="t" r="r" b="b"/>
              <a:pathLst>
                <a:path w="427" h="427"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23102;p100">
              <a:extLst>
                <a:ext uri="{FF2B5EF4-FFF2-40B4-BE49-F238E27FC236}">
                  <a16:creationId xmlns:a16="http://schemas.microsoft.com/office/drawing/2014/main" id="{8B77F797-2DCE-510E-D4E0-8FA266654C5C}"/>
                </a:ext>
              </a:extLst>
            </p:cNvPr>
            <p:cNvSpPr/>
            <p:nvPr/>
          </p:nvSpPr>
          <p:spPr>
            <a:xfrm>
              <a:off x="5050651"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23103;p100">
              <a:extLst>
                <a:ext uri="{FF2B5EF4-FFF2-40B4-BE49-F238E27FC236}">
                  <a16:creationId xmlns:a16="http://schemas.microsoft.com/office/drawing/2014/main" id="{C0A9AD06-BA9E-A21C-9EEE-32B6B1BC0016}"/>
                </a:ext>
              </a:extLst>
            </p:cNvPr>
            <p:cNvSpPr/>
            <p:nvPr/>
          </p:nvSpPr>
          <p:spPr>
            <a:xfrm>
              <a:off x="5158857" y="3180531"/>
              <a:ext cx="54294" cy="53277"/>
            </a:xfrm>
            <a:custGeom>
              <a:avLst/>
              <a:gdLst/>
              <a:ahLst/>
              <a:cxnLst/>
              <a:rect l="l" t="t" r="r" b="b"/>
              <a:pathLst>
                <a:path w="427" h="419" extrusionOk="0">
                  <a:moveTo>
                    <a:pt x="1" y="1"/>
                  </a:moveTo>
                  <a:lnTo>
                    <a:pt x="1" y="418"/>
                  </a:lnTo>
                  <a:lnTo>
                    <a:pt x="427" y="418"/>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23104;p100">
              <a:extLst>
                <a:ext uri="{FF2B5EF4-FFF2-40B4-BE49-F238E27FC236}">
                  <a16:creationId xmlns:a16="http://schemas.microsoft.com/office/drawing/2014/main" id="{45959334-3232-74A7-1902-CBEFB77381D5}"/>
                </a:ext>
              </a:extLst>
            </p:cNvPr>
            <p:cNvSpPr/>
            <p:nvPr/>
          </p:nvSpPr>
          <p:spPr>
            <a:xfrm>
              <a:off x="5050651"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23105;p100">
              <a:extLst>
                <a:ext uri="{FF2B5EF4-FFF2-40B4-BE49-F238E27FC236}">
                  <a16:creationId xmlns:a16="http://schemas.microsoft.com/office/drawing/2014/main" id="{78550583-965D-0AAB-6A83-49A6D41F9914}"/>
                </a:ext>
              </a:extLst>
            </p:cNvPr>
            <p:cNvSpPr/>
            <p:nvPr/>
          </p:nvSpPr>
          <p:spPr>
            <a:xfrm>
              <a:off x="5158857" y="3287721"/>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23106;p100">
              <a:extLst>
                <a:ext uri="{FF2B5EF4-FFF2-40B4-BE49-F238E27FC236}">
                  <a16:creationId xmlns:a16="http://schemas.microsoft.com/office/drawing/2014/main" id="{1693D726-F910-415C-87CF-71DDF03EAA0A}"/>
                </a:ext>
              </a:extLst>
            </p:cNvPr>
            <p:cNvSpPr/>
            <p:nvPr/>
          </p:nvSpPr>
          <p:spPr>
            <a:xfrm>
              <a:off x="5050651"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23107;p100">
              <a:extLst>
                <a:ext uri="{FF2B5EF4-FFF2-40B4-BE49-F238E27FC236}">
                  <a16:creationId xmlns:a16="http://schemas.microsoft.com/office/drawing/2014/main" id="{F0606DBD-3082-86C6-CBE4-5C0400AF11D0}"/>
                </a:ext>
              </a:extLst>
            </p:cNvPr>
            <p:cNvSpPr/>
            <p:nvPr/>
          </p:nvSpPr>
          <p:spPr>
            <a:xfrm>
              <a:off x="5158857" y="3396056"/>
              <a:ext cx="54294" cy="53150"/>
            </a:xfrm>
            <a:custGeom>
              <a:avLst/>
              <a:gdLst/>
              <a:ahLst/>
              <a:cxnLst/>
              <a:rect l="l" t="t" r="r" b="b"/>
              <a:pathLst>
                <a:path w="427" h="418" extrusionOk="0">
                  <a:moveTo>
                    <a:pt x="1" y="1"/>
                  </a:moveTo>
                  <a:lnTo>
                    <a:pt x="1" y="417"/>
                  </a:lnTo>
                  <a:lnTo>
                    <a:pt x="427" y="41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23108;p100">
              <a:extLst>
                <a:ext uri="{FF2B5EF4-FFF2-40B4-BE49-F238E27FC236}">
                  <a16:creationId xmlns:a16="http://schemas.microsoft.com/office/drawing/2014/main" id="{C54A7BBB-348F-B4DC-C593-BE055032026F}"/>
                </a:ext>
              </a:extLst>
            </p:cNvPr>
            <p:cNvSpPr/>
            <p:nvPr/>
          </p:nvSpPr>
          <p:spPr>
            <a:xfrm>
              <a:off x="5050651"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23109;p100">
              <a:extLst>
                <a:ext uri="{FF2B5EF4-FFF2-40B4-BE49-F238E27FC236}">
                  <a16:creationId xmlns:a16="http://schemas.microsoft.com/office/drawing/2014/main" id="{7DDAC96B-7B69-E648-40BF-9531E172A1E6}"/>
                </a:ext>
              </a:extLst>
            </p:cNvPr>
            <p:cNvSpPr/>
            <p:nvPr/>
          </p:nvSpPr>
          <p:spPr>
            <a:xfrm>
              <a:off x="5158857" y="3503118"/>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23110;p100">
              <a:extLst>
                <a:ext uri="{FF2B5EF4-FFF2-40B4-BE49-F238E27FC236}">
                  <a16:creationId xmlns:a16="http://schemas.microsoft.com/office/drawing/2014/main" id="{BA445D48-928C-2201-0E15-B8C6C347AA36}"/>
                </a:ext>
              </a:extLst>
            </p:cNvPr>
            <p:cNvSpPr/>
            <p:nvPr/>
          </p:nvSpPr>
          <p:spPr>
            <a:xfrm>
              <a:off x="5050651"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106" name="Picture 105">
            <a:extLst>
              <a:ext uri="{FF2B5EF4-FFF2-40B4-BE49-F238E27FC236}">
                <a16:creationId xmlns:a16="http://schemas.microsoft.com/office/drawing/2014/main" id="{A68D5470-BCFA-E303-6518-AE401249E384}"/>
              </a:ext>
            </a:extLst>
          </p:cNvPr>
          <p:cNvPicPr>
            <a:picLocks noChangeAspect="1"/>
          </p:cNvPicPr>
          <p:nvPr/>
        </p:nvPicPr>
        <p:blipFill>
          <a:blip r:embed="rId2"/>
          <a:stretch>
            <a:fillRect/>
          </a:stretch>
        </p:blipFill>
        <p:spPr>
          <a:xfrm>
            <a:off x="3633765" y="1940156"/>
            <a:ext cx="1829696" cy="167659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8" name="TextBox 107">
            <a:extLst>
              <a:ext uri="{FF2B5EF4-FFF2-40B4-BE49-F238E27FC236}">
                <a16:creationId xmlns:a16="http://schemas.microsoft.com/office/drawing/2014/main" id="{C8100B44-29AF-4226-CF52-F0589451CA2E}"/>
              </a:ext>
            </a:extLst>
          </p:cNvPr>
          <p:cNvSpPr txBox="1"/>
          <p:nvPr/>
        </p:nvSpPr>
        <p:spPr>
          <a:xfrm>
            <a:off x="3236517" y="662437"/>
            <a:ext cx="2623846" cy="1023985"/>
          </a:xfrm>
          <a:prstGeom prst="rect">
            <a:avLst/>
          </a:prstGeom>
          <a:noFill/>
        </p:spPr>
        <p:txBody>
          <a:bodyPr wrap="square">
            <a:spAutoFit/>
          </a:bodyPr>
          <a:lstStyle/>
          <a:p>
            <a:pPr algn="ct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Product Development &amp; Innovation </a:t>
            </a:r>
          </a:p>
        </p:txBody>
      </p:sp>
      <p:grpSp>
        <p:nvGrpSpPr>
          <p:cNvPr id="109" name="Google Shape;41706;p139">
            <a:extLst>
              <a:ext uri="{FF2B5EF4-FFF2-40B4-BE49-F238E27FC236}">
                <a16:creationId xmlns:a16="http://schemas.microsoft.com/office/drawing/2014/main" id="{9C495565-31C1-94AC-52CF-5ACF4E1F3DA5}"/>
              </a:ext>
            </a:extLst>
          </p:cNvPr>
          <p:cNvGrpSpPr/>
          <p:nvPr/>
        </p:nvGrpSpPr>
        <p:grpSpPr>
          <a:xfrm>
            <a:off x="6451911" y="3139947"/>
            <a:ext cx="419933" cy="275170"/>
            <a:chOff x="3207778" y="2474632"/>
            <a:chExt cx="419933" cy="275170"/>
          </a:xfrm>
        </p:grpSpPr>
        <p:sp>
          <p:nvSpPr>
            <p:cNvPr id="110" name="Google Shape;41707;p139">
              <a:extLst>
                <a:ext uri="{FF2B5EF4-FFF2-40B4-BE49-F238E27FC236}">
                  <a16:creationId xmlns:a16="http://schemas.microsoft.com/office/drawing/2014/main" id="{B2724A8D-940F-CDD5-8852-E7A0E04654CA}"/>
                </a:ext>
              </a:extLst>
            </p:cNvPr>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708;p139">
              <a:extLst>
                <a:ext uri="{FF2B5EF4-FFF2-40B4-BE49-F238E27FC236}">
                  <a16:creationId xmlns:a16="http://schemas.microsoft.com/office/drawing/2014/main" id="{18E34E68-1FDB-2515-C312-CEE8837207FA}"/>
                </a:ext>
              </a:extLst>
            </p:cNvPr>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709;p139">
              <a:extLst>
                <a:ext uri="{FF2B5EF4-FFF2-40B4-BE49-F238E27FC236}">
                  <a16:creationId xmlns:a16="http://schemas.microsoft.com/office/drawing/2014/main" id="{642E34A1-4EFD-68BD-623A-B25051F122C4}"/>
                </a:ext>
              </a:extLst>
            </p:cNvPr>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710;p139">
              <a:extLst>
                <a:ext uri="{FF2B5EF4-FFF2-40B4-BE49-F238E27FC236}">
                  <a16:creationId xmlns:a16="http://schemas.microsoft.com/office/drawing/2014/main" id="{E6F6E2B0-4D56-52F4-4844-2ADC17E27C1B}"/>
                </a:ext>
              </a:extLst>
            </p:cNvPr>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711;p139">
              <a:extLst>
                <a:ext uri="{FF2B5EF4-FFF2-40B4-BE49-F238E27FC236}">
                  <a16:creationId xmlns:a16="http://schemas.microsoft.com/office/drawing/2014/main" id="{87F0C839-3C1C-6DE9-8478-C2C9CBA34696}"/>
                </a:ext>
              </a:extLst>
            </p:cNvPr>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712;p139">
              <a:extLst>
                <a:ext uri="{FF2B5EF4-FFF2-40B4-BE49-F238E27FC236}">
                  <a16:creationId xmlns:a16="http://schemas.microsoft.com/office/drawing/2014/main" id="{A042DCE6-8C5A-119A-2EC4-61EBE7632000}"/>
                </a:ext>
              </a:extLst>
            </p:cNvPr>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713;p139">
              <a:extLst>
                <a:ext uri="{FF2B5EF4-FFF2-40B4-BE49-F238E27FC236}">
                  <a16:creationId xmlns:a16="http://schemas.microsoft.com/office/drawing/2014/main" id="{80CA7A0E-6B3C-0665-CA4B-08268B33EDB7}"/>
                </a:ext>
              </a:extLst>
            </p:cNvPr>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714;p139">
              <a:extLst>
                <a:ext uri="{FF2B5EF4-FFF2-40B4-BE49-F238E27FC236}">
                  <a16:creationId xmlns:a16="http://schemas.microsoft.com/office/drawing/2014/main" id="{7FA20FA1-FA1D-D330-F67E-BCCE61B14DE2}"/>
                </a:ext>
              </a:extLst>
            </p:cNvPr>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715;p139">
              <a:extLst>
                <a:ext uri="{FF2B5EF4-FFF2-40B4-BE49-F238E27FC236}">
                  <a16:creationId xmlns:a16="http://schemas.microsoft.com/office/drawing/2014/main" id="{B26B4ED1-BBF7-C1B8-A9B4-DCE467C09851}"/>
                </a:ext>
              </a:extLst>
            </p:cNvPr>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716;p139">
              <a:extLst>
                <a:ext uri="{FF2B5EF4-FFF2-40B4-BE49-F238E27FC236}">
                  <a16:creationId xmlns:a16="http://schemas.microsoft.com/office/drawing/2014/main" id="{3304CEBB-C7BE-5474-F075-49C303196BA4}"/>
                </a:ext>
              </a:extLst>
            </p:cNvPr>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717;p139">
              <a:extLst>
                <a:ext uri="{FF2B5EF4-FFF2-40B4-BE49-F238E27FC236}">
                  <a16:creationId xmlns:a16="http://schemas.microsoft.com/office/drawing/2014/main" id="{3E0CDC69-A93C-DA42-AAB6-4001869E8FD7}"/>
                </a:ext>
              </a:extLst>
            </p:cNvPr>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718;p139">
              <a:extLst>
                <a:ext uri="{FF2B5EF4-FFF2-40B4-BE49-F238E27FC236}">
                  <a16:creationId xmlns:a16="http://schemas.microsoft.com/office/drawing/2014/main" id="{A992DD45-43B1-09E5-CADB-3CC8589AB2F7}"/>
                </a:ext>
              </a:extLst>
            </p:cNvPr>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719;p139">
              <a:extLst>
                <a:ext uri="{FF2B5EF4-FFF2-40B4-BE49-F238E27FC236}">
                  <a16:creationId xmlns:a16="http://schemas.microsoft.com/office/drawing/2014/main" id="{470F209E-5C31-3B66-46D0-72CDACBCD07B}"/>
                </a:ext>
              </a:extLst>
            </p:cNvPr>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720;p139">
              <a:extLst>
                <a:ext uri="{FF2B5EF4-FFF2-40B4-BE49-F238E27FC236}">
                  <a16:creationId xmlns:a16="http://schemas.microsoft.com/office/drawing/2014/main" id="{78971088-6D0D-72C5-B3B1-954588B58F15}"/>
                </a:ext>
              </a:extLst>
            </p:cNvPr>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TextBox 123">
            <a:extLst>
              <a:ext uri="{FF2B5EF4-FFF2-40B4-BE49-F238E27FC236}">
                <a16:creationId xmlns:a16="http://schemas.microsoft.com/office/drawing/2014/main" id="{75A530B4-3E87-6084-F418-A43943942BF4}"/>
              </a:ext>
            </a:extLst>
          </p:cNvPr>
          <p:cNvSpPr txBox="1"/>
          <p:nvPr/>
        </p:nvSpPr>
        <p:spPr>
          <a:xfrm>
            <a:off x="2684598" y="111744"/>
            <a:ext cx="4297680"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Strategic Focus Areas-1</a:t>
            </a:r>
          </a:p>
        </p:txBody>
      </p:sp>
    </p:spTree>
    <p:extLst>
      <p:ext uri="{BB962C8B-B14F-4D97-AF65-F5344CB8AC3E}">
        <p14:creationId xmlns:p14="http://schemas.microsoft.com/office/powerpoint/2010/main" val="4244892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87000">
              <a:srgbClr val="DDF9F2"/>
            </a:gs>
            <a:gs pos="0">
              <a:srgbClr val="DCEE32"/>
            </a:gs>
          </a:gsLst>
          <a:lin ang="5400000" scaled="1"/>
        </a:gradFill>
        <a:effectLst/>
      </p:bgPr>
    </p:bg>
    <p:spTree>
      <p:nvGrpSpPr>
        <p:cNvPr id="1" name="">
          <a:extLst>
            <a:ext uri="{FF2B5EF4-FFF2-40B4-BE49-F238E27FC236}">
              <a16:creationId xmlns:a16="http://schemas.microsoft.com/office/drawing/2014/main" id="{3AF5B7D0-01C6-3D0A-71A6-D0254C57DE05}"/>
            </a:ext>
          </a:extLst>
        </p:cNvPr>
        <p:cNvGrpSpPr/>
        <p:nvPr/>
      </p:nvGrpSpPr>
      <p:grpSpPr>
        <a:xfrm>
          <a:off x="0" y="0"/>
          <a:ext cx="0" cy="0"/>
          <a:chOff x="0" y="0"/>
          <a:chExt cx="0" cy="0"/>
        </a:xfrm>
      </p:grpSpPr>
      <p:cxnSp>
        <p:nvCxnSpPr>
          <p:cNvPr id="2" name="Google Shape;22781;p100">
            <a:extLst>
              <a:ext uri="{FF2B5EF4-FFF2-40B4-BE49-F238E27FC236}">
                <a16:creationId xmlns:a16="http://schemas.microsoft.com/office/drawing/2014/main" id="{DE430300-2E93-8F97-84A4-C2046030EB15}"/>
              </a:ext>
            </a:extLst>
          </p:cNvPr>
          <p:cNvCxnSpPr/>
          <p:nvPr/>
        </p:nvCxnSpPr>
        <p:spPr>
          <a:xfrm>
            <a:off x="2828975"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3" name="Google Shape;22782;p100">
            <a:extLst>
              <a:ext uri="{FF2B5EF4-FFF2-40B4-BE49-F238E27FC236}">
                <a16:creationId xmlns:a16="http://schemas.microsoft.com/office/drawing/2014/main" id="{43A160B4-4034-662E-2BC9-79DCB4A70D5D}"/>
              </a:ext>
            </a:extLst>
          </p:cNvPr>
          <p:cNvCxnSpPr/>
          <p:nvPr/>
        </p:nvCxnSpPr>
        <p:spPr>
          <a:xfrm rot="10800000" flipH="1">
            <a:off x="2828975"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4" name="Google Shape;22783;p100">
            <a:extLst>
              <a:ext uri="{FF2B5EF4-FFF2-40B4-BE49-F238E27FC236}">
                <a16:creationId xmlns:a16="http://schemas.microsoft.com/office/drawing/2014/main" id="{EB2EA224-F8B9-4438-3091-BA29B578D931}"/>
              </a:ext>
            </a:extLst>
          </p:cNvPr>
          <p:cNvCxnSpPr/>
          <p:nvPr/>
        </p:nvCxnSpPr>
        <p:spPr>
          <a:xfrm flipH="1">
            <a:off x="5423113"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5" name="Google Shape;22784;p100">
            <a:extLst>
              <a:ext uri="{FF2B5EF4-FFF2-40B4-BE49-F238E27FC236}">
                <a16:creationId xmlns:a16="http://schemas.microsoft.com/office/drawing/2014/main" id="{C9F8A2F0-2EE2-E4D3-8DF1-39F6576E42F4}"/>
              </a:ext>
            </a:extLst>
          </p:cNvPr>
          <p:cNvCxnSpPr/>
          <p:nvPr/>
        </p:nvCxnSpPr>
        <p:spPr>
          <a:xfrm rot="10800000">
            <a:off x="5423113"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sp>
        <p:nvSpPr>
          <p:cNvPr id="6" name="Google Shape;23012;p100">
            <a:extLst>
              <a:ext uri="{FF2B5EF4-FFF2-40B4-BE49-F238E27FC236}">
                <a16:creationId xmlns:a16="http://schemas.microsoft.com/office/drawing/2014/main" id="{8EAF7304-F52D-98A1-CC5D-A04113D8E498}"/>
              </a:ext>
            </a:extLst>
          </p:cNvPr>
          <p:cNvSpPr txBox="1"/>
          <p:nvPr/>
        </p:nvSpPr>
        <p:spPr>
          <a:xfrm>
            <a:off x="6309425" y="1666921"/>
            <a:ext cx="2079300" cy="293100"/>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Customer Retention</a:t>
            </a:r>
            <a:endParaRPr sz="1600"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7" name="Google Shape;23013;p100">
            <a:extLst>
              <a:ext uri="{FF2B5EF4-FFF2-40B4-BE49-F238E27FC236}">
                <a16:creationId xmlns:a16="http://schemas.microsoft.com/office/drawing/2014/main" id="{40B8E0D5-2804-15D3-38D8-07DB16811D93}"/>
              </a:ext>
            </a:extLst>
          </p:cNvPr>
          <p:cNvSpPr txBox="1"/>
          <p:nvPr/>
        </p:nvSpPr>
        <p:spPr>
          <a:xfrm>
            <a:off x="6309430" y="1959996"/>
            <a:ext cx="2834569" cy="693300"/>
          </a:xfrm>
          <a:prstGeom prst="rect">
            <a:avLst/>
          </a:prstGeom>
          <a:noFill/>
          <a:ln>
            <a:noFill/>
          </a:ln>
        </p:spPr>
        <p:txBody>
          <a:bodyPr spcFirstLastPara="1" wrap="square" lIns="91425" tIns="91425" rIns="91425" bIns="91425" anchor="t" anchorCtr="0">
            <a:noAutofit/>
          </a:bodyPr>
          <a:lstStyle/>
          <a:p>
            <a:r>
              <a:rPr lang="en-US" sz="1200" dirty="0"/>
              <a:t>Invest in loyalty programs and personalized marketing to retain existing customers.</a:t>
            </a:r>
            <a:endParaRPr sz="1200" dirty="0">
              <a:solidFill>
                <a:schemeClr val="tx1"/>
              </a:solidFill>
              <a:latin typeface="Aptos" panose="020B0004020202020204" pitchFamily="34" charset="0"/>
              <a:ea typeface="Poppins Light"/>
              <a:cs typeface="Poppins Light"/>
              <a:sym typeface="Poppins Light"/>
            </a:endParaRPr>
          </a:p>
        </p:txBody>
      </p:sp>
      <p:sp>
        <p:nvSpPr>
          <p:cNvPr id="8" name="Google Shape;23014;p100">
            <a:extLst>
              <a:ext uri="{FF2B5EF4-FFF2-40B4-BE49-F238E27FC236}">
                <a16:creationId xmlns:a16="http://schemas.microsoft.com/office/drawing/2014/main" id="{968B0C88-806D-235A-95E3-80FA1ECE4D48}"/>
              </a:ext>
            </a:extLst>
          </p:cNvPr>
          <p:cNvSpPr txBox="1"/>
          <p:nvPr/>
        </p:nvSpPr>
        <p:spPr>
          <a:xfrm>
            <a:off x="6158993" y="3541065"/>
            <a:ext cx="3172390" cy="418163"/>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rPr>
              <a:t>Product Offers &amp; Discounts</a:t>
            </a:r>
            <a:endParaRPr lang="en-US" sz="1600"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endParaRPr>
          </a:p>
        </p:txBody>
      </p:sp>
      <p:sp>
        <p:nvSpPr>
          <p:cNvPr id="9" name="Google Shape;23015;p100">
            <a:extLst>
              <a:ext uri="{FF2B5EF4-FFF2-40B4-BE49-F238E27FC236}">
                <a16:creationId xmlns:a16="http://schemas.microsoft.com/office/drawing/2014/main" id="{B25B8B20-B341-8E34-F5DA-927300AC3AFB}"/>
              </a:ext>
            </a:extLst>
          </p:cNvPr>
          <p:cNvSpPr txBox="1"/>
          <p:nvPr/>
        </p:nvSpPr>
        <p:spPr>
          <a:xfrm>
            <a:off x="6309449" y="3890321"/>
            <a:ext cx="2782957" cy="693300"/>
          </a:xfrm>
          <a:prstGeom prst="rect">
            <a:avLst/>
          </a:prstGeom>
          <a:noFill/>
          <a:ln>
            <a:noFill/>
          </a:ln>
        </p:spPr>
        <p:txBody>
          <a:bodyPr spcFirstLastPara="1" wrap="square" lIns="91425" tIns="91425" rIns="91425" bIns="91425" anchor="t" anchorCtr="0">
            <a:noAutofit/>
          </a:bodyPr>
          <a:lstStyle/>
          <a:p>
            <a:r>
              <a:rPr lang="en-IN" sz="1200" dirty="0">
                <a:solidFill>
                  <a:schemeClr val="tx1"/>
                </a:solidFill>
                <a:latin typeface="Aptos" panose="020B0004020202020204" pitchFamily="34" charset="0"/>
                <a:ea typeface="Poppins Light"/>
                <a:cs typeface="Poppins Light"/>
                <a:sym typeface="Poppins Light"/>
              </a:rPr>
              <a:t>Introducing offers and discounts to attract customers who do come back to our website.</a:t>
            </a:r>
            <a:endParaRPr sz="1200" dirty="0">
              <a:solidFill>
                <a:schemeClr val="tx1"/>
              </a:solidFill>
              <a:latin typeface="Aptos" panose="020B0004020202020204" pitchFamily="34" charset="0"/>
              <a:ea typeface="Poppins Light"/>
              <a:cs typeface="Poppins Light"/>
              <a:sym typeface="Poppins Light"/>
            </a:endParaRPr>
          </a:p>
        </p:txBody>
      </p:sp>
      <p:sp>
        <p:nvSpPr>
          <p:cNvPr id="10" name="Google Shape;23016;p100">
            <a:extLst>
              <a:ext uri="{FF2B5EF4-FFF2-40B4-BE49-F238E27FC236}">
                <a16:creationId xmlns:a16="http://schemas.microsoft.com/office/drawing/2014/main" id="{AEA661CD-CD1E-C095-DB13-6EA8C6E6C1DE}"/>
              </a:ext>
            </a:extLst>
          </p:cNvPr>
          <p:cNvSpPr txBox="1"/>
          <p:nvPr/>
        </p:nvSpPr>
        <p:spPr>
          <a:xfrm>
            <a:off x="722375" y="1670900"/>
            <a:ext cx="2106600" cy="293100"/>
          </a:xfrm>
          <a:prstGeom prst="rect">
            <a:avLst/>
          </a:prstGeom>
          <a:noFill/>
          <a:ln>
            <a:noFill/>
          </a:ln>
        </p:spPr>
        <p:txBody>
          <a:bodyPr spcFirstLastPara="1" wrap="square" lIns="91425" tIns="91425" rIns="91425" bIns="91425" anchor="t" anchorCtr="0">
            <a:noAutofit/>
          </a:bodyPr>
          <a:lstStyle/>
          <a:p>
            <a:pPr algn="r"/>
            <a:r>
              <a:rPr lang="en-US" sz="1600" b="1" dirty="0">
                <a:effectLst>
                  <a:outerShdw blurRad="38100" dist="38100" dir="2700000" algn="tl">
                    <a:srgbClr val="000000">
                      <a:alpha val="43137"/>
                    </a:srgbClr>
                  </a:outerShdw>
                </a:effectLst>
                <a:latin typeface="Aptos" panose="020B0004020202020204" pitchFamily="34" charset="0"/>
              </a:rPr>
              <a:t>Digital Marketing</a:t>
            </a:r>
            <a:endParaRPr sz="1600" dirty="0">
              <a:solidFill>
                <a:srgbClr val="3F4D53"/>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1" name="Google Shape;23017;p100">
            <a:extLst>
              <a:ext uri="{FF2B5EF4-FFF2-40B4-BE49-F238E27FC236}">
                <a16:creationId xmlns:a16="http://schemas.microsoft.com/office/drawing/2014/main" id="{18421277-C72C-71BA-2258-798C0F00B15C}"/>
              </a:ext>
            </a:extLst>
          </p:cNvPr>
          <p:cNvSpPr txBox="1"/>
          <p:nvPr/>
        </p:nvSpPr>
        <p:spPr>
          <a:xfrm>
            <a:off x="214685" y="1963975"/>
            <a:ext cx="2838616" cy="693300"/>
          </a:xfrm>
          <a:prstGeom prst="rect">
            <a:avLst/>
          </a:prstGeom>
          <a:noFill/>
          <a:ln>
            <a:noFill/>
          </a:ln>
        </p:spPr>
        <p:txBody>
          <a:bodyPr spcFirstLastPara="1" wrap="square" lIns="91425" tIns="91425" rIns="91425" bIns="91425" anchor="t" anchorCtr="0">
            <a:noAutofit/>
          </a:bodyPr>
          <a:lstStyle/>
          <a:p>
            <a:r>
              <a:rPr lang="en-US" sz="1200" dirty="0">
                <a:solidFill>
                  <a:schemeClr val="tx1"/>
                </a:solidFill>
                <a:latin typeface="Aptos" panose="020B0004020202020204" pitchFamily="34" charset="0"/>
              </a:rPr>
              <a:t>Invest in advanced digital marketing techniques like SEO, PPC, and social media advertising to increase brand visibility and drive traffic to our website</a:t>
            </a:r>
          </a:p>
        </p:txBody>
      </p:sp>
      <p:sp>
        <p:nvSpPr>
          <p:cNvPr id="12" name="Google Shape;23018;p100">
            <a:extLst>
              <a:ext uri="{FF2B5EF4-FFF2-40B4-BE49-F238E27FC236}">
                <a16:creationId xmlns:a16="http://schemas.microsoft.com/office/drawing/2014/main" id="{E684F0D5-0D4F-7952-3B0B-DE9D0791241D}"/>
              </a:ext>
            </a:extLst>
          </p:cNvPr>
          <p:cNvSpPr txBox="1"/>
          <p:nvPr/>
        </p:nvSpPr>
        <p:spPr>
          <a:xfrm>
            <a:off x="722375" y="3601225"/>
            <a:ext cx="2106600" cy="293100"/>
          </a:xfrm>
          <a:prstGeom prst="rect">
            <a:avLst/>
          </a:prstGeom>
          <a:noFill/>
          <a:ln>
            <a:noFill/>
          </a:ln>
        </p:spPr>
        <p:txBody>
          <a:bodyPr spcFirstLastPara="1" wrap="square" lIns="91425" tIns="91425" rIns="91425" bIns="91425" anchor="t" anchorCtr="0">
            <a:noAutofit/>
          </a:bodyPr>
          <a:lstStyle/>
          <a:p>
            <a:pPr algn="r"/>
            <a:r>
              <a:rPr lang="en-US" sz="1600" b="1" dirty="0">
                <a:effectLst>
                  <a:outerShdw blurRad="38100" dist="38100" dir="2700000" algn="tl">
                    <a:srgbClr val="000000">
                      <a:alpha val="43137"/>
                    </a:srgbClr>
                  </a:outerShdw>
                </a:effectLst>
                <a:latin typeface="Aptos" panose="020B0004020202020204" pitchFamily="34" charset="0"/>
              </a:rPr>
              <a:t>Email Marketing</a:t>
            </a:r>
            <a:endParaRPr lang="en-IN" sz="1600" dirty="0">
              <a:solidFill>
                <a:srgbClr val="3F4D53"/>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3" name="Google Shape;23019;p100">
            <a:extLst>
              <a:ext uri="{FF2B5EF4-FFF2-40B4-BE49-F238E27FC236}">
                <a16:creationId xmlns:a16="http://schemas.microsoft.com/office/drawing/2014/main" id="{84EA15EA-361C-B040-A6A7-78A1633A19FE}"/>
              </a:ext>
            </a:extLst>
          </p:cNvPr>
          <p:cNvSpPr txBox="1"/>
          <p:nvPr/>
        </p:nvSpPr>
        <p:spPr>
          <a:xfrm>
            <a:off x="214685" y="3894300"/>
            <a:ext cx="2782957" cy="693300"/>
          </a:xfrm>
          <a:prstGeom prst="rect">
            <a:avLst/>
          </a:prstGeom>
          <a:noFill/>
          <a:ln>
            <a:noFill/>
          </a:ln>
        </p:spPr>
        <p:txBody>
          <a:bodyPr spcFirstLastPara="1" wrap="square" lIns="91425" tIns="91425" rIns="91425" bIns="91425" anchor="t" anchorCtr="0">
            <a:noAutofit/>
          </a:bodyPr>
          <a:lstStyle/>
          <a:p>
            <a:r>
              <a:rPr lang="en-US" sz="1200" dirty="0"/>
              <a:t>Implement targeted email campaigns to nurture leads, promote products, and encourage repeat purchases.</a:t>
            </a:r>
            <a:endParaRPr sz="1200" dirty="0">
              <a:solidFill>
                <a:schemeClr val="tx1"/>
              </a:solidFill>
              <a:latin typeface="Aptos" panose="020B0004020202020204" pitchFamily="34" charset="0"/>
              <a:ea typeface="Poppins Light"/>
              <a:cs typeface="Poppins Light"/>
              <a:sym typeface="Poppins Light"/>
            </a:endParaRPr>
          </a:p>
        </p:txBody>
      </p:sp>
      <p:grpSp>
        <p:nvGrpSpPr>
          <p:cNvPr id="14" name="Google Shape;23020;p100">
            <a:extLst>
              <a:ext uri="{FF2B5EF4-FFF2-40B4-BE49-F238E27FC236}">
                <a16:creationId xmlns:a16="http://schemas.microsoft.com/office/drawing/2014/main" id="{4C56DA9D-699A-CA85-3CC5-D9986B645D97}"/>
              </a:ext>
            </a:extLst>
          </p:cNvPr>
          <p:cNvGrpSpPr/>
          <p:nvPr/>
        </p:nvGrpSpPr>
        <p:grpSpPr>
          <a:xfrm>
            <a:off x="2163026" y="2999076"/>
            <a:ext cx="665955" cy="576781"/>
            <a:chOff x="2163026" y="2999076"/>
            <a:chExt cx="665955" cy="576781"/>
          </a:xfrm>
        </p:grpSpPr>
        <p:sp>
          <p:nvSpPr>
            <p:cNvPr id="15" name="Google Shape;23021;p100">
              <a:extLst>
                <a:ext uri="{FF2B5EF4-FFF2-40B4-BE49-F238E27FC236}">
                  <a16:creationId xmlns:a16="http://schemas.microsoft.com/office/drawing/2014/main" id="{42A418F0-88CB-F35B-1A27-02D61310BE82}"/>
                </a:ext>
              </a:extLst>
            </p:cNvPr>
            <p:cNvSpPr/>
            <p:nvPr/>
          </p:nvSpPr>
          <p:spPr>
            <a:xfrm>
              <a:off x="2163026"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23022;p100">
              <a:extLst>
                <a:ext uri="{FF2B5EF4-FFF2-40B4-BE49-F238E27FC236}">
                  <a16:creationId xmlns:a16="http://schemas.microsoft.com/office/drawing/2014/main" id="{827DA68A-EF29-5A67-9EA5-506756991825}"/>
                </a:ext>
              </a:extLst>
            </p:cNvPr>
            <p:cNvSpPr/>
            <p:nvPr/>
          </p:nvSpPr>
          <p:spPr>
            <a:xfrm>
              <a:off x="2324253" y="3104050"/>
              <a:ext cx="389831" cy="389800"/>
            </a:xfrm>
            <a:custGeom>
              <a:avLst/>
              <a:gdLst/>
              <a:ahLst/>
              <a:cxnLst/>
              <a:rect l="l" t="t" r="r" b="b"/>
              <a:pathLst>
                <a:path w="12696" h="12695" extrusionOk="0">
                  <a:moveTo>
                    <a:pt x="11852" y="1615"/>
                  </a:moveTo>
                  <a:lnTo>
                    <a:pt x="12278" y="1828"/>
                  </a:lnTo>
                  <a:lnTo>
                    <a:pt x="12278" y="2405"/>
                  </a:lnTo>
                  <a:lnTo>
                    <a:pt x="11852" y="2617"/>
                  </a:lnTo>
                  <a:lnTo>
                    <a:pt x="11852" y="1615"/>
                  </a:lnTo>
                  <a:close/>
                  <a:moveTo>
                    <a:pt x="4037" y="426"/>
                  </a:moveTo>
                  <a:lnTo>
                    <a:pt x="2431" y="2750"/>
                  </a:lnTo>
                  <a:lnTo>
                    <a:pt x="418" y="2750"/>
                  </a:lnTo>
                  <a:lnTo>
                    <a:pt x="418" y="1056"/>
                  </a:lnTo>
                  <a:cubicBezTo>
                    <a:pt x="418" y="710"/>
                    <a:pt x="701" y="426"/>
                    <a:pt x="1056" y="426"/>
                  </a:cubicBezTo>
                  <a:close/>
                  <a:moveTo>
                    <a:pt x="10521" y="630"/>
                  </a:moveTo>
                  <a:lnTo>
                    <a:pt x="11426" y="1180"/>
                  </a:lnTo>
                  <a:lnTo>
                    <a:pt x="11426" y="3052"/>
                  </a:lnTo>
                  <a:lnTo>
                    <a:pt x="10521" y="3602"/>
                  </a:lnTo>
                  <a:lnTo>
                    <a:pt x="9732" y="3602"/>
                  </a:lnTo>
                  <a:lnTo>
                    <a:pt x="9732" y="630"/>
                  </a:lnTo>
                  <a:close/>
                  <a:moveTo>
                    <a:pt x="9315" y="426"/>
                  </a:moveTo>
                  <a:lnTo>
                    <a:pt x="9315" y="3806"/>
                  </a:lnTo>
                  <a:lnTo>
                    <a:pt x="7195" y="3806"/>
                  </a:lnTo>
                  <a:lnTo>
                    <a:pt x="7195" y="3176"/>
                  </a:lnTo>
                  <a:lnTo>
                    <a:pt x="8037" y="3176"/>
                  </a:lnTo>
                  <a:lnTo>
                    <a:pt x="8037" y="2750"/>
                  </a:lnTo>
                  <a:lnTo>
                    <a:pt x="7195" y="2750"/>
                  </a:lnTo>
                  <a:lnTo>
                    <a:pt x="7195" y="2324"/>
                  </a:lnTo>
                  <a:lnTo>
                    <a:pt x="8037" y="2324"/>
                  </a:lnTo>
                  <a:lnTo>
                    <a:pt x="8037" y="1908"/>
                  </a:lnTo>
                  <a:lnTo>
                    <a:pt x="7195" y="1908"/>
                  </a:lnTo>
                  <a:lnTo>
                    <a:pt x="7195" y="1482"/>
                  </a:lnTo>
                  <a:lnTo>
                    <a:pt x="8037" y="1482"/>
                  </a:lnTo>
                  <a:lnTo>
                    <a:pt x="8037" y="1056"/>
                  </a:lnTo>
                  <a:lnTo>
                    <a:pt x="7195" y="1056"/>
                  </a:lnTo>
                  <a:lnTo>
                    <a:pt x="7195" y="426"/>
                  </a:lnTo>
                  <a:close/>
                  <a:moveTo>
                    <a:pt x="5811" y="4871"/>
                  </a:moveTo>
                  <a:lnTo>
                    <a:pt x="5155" y="6352"/>
                  </a:lnTo>
                  <a:lnTo>
                    <a:pt x="4400" y="6352"/>
                  </a:lnTo>
                  <a:lnTo>
                    <a:pt x="4818" y="4871"/>
                  </a:lnTo>
                  <a:close/>
                  <a:moveTo>
                    <a:pt x="2493" y="4871"/>
                  </a:moveTo>
                  <a:lnTo>
                    <a:pt x="1934" y="7834"/>
                  </a:lnTo>
                  <a:lnTo>
                    <a:pt x="1695" y="7834"/>
                  </a:lnTo>
                  <a:lnTo>
                    <a:pt x="1695" y="4871"/>
                  </a:lnTo>
                  <a:close/>
                  <a:moveTo>
                    <a:pt x="6769" y="426"/>
                  </a:moveTo>
                  <a:lnTo>
                    <a:pt x="6769" y="3913"/>
                  </a:lnTo>
                  <a:lnTo>
                    <a:pt x="6068" y="4445"/>
                  </a:lnTo>
                  <a:lnTo>
                    <a:pt x="4658" y="4445"/>
                  </a:lnTo>
                  <a:cubicBezTo>
                    <a:pt x="4560" y="4445"/>
                    <a:pt x="4471" y="4507"/>
                    <a:pt x="4454" y="4595"/>
                  </a:cubicBezTo>
                  <a:lnTo>
                    <a:pt x="3389" y="8410"/>
                  </a:lnTo>
                  <a:cubicBezTo>
                    <a:pt x="3363" y="8508"/>
                    <a:pt x="3416" y="8623"/>
                    <a:pt x="3513" y="8658"/>
                  </a:cubicBezTo>
                  <a:lnTo>
                    <a:pt x="4862" y="9244"/>
                  </a:lnTo>
                  <a:lnTo>
                    <a:pt x="4862" y="10158"/>
                  </a:lnTo>
                  <a:lnTo>
                    <a:pt x="1695" y="10158"/>
                  </a:lnTo>
                  <a:lnTo>
                    <a:pt x="1695" y="8250"/>
                  </a:lnTo>
                  <a:lnTo>
                    <a:pt x="2112" y="8250"/>
                  </a:lnTo>
                  <a:cubicBezTo>
                    <a:pt x="2218" y="8250"/>
                    <a:pt x="2307" y="8179"/>
                    <a:pt x="2324" y="8082"/>
                  </a:cubicBezTo>
                  <a:lnTo>
                    <a:pt x="2955" y="4693"/>
                  </a:lnTo>
                  <a:cubicBezTo>
                    <a:pt x="2981" y="4578"/>
                    <a:pt x="2901" y="4471"/>
                    <a:pt x="2786" y="4445"/>
                  </a:cubicBezTo>
                  <a:lnTo>
                    <a:pt x="1056" y="4445"/>
                  </a:lnTo>
                  <a:cubicBezTo>
                    <a:pt x="701" y="4445"/>
                    <a:pt x="418" y="4161"/>
                    <a:pt x="418" y="3806"/>
                  </a:cubicBezTo>
                  <a:lnTo>
                    <a:pt x="418" y="3176"/>
                  </a:lnTo>
                  <a:lnTo>
                    <a:pt x="2537" y="3176"/>
                  </a:lnTo>
                  <a:cubicBezTo>
                    <a:pt x="2608" y="3176"/>
                    <a:pt x="2671" y="3140"/>
                    <a:pt x="2715" y="3087"/>
                  </a:cubicBezTo>
                  <a:lnTo>
                    <a:pt x="4551" y="426"/>
                  </a:lnTo>
                  <a:close/>
                  <a:moveTo>
                    <a:pt x="5287" y="9430"/>
                  </a:moveTo>
                  <a:lnTo>
                    <a:pt x="6769" y="10087"/>
                  </a:lnTo>
                  <a:lnTo>
                    <a:pt x="6769" y="10158"/>
                  </a:lnTo>
                  <a:lnTo>
                    <a:pt x="5287" y="10158"/>
                  </a:lnTo>
                  <a:lnTo>
                    <a:pt x="5287" y="9430"/>
                  </a:lnTo>
                  <a:close/>
                  <a:moveTo>
                    <a:pt x="4126" y="11639"/>
                  </a:moveTo>
                  <a:lnTo>
                    <a:pt x="4640" y="12278"/>
                  </a:lnTo>
                  <a:lnTo>
                    <a:pt x="1056" y="12278"/>
                  </a:lnTo>
                  <a:lnTo>
                    <a:pt x="1056" y="11639"/>
                  </a:lnTo>
                  <a:close/>
                  <a:moveTo>
                    <a:pt x="7621" y="10584"/>
                  </a:moveTo>
                  <a:lnTo>
                    <a:pt x="7621" y="12278"/>
                  </a:lnTo>
                  <a:lnTo>
                    <a:pt x="5181" y="12278"/>
                  </a:lnTo>
                  <a:lnTo>
                    <a:pt x="4400" y="11293"/>
                  </a:lnTo>
                  <a:cubicBezTo>
                    <a:pt x="4356" y="11249"/>
                    <a:pt x="4294" y="11213"/>
                    <a:pt x="4232" y="11213"/>
                  </a:cubicBezTo>
                  <a:lnTo>
                    <a:pt x="1056" y="11213"/>
                  </a:lnTo>
                  <a:lnTo>
                    <a:pt x="1056" y="10584"/>
                  </a:lnTo>
                  <a:close/>
                  <a:moveTo>
                    <a:pt x="1056" y="0"/>
                  </a:moveTo>
                  <a:cubicBezTo>
                    <a:pt x="471" y="0"/>
                    <a:pt x="0" y="471"/>
                    <a:pt x="0" y="1056"/>
                  </a:cubicBezTo>
                  <a:lnTo>
                    <a:pt x="0" y="3806"/>
                  </a:lnTo>
                  <a:cubicBezTo>
                    <a:pt x="0" y="4392"/>
                    <a:pt x="471" y="4871"/>
                    <a:pt x="1056" y="4871"/>
                  </a:cubicBezTo>
                  <a:lnTo>
                    <a:pt x="1269" y="4871"/>
                  </a:lnTo>
                  <a:lnTo>
                    <a:pt x="1269" y="10158"/>
                  </a:lnTo>
                  <a:lnTo>
                    <a:pt x="843" y="10158"/>
                  </a:lnTo>
                  <a:cubicBezTo>
                    <a:pt x="728" y="10158"/>
                    <a:pt x="630" y="10255"/>
                    <a:pt x="630" y="10371"/>
                  </a:cubicBezTo>
                  <a:lnTo>
                    <a:pt x="630" y="12491"/>
                  </a:lnTo>
                  <a:cubicBezTo>
                    <a:pt x="630" y="12606"/>
                    <a:pt x="728" y="12695"/>
                    <a:pt x="843" y="12695"/>
                  </a:cubicBezTo>
                  <a:lnTo>
                    <a:pt x="7825" y="12695"/>
                  </a:lnTo>
                  <a:cubicBezTo>
                    <a:pt x="7949" y="12695"/>
                    <a:pt x="8037" y="12606"/>
                    <a:pt x="8037" y="12491"/>
                  </a:cubicBezTo>
                  <a:lnTo>
                    <a:pt x="8037" y="10371"/>
                  </a:lnTo>
                  <a:cubicBezTo>
                    <a:pt x="8037" y="10255"/>
                    <a:pt x="7949" y="10158"/>
                    <a:pt x="7825" y="10158"/>
                  </a:cubicBezTo>
                  <a:lnTo>
                    <a:pt x="7195" y="10158"/>
                  </a:lnTo>
                  <a:lnTo>
                    <a:pt x="7195" y="9945"/>
                  </a:lnTo>
                  <a:cubicBezTo>
                    <a:pt x="7195" y="9865"/>
                    <a:pt x="7142" y="9785"/>
                    <a:pt x="7071" y="9750"/>
                  </a:cubicBezTo>
                  <a:lnTo>
                    <a:pt x="5163" y="8907"/>
                  </a:lnTo>
                  <a:lnTo>
                    <a:pt x="3850" y="8348"/>
                  </a:lnTo>
                  <a:lnTo>
                    <a:pt x="4285" y="6769"/>
                  </a:lnTo>
                  <a:lnTo>
                    <a:pt x="5287" y="6769"/>
                  </a:lnTo>
                  <a:cubicBezTo>
                    <a:pt x="5376" y="6769"/>
                    <a:pt x="5447" y="6724"/>
                    <a:pt x="5483" y="6645"/>
                  </a:cubicBezTo>
                  <a:lnTo>
                    <a:pt x="6308" y="4790"/>
                  </a:lnTo>
                  <a:lnTo>
                    <a:pt x="7053" y="4232"/>
                  </a:lnTo>
                  <a:lnTo>
                    <a:pt x="9519" y="4232"/>
                  </a:lnTo>
                  <a:cubicBezTo>
                    <a:pt x="9643" y="4232"/>
                    <a:pt x="9732" y="4134"/>
                    <a:pt x="9732" y="4019"/>
                  </a:cubicBezTo>
                  <a:lnTo>
                    <a:pt x="10584" y="4019"/>
                  </a:lnTo>
                  <a:cubicBezTo>
                    <a:pt x="10619" y="4019"/>
                    <a:pt x="10655" y="4010"/>
                    <a:pt x="10690" y="3992"/>
                  </a:cubicBezTo>
                  <a:lnTo>
                    <a:pt x="11746" y="3353"/>
                  </a:lnTo>
                  <a:cubicBezTo>
                    <a:pt x="11808" y="3318"/>
                    <a:pt x="11852" y="3247"/>
                    <a:pt x="11852" y="3176"/>
                  </a:cubicBezTo>
                  <a:lnTo>
                    <a:pt x="11852" y="3096"/>
                  </a:lnTo>
                  <a:lnTo>
                    <a:pt x="12579" y="2732"/>
                  </a:lnTo>
                  <a:cubicBezTo>
                    <a:pt x="12650" y="2697"/>
                    <a:pt x="12695" y="2617"/>
                    <a:pt x="12695" y="2537"/>
                  </a:cubicBezTo>
                  <a:lnTo>
                    <a:pt x="12695" y="1695"/>
                  </a:lnTo>
                  <a:cubicBezTo>
                    <a:pt x="12695" y="1615"/>
                    <a:pt x="12650" y="1535"/>
                    <a:pt x="12579" y="1500"/>
                  </a:cubicBezTo>
                  <a:lnTo>
                    <a:pt x="11852" y="1136"/>
                  </a:lnTo>
                  <a:lnTo>
                    <a:pt x="11852" y="1056"/>
                  </a:lnTo>
                  <a:cubicBezTo>
                    <a:pt x="11852" y="985"/>
                    <a:pt x="11808" y="914"/>
                    <a:pt x="11746" y="879"/>
                  </a:cubicBezTo>
                  <a:lnTo>
                    <a:pt x="10690" y="240"/>
                  </a:lnTo>
                  <a:cubicBezTo>
                    <a:pt x="10655" y="222"/>
                    <a:pt x="10619" y="213"/>
                    <a:pt x="10584" y="213"/>
                  </a:cubicBezTo>
                  <a:lnTo>
                    <a:pt x="9732" y="213"/>
                  </a:lnTo>
                  <a:cubicBezTo>
                    <a:pt x="9732" y="98"/>
                    <a:pt x="9643" y="0"/>
                    <a:pt x="9519"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 name="Google Shape;23023;p100">
            <a:extLst>
              <a:ext uri="{FF2B5EF4-FFF2-40B4-BE49-F238E27FC236}">
                <a16:creationId xmlns:a16="http://schemas.microsoft.com/office/drawing/2014/main" id="{650BCEA6-F9CB-41AC-9097-13BCC6615F53}"/>
              </a:ext>
            </a:extLst>
          </p:cNvPr>
          <p:cNvGrpSpPr/>
          <p:nvPr/>
        </p:nvGrpSpPr>
        <p:grpSpPr>
          <a:xfrm>
            <a:off x="6315751" y="2999076"/>
            <a:ext cx="665955" cy="576781"/>
            <a:chOff x="6315751" y="2999076"/>
            <a:chExt cx="665955" cy="576781"/>
          </a:xfrm>
        </p:grpSpPr>
        <p:sp>
          <p:nvSpPr>
            <p:cNvPr id="18" name="Google Shape;23024;p100">
              <a:extLst>
                <a:ext uri="{FF2B5EF4-FFF2-40B4-BE49-F238E27FC236}">
                  <a16:creationId xmlns:a16="http://schemas.microsoft.com/office/drawing/2014/main" id="{5A38666F-C3B1-82BF-0D94-9408436EF05E}"/>
                </a:ext>
              </a:extLst>
            </p:cNvPr>
            <p:cNvSpPr/>
            <p:nvPr/>
          </p:nvSpPr>
          <p:spPr>
            <a:xfrm>
              <a:off x="6315751"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9" name="Google Shape;23025;p100">
              <a:extLst>
                <a:ext uri="{FF2B5EF4-FFF2-40B4-BE49-F238E27FC236}">
                  <a16:creationId xmlns:a16="http://schemas.microsoft.com/office/drawing/2014/main" id="{B4FF364B-F41E-655F-5AC1-69B370CC2936}"/>
                </a:ext>
              </a:extLst>
            </p:cNvPr>
            <p:cNvGrpSpPr/>
            <p:nvPr/>
          </p:nvGrpSpPr>
          <p:grpSpPr>
            <a:xfrm>
              <a:off x="6512109" y="3423878"/>
              <a:ext cx="168908" cy="13111"/>
              <a:chOff x="5808325" y="4519950"/>
              <a:chExt cx="137525" cy="10675"/>
            </a:xfrm>
          </p:grpSpPr>
          <p:sp>
            <p:nvSpPr>
              <p:cNvPr id="21" name="Google Shape;23027;p100">
                <a:extLst>
                  <a:ext uri="{FF2B5EF4-FFF2-40B4-BE49-F238E27FC236}">
                    <a16:creationId xmlns:a16="http://schemas.microsoft.com/office/drawing/2014/main" id="{9E18F01C-A91A-66DE-7286-C733C6C7AC85}"/>
                  </a:ext>
                </a:extLst>
              </p:cNvPr>
              <p:cNvSpPr/>
              <p:nvPr/>
            </p:nvSpPr>
            <p:spPr>
              <a:xfrm>
                <a:off x="5829375" y="4519950"/>
                <a:ext cx="95375" cy="10675"/>
              </a:xfrm>
              <a:custGeom>
                <a:avLst/>
                <a:gdLst/>
                <a:ahLst/>
                <a:cxnLst/>
                <a:rect l="l" t="t" r="r" b="b"/>
                <a:pathLst>
                  <a:path w="3815" h="427" extrusionOk="0">
                    <a:moveTo>
                      <a:pt x="0" y="1"/>
                    </a:moveTo>
                    <a:lnTo>
                      <a:pt x="0" y="427"/>
                    </a:lnTo>
                    <a:lnTo>
                      <a:pt x="3815" y="427"/>
                    </a:lnTo>
                    <a:lnTo>
                      <a:pt x="3815"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23028;p100">
                <a:extLst>
                  <a:ext uri="{FF2B5EF4-FFF2-40B4-BE49-F238E27FC236}">
                    <a16:creationId xmlns:a16="http://schemas.microsoft.com/office/drawing/2014/main" id="{F12F9FC1-4372-F5CA-6CF6-0540265EF184}"/>
                  </a:ext>
                </a:extLst>
              </p:cNvPr>
              <p:cNvSpPr/>
              <p:nvPr/>
            </p:nvSpPr>
            <p:spPr>
              <a:xfrm>
                <a:off x="5808325" y="4519950"/>
                <a:ext cx="10650" cy="10675"/>
              </a:xfrm>
              <a:custGeom>
                <a:avLst/>
                <a:gdLst/>
                <a:ahLst/>
                <a:cxnLst/>
                <a:rect l="l" t="t" r="r" b="b"/>
                <a:pathLst>
                  <a:path w="426" h="427" extrusionOk="0">
                    <a:moveTo>
                      <a:pt x="213" y="1"/>
                    </a:moveTo>
                    <a:cubicBezTo>
                      <a:pt x="97" y="1"/>
                      <a:pt x="0" y="98"/>
                      <a:pt x="0" y="214"/>
                    </a:cubicBezTo>
                    <a:cubicBezTo>
                      <a:pt x="0" y="329"/>
                      <a:pt x="97" y="427"/>
                      <a:pt x="213" y="427"/>
                    </a:cubicBezTo>
                    <a:cubicBezTo>
                      <a:pt x="328" y="427"/>
                      <a:pt x="426" y="329"/>
                      <a:pt x="426" y="214"/>
                    </a:cubicBezTo>
                    <a:cubicBezTo>
                      <a:pt x="426" y="98"/>
                      <a:pt x="328" y="1"/>
                      <a:pt x="213"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23029;p100">
                <a:extLst>
                  <a:ext uri="{FF2B5EF4-FFF2-40B4-BE49-F238E27FC236}">
                    <a16:creationId xmlns:a16="http://schemas.microsoft.com/office/drawing/2014/main" id="{F425FFAD-2A61-7D75-D217-3CA0BEB0A433}"/>
                  </a:ext>
                </a:extLst>
              </p:cNvPr>
              <p:cNvSpPr/>
              <p:nvPr/>
            </p:nvSpPr>
            <p:spPr>
              <a:xfrm>
                <a:off x="5935375" y="4519950"/>
                <a:ext cx="10475" cy="10675"/>
              </a:xfrm>
              <a:custGeom>
                <a:avLst/>
                <a:gdLst/>
                <a:ahLst/>
                <a:cxnLst/>
                <a:rect l="l" t="t" r="r" b="b"/>
                <a:pathLst>
                  <a:path w="419" h="427" extrusionOk="0">
                    <a:moveTo>
                      <a:pt x="205" y="1"/>
                    </a:moveTo>
                    <a:cubicBezTo>
                      <a:pt x="89" y="1"/>
                      <a:pt x="1" y="98"/>
                      <a:pt x="1" y="214"/>
                    </a:cubicBezTo>
                    <a:cubicBezTo>
                      <a:pt x="1" y="329"/>
                      <a:pt x="89" y="427"/>
                      <a:pt x="205" y="427"/>
                    </a:cubicBezTo>
                    <a:cubicBezTo>
                      <a:pt x="329" y="427"/>
                      <a:pt x="418" y="329"/>
                      <a:pt x="418" y="214"/>
                    </a:cubicBezTo>
                    <a:cubicBezTo>
                      <a:pt x="418" y="98"/>
                      <a:pt x="329" y="1"/>
                      <a:pt x="205"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24" name="Google Shape;23030;p100">
            <a:extLst>
              <a:ext uri="{FF2B5EF4-FFF2-40B4-BE49-F238E27FC236}">
                <a16:creationId xmlns:a16="http://schemas.microsoft.com/office/drawing/2014/main" id="{E97A4A73-4537-96AE-DA74-E5BAACD4EF58}"/>
              </a:ext>
            </a:extLst>
          </p:cNvPr>
          <p:cNvGrpSpPr/>
          <p:nvPr/>
        </p:nvGrpSpPr>
        <p:grpSpPr>
          <a:xfrm>
            <a:off x="2163026" y="1060626"/>
            <a:ext cx="665955" cy="576781"/>
            <a:chOff x="2163026" y="1060626"/>
            <a:chExt cx="665955" cy="576781"/>
          </a:xfrm>
        </p:grpSpPr>
        <p:sp>
          <p:nvSpPr>
            <p:cNvPr id="25" name="Google Shape;23031;p100">
              <a:extLst>
                <a:ext uri="{FF2B5EF4-FFF2-40B4-BE49-F238E27FC236}">
                  <a16:creationId xmlns:a16="http://schemas.microsoft.com/office/drawing/2014/main" id="{C648F96C-B40B-76CB-31BE-51F30F6623F7}"/>
                </a:ext>
              </a:extLst>
            </p:cNvPr>
            <p:cNvSpPr/>
            <p:nvPr/>
          </p:nvSpPr>
          <p:spPr>
            <a:xfrm>
              <a:off x="2163026"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23032;p100">
              <a:extLst>
                <a:ext uri="{FF2B5EF4-FFF2-40B4-BE49-F238E27FC236}">
                  <a16:creationId xmlns:a16="http://schemas.microsoft.com/office/drawing/2014/main" id="{152BD219-D686-2DA1-12BE-2D4AB228AABD}"/>
                </a:ext>
              </a:extLst>
            </p:cNvPr>
            <p:cNvSpPr/>
            <p:nvPr/>
          </p:nvSpPr>
          <p:spPr>
            <a:xfrm>
              <a:off x="2300412" y="1167056"/>
              <a:ext cx="391182" cy="363916"/>
            </a:xfrm>
            <a:custGeom>
              <a:avLst/>
              <a:gdLst/>
              <a:ahLst/>
              <a:cxnLst/>
              <a:rect l="l" t="t" r="r" b="b"/>
              <a:pathLst>
                <a:path w="12740" h="11852" extrusionOk="0">
                  <a:moveTo>
                    <a:pt x="9467" y="426"/>
                  </a:moveTo>
                  <a:lnTo>
                    <a:pt x="10389" y="1163"/>
                  </a:lnTo>
                  <a:lnTo>
                    <a:pt x="10389" y="1695"/>
                  </a:lnTo>
                  <a:cubicBezTo>
                    <a:pt x="10389" y="1748"/>
                    <a:pt x="10416" y="1801"/>
                    <a:pt x="10451" y="1845"/>
                  </a:cubicBezTo>
                  <a:lnTo>
                    <a:pt x="11090" y="2476"/>
                  </a:lnTo>
                  <a:cubicBezTo>
                    <a:pt x="11125" y="2520"/>
                    <a:pt x="11178" y="2537"/>
                    <a:pt x="11241" y="2537"/>
                  </a:cubicBezTo>
                  <a:lnTo>
                    <a:pt x="11782" y="2537"/>
                  </a:lnTo>
                  <a:lnTo>
                    <a:pt x="12207" y="2963"/>
                  </a:lnTo>
                  <a:lnTo>
                    <a:pt x="11028" y="4143"/>
                  </a:lnTo>
                  <a:lnTo>
                    <a:pt x="10602" y="3726"/>
                  </a:lnTo>
                  <a:lnTo>
                    <a:pt x="10602" y="3176"/>
                  </a:lnTo>
                  <a:cubicBezTo>
                    <a:pt x="10602" y="3114"/>
                    <a:pt x="10584" y="3061"/>
                    <a:pt x="10540" y="3026"/>
                  </a:cubicBezTo>
                  <a:lnTo>
                    <a:pt x="9484" y="1970"/>
                  </a:lnTo>
                  <a:lnTo>
                    <a:pt x="9183" y="2263"/>
                  </a:lnTo>
                  <a:lnTo>
                    <a:pt x="9457" y="2537"/>
                  </a:lnTo>
                  <a:lnTo>
                    <a:pt x="8907" y="3087"/>
                  </a:lnTo>
                  <a:lnTo>
                    <a:pt x="8154" y="2324"/>
                  </a:lnTo>
                  <a:lnTo>
                    <a:pt x="8633" y="1845"/>
                  </a:lnTo>
                  <a:cubicBezTo>
                    <a:pt x="8722" y="1757"/>
                    <a:pt x="8722" y="1624"/>
                    <a:pt x="8633" y="1544"/>
                  </a:cubicBezTo>
                  <a:lnTo>
                    <a:pt x="8003" y="905"/>
                  </a:lnTo>
                  <a:cubicBezTo>
                    <a:pt x="7959" y="870"/>
                    <a:pt x="7905" y="843"/>
                    <a:pt x="7852" y="843"/>
                  </a:cubicBezTo>
                  <a:lnTo>
                    <a:pt x="6291" y="843"/>
                  </a:lnTo>
                  <a:lnTo>
                    <a:pt x="6246" y="755"/>
                  </a:lnTo>
                  <a:lnTo>
                    <a:pt x="7249" y="426"/>
                  </a:lnTo>
                  <a:close/>
                  <a:moveTo>
                    <a:pt x="7852" y="2626"/>
                  </a:moveTo>
                  <a:lnTo>
                    <a:pt x="8606" y="3389"/>
                  </a:lnTo>
                  <a:lnTo>
                    <a:pt x="6583" y="5412"/>
                  </a:lnTo>
                  <a:lnTo>
                    <a:pt x="5820" y="4658"/>
                  </a:lnTo>
                  <a:lnTo>
                    <a:pt x="7852" y="2626"/>
                  </a:lnTo>
                  <a:close/>
                  <a:moveTo>
                    <a:pt x="4596" y="5456"/>
                  </a:moveTo>
                  <a:lnTo>
                    <a:pt x="4854" y="6095"/>
                  </a:lnTo>
                  <a:lnTo>
                    <a:pt x="2494" y="8446"/>
                  </a:lnTo>
                  <a:lnTo>
                    <a:pt x="2024" y="8029"/>
                  </a:lnTo>
                  <a:lnTo>
                    <a:pt x="4596" y="5456"/>
                  </a:lnTo>
                  <a:close/>
                  <a:moveTo>
                    <a:pt x="5483" y="4915"/>
                  </a:moveTo>
                  <a:lnTo>
                    <a:pt x="6344" y="5776"/>
                  </a:lnTo>
                  <a:lnTo>
                    <a:pt x="6175" y="6450"/>
                  </a:lnTo>
                  <a:lnTo>
                    <a:pt x="3399" y="9235"/>
                  </a:lnTo>
                  <a:lnTo>
                    <a:pt x="2813" y="8721"/>
                  </a:lnTo>
                  <a:lnTo>
                    <a:pt x="5253" y="6290"/>
                  </a:lnTo>
                  <a:cubicBezTo>
                    <a:pt x="5306" y="6237"/>
                    <a:pt x="5324" y="6148"/>
                    <a:pt x="5297" y="6068"/>
                  </a:cubicBezTo>
                  <a:lnTo>
                    <a:pt x="4942" y="5181"/>
                  </a:lnTo>
                  <a:lnTo>
                    <a:pt x="5483" y="4915"/>
                  </a:lnTo>
                  <a:close/>
                  <a:moveTo>
                    <a:pt x="1722" y="8331"/>
                  </a:moveTo>
                  <a:lnTo>
                    <a:pt x="3194" y="9616"/>
                  </a:lnTo>
                  <a:lnTo>
                    <a:pt x="3194" y="10513"/>
                  </a:lnTo>
                  <a:lnTo>
                    <a:pt x="2538" y="11329"/>
                  </a:lnTo>
                  <a:lnTo>
                    <a:pt x="542" y="9519"/>
                  </a:lnTo>
                  <a:lnTo>
                    <a:pt x="1722" y="8331"/>
                  </a:lnTo>
                  <a:close/>
                  <a:moveTo>
                    <a:pt x="7213" y="0"/>
                  </a:moveTo>
                  <a:cubicBezTo>
                    <a:pt x="7196" y="0"/>
                    <a:pt x="7169" y="0"/>
                    <a:pt x="7151" y="9"/>
                  </a:cubicBezTo>
                  <a:lnTo>
                    <a:pt x="5883" y="435"/>
                  </a:lnTo>
                  <a:cubicBezTo>
                    <a:pt x="5767" y="471"/>
                    <a:pt x="5705" y="595"/>
                    <a:pt x="5749" y="701"/>
                  </a:cubicBezTo>
                  <a:cubicBezTo>
                    <a:pt x="5749" y="710"/>
                    <a:pt x="5749" y="719"/>
                    <a:pt x="5759" y="728"/>
                  </a:cubicBezTo>
                  <a:lnTo>
                    <a:pt x="5971" y="1153"/>
                  </a:lnTo>
                  <a:cubicBezTo>
                    <a:pt x="6007" y="1224"/>
                    <a:pt x="6078" y="1269"/>
                    <a:pt x="6157" y="1269"/>
                  </a:cubicBezTo>
                  <a:lnTo>
                    <a:pt x="7763" y="1269"/>
                  </a:lnTo>
                  <a:lnTo>
                    <a:pt x="8189" y="1695"/>
                  </a:lnTo>
                  <a:lnTo>
                    <a:pt x="5395" y="4480"/>
                  </a:lnTo>
                  <a:lnTo>
                    <a:pt x="4578" y="4889"/>
                  </a:lnTo>
                  <a:cubicBezTo>
                    <a:pt x="4561" y="4897"/>
                    <a:pt x="4543" y="4915"/>
                    <a:pt x="4525" y="4933"/>
                  </a:cubicBezTo>
                  <a:lnTo>
                    <a:pt x="81" y="9377"/>
                  </a:lnTo>
                  <a:cubicBezTo>
                    <a:pt x="1" y="9457"/>
                    <a:pt x="1" y="9590"/>
                    <a:pt x="81" y="9670"/>
                  </a:cubicBezTo>
                  <a:cubicBezTo>
                    <a:pt x="81" y="9679"/>
                    <a:pt x="90" y="9679"/>
                    <a:pt x="90" y="9679"/>
                  </a:cubicBezTo>
                  <a:lnTo>
                    <a:pt x="2414" y="11799"/>
                  </a:lnTo>
                  <a:cubicBezTo>
                    <a:pt x="2459" y="11834"/>
                    <a:pt x="2503" y="11852"/>
                    <a:pt x="2556" y="11852"/>
                  </a:cubicBezTo>
                  <a:lnTo>
                    <a:pt x="2574" y="11852"/>
                  </a:lnTo>
                  <a:cubicBezTo>
                    <a:pt x="2636" y="11843"/>
                    <a:pt x="2689" y="11817"/>
                    <a:pt x="2725" y="11773"/>
                  </a:cubicBezTo>
                  <a:lnTo>
                    <a:pt x="3567" y="10716"/>
                  </a:lnTo>
                  <a:cubicBezTo>
                    <a:pt x="3603" y="10681"/>
                    <a:pt x="3620" y="10628"/>
                    <a:pt x="3620" y="10584"/>
                  </a:cubicBezTo>
                  <a:lnTo>
                    <a:pt x="3620" y="9608"/>
                  </a:lnTo>
                  <a:lnTo>
                    <a:pt x="6521" y="6707"/>
                  </a:lnTo>
                  <a:cubicBezTo>
                    <a:pt x="6548" y="6681"/>
                    <a:pt x="6565" y="6654"/>
                    <a:pt x="6575" y="6610"/>
                  </a:cubicBezTo>
                  <a:lnTo>
                    <a:pt x="6770" y="5820"/>
                  </a:lnTo>
                  <a:lnTo>
                    <a:pt x="9759" y="2839"/>
                  </a:lnTo>
                  <a:lnTo>
                    <a:pt x="10176" y="3265"/>
                  </a:lnTo>
                  <a:lnTo>
                    <a:pt x="10176" y="3806"/>
                  </a:lnTo>
                  <a:cubicBezTo>
                    <a:pt x="10176" y="3868"/>
                    <a:pt x="10203" y="3921"/>
                    <a:pt x="10238" y="3957"/>
                  </a:cubicBezTo>
                  <a:lnTo>
                    <a:pt x="10877" y="4595"/>
                  </a:lnTo>
                  <a:cubicBezTo>
                    <a:pt x="10917" y="4636"/>
                    <a:pt x="10970" y="4656"/>
                    <a:pt x="11024" y="4656"/>
                  </a:cubicBezTo>
                  <a:cubicBezTo>
                    <a:pt x="11079" y="4656"/>
                    <a:pt x="11134" y="4636"/>
                    <a:pt x="11178" y="4595"/>
                  </a:cubicBezTo>
                  <a:lnTo>
                    <a:pt x="12660" y="3114"/>
                  </a:lnTo>
                  <a:cubicBezTo>
                    <a:pt x="12740" y="3034"/>
                    <a:pt x="12740" y="2892"/>
                    <a:pt x="12660" y="2813"/>
                  </a:cubicBezTo>
                  <a:lnTo>
                    <a:pt x="12022" y="2183"/>
                  </a:lnTo>
                  <a:cubicBezTo>
                    <a:pt x="11986" y="2139"/>
                    <a:pt x="11933" y="2121"/>
                    <a:pt x="11870" y="2121"/>
                  </a:cubicBezTo>
                  <a:lnTo>
                    <a:pt x="11320" y="2121"/>
                  </a:lnTo>
                  <a:lnTo>
                    <a:pt x="10815" y="1606"/>
                  </a:lnTo>
                  <a:lnTo>
                    <a:pt x="10815" y="1056"/>
                  </a:lnTo>
                  <a:cubicBezTo>
                    <a:pt x="10815" y="994"/>
                    <a:pt x="10788" y="932"/>
                    <a:pt x="10735" y="897"/>
                  </a:cubicBezTo>
                  <a:lnTo>
                    <a:pt x="9680" y="45"/>
                  </a:lnTo>
                  <a:cubicBezTo>
                    <a:pt x="9635" y="18"/>
                    <a:pt x="9591" y="0"/>
                    <a:pt x="9546"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7" name="Google Shape;23033;p100">
            <a:extLst>
              <a:ext uri="{FF2B5EF4-FFF2-40B4-BE49-F238E27FC236}">
                <a16:creationId xmlns:a16="http://schemas.microsoft.com/office/drawing/2014/main" id="{539920A9-14CC-D8C0-AAAA-146C57B89A92}"/>
              </a:ext>
            </a:extLst>
          </p:cNvPr>
          <p:cNvGrpSpPr/>
          <p:nvPr/>
        </p:nvGrpSpPr>
        <p:grpSpPr>
          <a:xfrm>
            <a:off x="6315751" y="1060626"/>
            <a:ext cx="665955" cy="576781"/>
            <a:chOff x="6315751" y="1060626"/>
            <a:chExt cx="665955" cy="576781"/>
          </a:xfrm>
        </p:grpSpPr>
        <p:sp>
          <p:nvSpPr>
            <p:cNvPr id="28" name="Google Shape;23034;p100">
              <a:extLst>
                <a:ext uri="{FF2B5EF4-FFF2-40B4-BE49-F238E27FC236}">
                  <a16:creationId xmlns:a16="http://schemas.microsoft.com/office/drawing/2014/main" id="{8DEB50C4-BF00-A8E8-4FC0-A0AC306DEF85}"/>
                </a:ext>
              </a:extLst>
            </p:cNvPr>
            <p:cNvSpPr/>
            <p:nvPr/>
          </p:nvSpPr>
          <p:spPr>
            <a:xfrm>
              <a:off x="6315751"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9" name="Google Shape;23035;p100">
              <a:extLst>
                <a:ext uri="{FF2B5EF4-FFF2-40B4-BE49-F238E27FC236}">
                  <a16:creationId xmlns:a16="http://schemas.microsoft.com/office/drawing/2014/main" id="{FC4274C6-039F-EFFA-31B5-13A9297AB004}"/>
                </a:ext>
              </a:extLst>
            </p:cNvPr>
            <p:cNvGrpSpPr/>
            <p:nvPr/>
          </p:nvGrpSpPr>
          <p:grpSpPr>
            <a:xfrm>
              <a:off x="6492774" y="1153984"/>
              <a:ext cx="311901" cy="390076"/>
              <a:chOff x="2978225" y="4250050"/>
              <a:chExt cx="253950" cy="317600"/>
            </a:xfrm>
          </p:grpSpPr>
          <p:sp>
            <p:nvSpPr>
              <p:cNvPr id="30" name="Google Shape;23036;p100">
                <a:extLst>
                  <a:ext uri="{FF2B5EF4-FFF2-40B4-BE49-F238E27FC236}">
                    <a16:creationId xmlns:a16="http://schemas.microsoft.com/office/drawing/2014/main" id="{FD3F7A22-7F6E-A4E9-9C6F-04151F41F8A3}"/>
                  </a:ext>
                </a:extLst>
              </p:cNvPr>
              <p:cNvSpPr/>
              <p:nvPr/>
            </p:nvSpPr>
            <p:spPr>
              <a:xfrm>
                <a:off x="2978225" y="4250050"/>
                <a:ext cx="253950" cy="317600"/>
              </a:xfrm>
              <a:custGeom>
                <a:avLst/>
                <a:gdLst/>
                <a:ahLst/>
                <a:cxnLst/>
                <a:rect l="l" t="t" r="r" b="b"/>
                <a:pathLst>
                  <a:path w="10158" h="12704" extrusionOk="0">
                    <a:moveTo>
                      <a:pt x="1899" y="639"/>
                    </a:moveTo>
                    <a:lnTo>
                      <a:pt x="1899" y="2334"/>
                    </a:lnTo>
                    <a:lnTo>
                      <a:pt x="1482" y="2015"/>
                    </a:lnTo>
                    <a:lnTo>
                      <a:pt x="1482" y="959"/>
                    </a:lnTo>
                    <a:lnTo>
                      <a:pt x="1899" y="639"/>
                    </a:lnTo>
                    <a:close/>
                    <a:moveTo>
                      <a:pt x="9306" y="639"/>
                    </a:moveTo>
                    <a:lnTo>
                      <a:pt x="9732" y="959"/>
                    </a:lnTo>
                    <a:lnTo>
                      <a:pt x="9732" y="2015"/>
                    </a:lnTo>
                    <a:lnTo>
                      <a:pt x="9306" y="2334"/>
                    </a:lnTo>
                    <a:lnTo>
                      <a:pt x="9306" y="639"/>
                    </a:lnTo>
                    <a:close/>
                    <a:moveTo>
                      <a:pt x="8889" y="426"/>
                    </a:moveTo>
                    <a:lnTo>
                      <a:pt x="8889" y="2547"/>
                    </a:lnTo>
                    <a:lnTo>
                      <a:pt x="2324" y="2547"/>
                    </a:lnTo>
                    <a:lnTo>
                      <a:pt x="2324" y="426"/>
                    </a:lnTo>
                    <a:close/>
                    <a:moveTo>
                      <a:pt x="4445" y="7621"/>
                    </a:moveTo>
                    <a:lnTo>
                      <a:pt x="4445" y="7994"/>
                    </a:lnTo>
                    <a:lnTo>
                      <a:pt x="4250" y="8375"/>
                    </a:lnTo>
                    <a:cubicBezTo>
                      <a:pt x="4241" y="8402"/>
                      <a:pt x="4232" y="8437"/>
                      <a:pt x="4232" y="8473"/>
                    </a:cubicBezTo>
                    <a:lnTo>
                      <a:pt x="4232" y="12278"/>
                    </a:lnTo>
                    <a:lnTo>
                      <a:pt x="3380" y="12278"/>
                    </a:lnTo>
                    <a:lnTo>
                      <a:pt x="3380" y="8473"/>
                    </a:lnTo>
                    <a:cubicBezTo>
                      <a:pt x="3380" y="8437"/>
                      <a:pt x="3380" y="8402"/>
                      <a:pt x="3363" y="8375"/>
                    </a:cubicBezTo>
                    <a:lnTo>
                      <a:pt x="3176" y="7994"/>
                    </a:lnTo>
                    <a:lnTo>
                      <a:pt x="3176" y="7621"/>
                    </a:lnTo>
                    <a:close/>
                    <a:moveTo>
                      <a:pt x="2111" y="0"/>
                    </a:moveTo>
                    <a:cubicBezTo>
                      <a:pt x="2067" y="0"/>
                      <a:pt x="2023" y="18"/>
                      <a:pt x="1987" y="45"/>
                    </a:cubicBezTo>
                    <a:lnTo>
                      <a:pt x="1136" y="684"/>
                    </a:lnTo>
                    <a:cubicBezTo>
                      <a:pt x="1082" y="719"/>
                      <a:pt x="1056" y="781"/>
                      <a:pt x="1056" y="852"/>
                    </a:cubicBezTo>
                    <a:lnTo>
                      <a:pt x="1056" y="1269"/>
                    </a:lnTo>
                    <a:lnTo>
                      <a:pt x="843" y="1269"/>
                    </a:lnTo>
                    <a:cubicBezTo>
                      <a:pt x="373" y="1269"/>
                      <a:pt x="0" y="1650"/>
                      <a:pt x="0" y="2121"/>
                    </a:cubicBezTo>
                    <a:lnTo>
                      <a:pt x="0" y="4046"/>
                    </a:lnTo>
                    <a:cubicBezTo>
                      <a:pt x="0" y="4374"/>
                      <a:pt x="187" y="4667"/>
                      <a:pt x="479" y="4809"/>
                    </a:cubicBezTo>
                    <a:lnTo>
                      <a:pt x="3353" y="6157"/>
                    </a:lnTo>
                    <a:cubicBezTo>
                      <a:pt x="3505" y="6228"/>
                      <a:pt x="3593" y="6379"/>
                      <a:pt x="3593" y="6547"/>
                    </a:cubicBezTo>
                    <a:lnTo>
                      <a:pt x="3593" y="7195"/>
                    </a:lnTo>
                    <a:lnTo>
                      <a:pt x="2963" y="7195"/>
                    </a:lnTo>
                    <a:cubicBezTo>
                      <a:pt x="2839" y="7195"/>
                      <a:pt x="2750" y="7292"/>
                      <a:pt x="2750" y="7408"/>
                    </a:cubicBezTo>
                    <a:lnTo>
                      <a:pt x="2750" y="8047"/>
                    </a:lnTo>
                    <a:cubicBezTo>
                      <a:pt x="2750" y="8082"/>
                      <a:pt x="2759" y="8109"/>
                      <a:pt x="2768" y="8144"/>
                    </a:cubicBezTo>
                    <a:lnTo>
                      <a:pt x="2963" y="8517"/>
                    </a:lnTo>
                    <a:lnTo>
                      <a:pt x="2963" y="12491"/>
                    </a:lnTo>
                    <a:cubicBezTo>
                      <a:pt x="2963" y="12607"/>
                      <a:pt x="3052" y="12704"/>
                      <a:pt x="3176" y="12704"/>
                    </a:cubicBezTo>
                    <a:lnTo>
                      <a:pt x="4445" y="12704"/>
                    </a:lnTo>
                    <a:cubicBezTo>
                      <a:pt x="4560" y="12704"/>
                      <a:pt x="4658" y="12607"/>
                      <a:pt x="4658" y="12491"/>
                    </a:cubicBezTo>
                    <a:lnTo>
                      <a:pt x="4658" y="8517"/>
                    </a:lnTo>
                    <a:lnTo>
                      <a:pt x="4844" y="8144"/>
                    </a:lnTo>
                    <a:cubicBezTo>
                      <a:pt x="4861" y="8109"/>
                      <a:pt x="4861" y="8082"/>
                      <a:pt x="4861" y="8047"/>
                    </a:cubicBezTo>
                    <a:lnTo>
                      <a:pt x="4861" y="7408"/>
                    </a:lnTo>
                    <a:cubicBezTo>
                      <a:pt x="4861" y="7292"/>
                      <a:pt x="4773" y="7195"/>
                      <a:pt x="4658" y="7195"/>
                    </a:cubicBezTo>
                    <a:lnTo>
                      <a:pt x="4019" y="7195"/>
                    </a:lnTo>
                    <a:lnTo>
                      <a:pt x="4019" y="6547"/>
                    </a:lnTo>
                    <a:cubicBezTo>
                      <a:pt x="4019" y="6219"/>
                      <a:pt x="3832" y="5918"/>
                      <a:pt x="3531" y="5776"/>
                    </a:cubicBezTo>
                    <a:lnTo>
                      <a:pt x="666" y="4427"/>
                    </a:lnTo>
                    <a:cubicBezTo>
                      <a:pt x="515" y="4356"/>
                      <a:pt x="417" y="4205"/>
                      <a:pt x="417" y="4046"/>
                    </a:cubicBezTo>
                    <a:lnTo>
                      <a:pt x="417" y="2121"/>
                    </a:lnTo>
                    <a:cubicBezTo>
                      <a:pt x="417" y="1881"/>
                      <a:pt x="613" y="1695"/>
                      <a:pt x="843" y="1695"/>
                    </a:cubicBezTo>
                    <a:lnTo>
                      <a:pt x="1056" y="1695"/>
                    </a:lnTo>
                    <a:lnTo>
                      <a:pt x="1056" y="2121"/>
                    </a:lnTo>
                    <a:cubicBezTo>
                      <a:pt x="1056" y="2183"/>
                      <a:pt x="1082" y="2245"/>
                      <a:pt x="1136" y="2289"/>
                    </a:cubicBezTo>
                    <a:lnTo>
                      <a:pt x="1987" y="2919"/>
                    </a:lnTo>
                    <a:cubicBezTo>
                      <a:pt x="2023" y="2955"/>
                      <a:pt x="2067" y="2963"/>
                      <a:pt x="2111" y="2963"/>
                    </a:cubicBezTo>
                    <a:lnTo>
                      <a:pt x="9102" y="2963"/>
                    </a:lnTo>
                    <a:cubicBezTo>
                      <a:pt x="9147" y="2963"/>
                      <a:pt x="9191" y="2955"/>
                      <a:pt x="9226" y="2919"/>
                    </a:cubicBezTo>
                    <a:lnTo>
                      <a:pt x="10069" y="2289"/>
                    </a:lnTo>
                    <a:cubicBezTo>
                      <a:pt x="10122" y="2245"/>
                      <a:pt x="10158" y="2183"/>
                      <a:pt x="10158" y="2121"/>
                    </a:cubicBezTo>
                    <a:lnTo>
                      <a:pt x="10158" y="852"/>
                    </a:lnTo>
                    <a:cubicBezTo>
                      <a:pt x="10158" y="781"/>
                      <a:pt x="10122" y="719"/>
                      <a:pt x="10069" y="684"/>
                    </a:cubicBezTo>
                    <a:lnTo>
                      <a:pt x="9226" y="45"/>
                    </a:lnTo>
                    <a:cubicBezTo>
                      <a:pt x="9191" y="18"/>
                      <a:pt x="9147" y="0"/>
                      <a:pt x="9102"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23037;p100">
                <a:extLst>
                  <a:ext uri="{FF2B5EF4-FFF2-40B4-BE49-F238E27FC236}">
                    <a16:creationId xmlns:a16="http://schemas.microsoft.com/office/drawing/2014/main" id="{4D4AF99C-87F1-C528-1DFC-A35FAA519D7D}"/>
                  </a:ext>
                </a:extLst>
              </p:cNvPr>
              <p:cNvSpPr/>
              <p:nvPr/>
            </p:nvSpPr>
            <p:spPr>
              <a:xfrm>
                <a:off x="3110400" y="4334775"/>
                <a:ext cx="105825" cy="232825"/>
              </a:xfrm>
              <a:custGeom>
                <a:avLst/>
                <a:gdLst/>
                <a:ahLst/>
                <a:cxnLst/>
                <a:rect l="l" t="t" r="r" b="b"/>
                <a:pathLst>
                  <a:path w="4233" h="9313" extrusionOk="0">
                    <a:moveTo>
                      <a:pt x="2750" y="426"/>
                    </a:moveTo>
                    <a:lnTo>
                      <a:pt x="2750" y="2121"/>
                    </a:lnTo>
                    <a:lnTo>
                      <a:pt x="426" y="2121"/>
                    </a:lnTo>
                    <a:lnTo>
                      <a:pt x="426" y="426"/>
                    </a:lnTo>
                    <a:lnTo>
                      <a:pt x="1056" y="426"/>
                    </a:lnTo>
                    <a:lnTo>
                      <a:pt x="1056" y="1695"/>
                    </a:lnTo>
                    <a:lnTo>
                      <a:pt x="1482" y="1695"/>
                    </a:lnTo>
                    <a:lnTo>
                      <a:pt x="1482" y="426"/>
                    </a:lnTo>
                    <a:lnTo>
                      <a:pt x="1908" y="426"/>
                    </a:lnTo>
                    <a:lnTo>
                      <a:pt x="1908" y="1695"/>
                    </a:lnTo>
                    <a:lnTo>
                      <a:pt x="2334" y="1695"/>
                    </a:lnTo>
                    <a:lnTo>
                      <a:pt x="2334" y="426"/>
                    </a:lnTo>
                    <a:close/>
                    <a:moveTo>
                      <a:pt x="3815" y="426"/>
                    </a:moveTo>
                    <a:lnTo>
                      <a:pt x="3815" y="2121"/>
                    </a:lnTo>
                    <a:lnTo>
                      <a:pt x="3176" y="2121"/>
                    </a:lnTo>
                    <a:lnTo>
                      <a:pt x="3176" y="426"/>
                    </a:lnTo>
                    <a:close/>
                    <a:moveTo>
                      <a:pt x="3815" y="2537"/>
                    </a:moveTo>
                    <a:lnTo>
                      <a:pt x="3815" y="2963"/>
                    </a:lnTo>
                    <a:lnTo>
                      <a:pt x="1269" y="2963"/>
                    </a:lnTo>
                    <a:lnTo>
                      <a:pt x="1269" y="3389"/>
                    </a:lnTo>
                    <a:lnTo>
                      <a:pt x="3815" y="3389"/>
                    </a:lnTo>
                    <a:lnTo>
                      <a:pt x="3815" y="4019"/>
                    </a:lnTo>
                    <a:lnTo>
                      <a:pt x="426" y="4019"/>
                    </a:lnTo>
                    <a:lnTo>
                      <a:pt x="426" y="2537"/>
                    </a:lnTo>
                    <a:close/>
                    <a:moveTo>
                      <a:pt x="3789" y="4445"/>
                    </a:moveTo>
                    <a:cubicBezTo>
                      <a:pt x="3735" y="4693"/>
                      <a:pt x="3584" y="4906"/>
                      <a:pt x="3381" y="5048"/>
                    </a:cubicBezTo>
                    <a:lnTo>
                      <a:pt x="2635" y="5536"/>
                    </a:lnTo>
                    <a:cubicBezTo>
                      <a:pt x="2564" y="5589"/>
                      <a:pt x="2529" y="5669"/>
                      <a:pt x="2547" y="5758"/>
                    </a:cubicBezTo>
                    <a:lnTo>
                      <a:pt x="2955" y="7780"/>
                    </a:lnTo>
                    <a:cubicBezTo>
                      <a:pt x="3008" y="8091"/>
                      <a:pt x="2875" y="8401"/>
                      <a:pt x="2600" y="8561"/>
                    </a:cubicBezTo>
                    <a:lnTo>
                      <a:pt x="2121" y="8854"/>
                    </a:lnTo>
                    <a:lnTo>
                      <a:pt x="1633" y="8561"/>
                    </a:lnTo>
                    <a:cubicBezTo>
                      <a:pt x="1366" y="8401"/>
                      <a:pt x="1225" y="8091"/>
                      <a:pt x="1287" y="7780"/>
                    </a:cubicBezTo>
                    <a:lnTo>
                      <a:pt x="1695" y="5758"/>
                    </a:lnTo>
                    <a:cubicBezTo>
                      <a:pt x="1704" y="5669"/>
                      <a:pt x="1668" y="5589"/>
                      <a:pt x="1597" y="5536"/>
                    </a:cubicBezTo>
                    <a:lnTo>
                      <a:pt x="861" y="5048"/>
                    </a:lnTo>
                    <a:cubicBezTo>
                      <a:pt x="648" y="4906"/>
                      <a:pt x="506" y="4693"/>
                      <a:pt x="444" y="4445"/>
                    </a:cubicBezTo>
                    <a:close/>
                    <a:moveTo>
                      <a:pt x="213" y="0"/>
                    </a:moveTo>
                    <a:cubicBezTo>
                      <a:pt x="98" y="0"/>
                      <a:pt x="0" y="98"/>
                      <a:pt x="0" y="213"/>
                    </a:cubicBezTo>
                    <a:lnTo>
                      <a:pt x="0" y="4232"/>
                    </a:lnTo>
                    <a:cubicBezTo>
                      <a:pt x="0" y="4702"/>
                      <a:pt x="231" y="5137"/>
                      <a:pt x="621" y="5394"/>
                    </a:cubicBezTo>
                    <a:lnTo>
                      <a:pt x="1251" y="5811"/>
                    </a:lnTo>
                    <a:lnTo>
                      <a:pt x="870" y="7700"/>
                    </a:lnTo>
                    <a:cubicBezTo>
                      <a:pt x="772" y="8179"/>
                      <a:pt x="994" y="8676"/>
                      <a:pt x="1411" y="8924"/>
                    </a:cubicBezTo>
                    <a:lnTo>
                      <a:pt x="2005" y="9279"/>
                    </a:lnTo>
                    <a:cubicBezTo>
                      <a:pt x="2041" y="9302"/>
                      <a:pt x="2078" y="9313"/>
                      <a:pt x="2116" y="9313"/>
                    </a:cubicBezTo>
                    <a:cubicBezTo>
                      <a:pt x="2154" y="9313"/>
                      <a:pt x="2192" y="9302"/>
                      <a:pt x="2227" y="9279"/>
                    </a:cubicBezTo>
                    <a:lnTo>
                      <a:pt x="2821" y="8924"/>
                    </a:lnTo>
                    <a:cubicBezTo>
                      <a:pt x="3247" y="8676"/>
                      <a:pt x="3460" y="8179"/>
                      <a:pt x="3363" y="7700"/>
                    </a:cubicBezTo>
                    <a:lnTo>
                      <a:pt x="2990" y="5811"/>
                    </a:lnTo>
                    <a:lnTo>
                      <a:pt x="3611" y="5394"/>
                    </a:lnTo>
                    <a:cubicBezTo>
                      <a:pt x="4002" y="5137"/>
                      <a:pt x="4232" y="4702"/>
                      <a:pt x="4232" y="4232"/>
                    </a:cubicBezTo>
                    <a:lnTo>
                      <a:pt x="4232" y="213"/>
                    </a:lnTo>
                    <a:cubicBezTo>
                      <a:pt x="4232" y="98"/>
                      <a:pt x="4143" y="0"/>
                      <a:pt x="4019" y="0"/>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23038;p100">
                <a:extLst>
                  <a:ext uri="{FF2B5EF4-FFF2-40B4-BE49-F238E27FC236}">
                    <a16:creationId xmlns:a16="http://schemas.microsoft.com/office/drawing/2014/main" id="{7E9A5C95-A8C4-96E2-5524-71A8BC8BD54E}"/>
                  </a:ext>
                </a:extLst>
              </p:cNvPr>
              <p:cNvSpPr/>
              <p:nvPr/>
            </p:nvSpPr>
            <p:spPr>
              <a:xfrm>
                <a:off x="3158075" y="4525275"/>
                <a:ext cx="10675" cy="10675"/>
              </a:xfrm>
              <a:custGeom>
                <a:avLst/>
                <a:gdLst/>
                <a:ahLst/>
                <a:cxnLst/>
                <a:rect l="l" t="t" r="r" b="b"/>
                <a:pathLst>
                  <a:path w="427" h="427" extrusionOk="0">
                    <a:moveTo>
                      <a:pt x="214" y="1"/>
                    </a:moveTo>
                    <a:cubicBezTo>
                      <a:pt x="98" y="1"/>
                      <a:pt x="1" y="98"/>
                      <a:pt x="1" y="214"/>
                    </a:cubicBezTo>
                    <a:cubicBezTo>
                      <a:pt x="1" y="329"/>
                      <a:pt x="98" y="427"/>
                      <a:pt x="214" y="427"/>
                    </a:cubicBezTo>
                    <a:cubicBezTo>
                      <a:pt x="329" y="427"/>
                      <a:pt x="427" y="329"/>
                      <a:pt x="427" y="214"/>
                    </a:cubicBezTo>
                    <a:cubicBezTo>
                      <a:pt x="427" y="98"/>
                      <a:pt x="329" y="1"/>
                      <a:pt x="214"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35" name="Google Shape;23041;p100">
            <a:extLst>
              <a:ext uri="{FF2B5EF4-FFF2-40B4-BE49-F238E27FC236}">
                <a16:creationId xmlns:a16="http://schemas.microsoft.com/office/drawing/2014/main" id="{2FDC498B-F154-A595-4D66-A6AC2E91F742}"/>
              </a:ext>
            </a:extLst>
          </p:cNvPr>
          <p:cNvGrpSpPr/>
          <p:nvPr/>
        </p:nvGrpSpPr>
        <p:grpSpPr>
          <a:xfrm>
            <a:off x="4081620" y="2268564"/>
            <a:ext cx="1131531" cy="1265679"/>
            <a:chOff x="4081620" y="2291733"/>
            <a:chExt cx="1131531" cy="1265679"/>
          </a:xfrm>
        </p:grpSpPr>
        <p:sp>
          <p:nvSpPr>
            <p:cNvPr id="36" name="Google Shape;23042;p100">
              <a:extLst>
                <a:ext uri="{FF2B5EF4-FFF2-40B4-BE49-F238E27FC236}">
                  <a16:creationId xmlns:a16="http://schemas.microsoft.com/office/drawing/2014/main" id="{FD7D42D7-DCEB-D147-19BC-C6FFE0B02B60}"/>
                </a:ext>
              </a:extLst>
            </p:cNvPr>
            <p:cNvSpPr/>
            <p:nvPr/>
          </p:nvSpPr>
          <p:spPr>
            <a:xfrm>
              <a:off x="4458373" y="2291733"/>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23043;p100">
              <a:extLst>
                <a:ext uri="{FF2B5EF4-FFF2-40B4-BE49-F238E27FC236}">
                  <a16:creationId xmlns:a16="http://schemas.microsoft.com/office/drawing/2014/main" id="{3B8F7D8F-0571-B0D1-6183-C0E1F9C309C0}"/>
                </a:ext>
              </a:extLst>
            </p:cNvPr>
            <p:cNvSpPr/>
            <p:nvPr/>
          </p:nvSpPr>
          <p:spPr>
            <a:xfrm>
              <a:off x="456670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23044;p100">
              <a:extLst>
                <a:ext uri="{FF2B5EF4-FFF2-40B4-BE49-F238E27FC236}">
                  <a16:creationId xmlns:a16="http://schemas.microsoft.com/office/drawing/2014/main" id="{9167AE81-B1B9-C81B-3C3C-819C6CA4D6C0}"/>
                </a:ext>
              </a:extLst>
            </p:cNvPr>
            <p:cNvSpPr/>
            <p:nvPr/>
          </p:nvSpPr>
          <p:spPr>
            <a:xfrm>
              <a:off x="467389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23045;p100">
              <a:extLst>
                <a:ext uri="{FF2B5EF4-FFF2-40B4-BE49-F238E27FC236}">
                  <a16:creationId xmlns:a16="http://schemas.microsoft.com/office/drawing/2014/main" id="{2A7C9F0C-0FBA-0A6E-809F-1769736822FF}"/>
                </a:ext>
              </a:extLst>
            </p:cNvPr>
            <p:cNvSpPr/>
            <p:nvPr/>
          </p:nvSpPr>
          <p:spPr>
            <a:xfrm>
              <a:off x="4782104" y="2291733"/>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23046;p100">
              <a:extLst>
                <a:ext uri="{FF2B5EF4-FFF2-40B4-BE49-F238E27FC236}">
                  <a16:creationId xmlns:a16="http://schemas.microsoft.com/office/drawing/2014/main" id="{03FD39E0-FDFC-4077-DE5E-B74C0C2B8FA5}"/>
                </a:ext>
              </a:extLst>
            </p:cNvPr>
            <p:cNvSpPr/>
            <p:nvPr/>
          </p:nvSpPr>
          <p:spPr>
            <a:xfrm>
              <a:off x="4458373" y="2400067"/>
              <a:ext cx="54294" cy="53150"/>
            </a:xfrm>
            <a:custGeom>
              <a:avLst/>
              <a:gdLst/>
              <a:ahLst/>
              <a:cxnLst/>
              <a:rect l="l" t="t" r="r" b="b"/>
              <a:pathLst>
                <a:path w="427" h="418" extrusionOk="0">
                  <a:moveTo>
                    <a:pt x="1" y="0"/>
                  </a:moveTo>
                  <a:lnTo>
                    <a:pt x="1"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23047;p100">
              <a:extLst>
                <a:ext uri="{FF2B5EF4-FFF2-40B4-BE49-F238E27FC236}">
                  <a16:creationId xmlns:a16="http://schemas.microsoft.com/office/drawing/2014/main" id="{1B57D347-A442-3EEC-DE10-1490B44233A0}"/>
                </a:ext>
              </a:extLst>
            </p:cNvPr>
            <p:cNvSpPr/>
            <p:nvPr/>
          </p:nvSpPr>
          <p:spPr>
            <a:xfrm>
              <a:off x="456670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23048;p100">
              <a:extLst>
                <a:ext uri="{FF2B5EF4-FFF2-40B4-BE49-F238E27FC236}">
                  <a16:creationId xmlns:a16="http://schemas.microsoft.com/office/drawing/2014/main" id="{48297F5C-B506-921A-800B-E1A8C54734D3}"/>
                </a:ext>
              </a:extLst>
            </p:cNvPr>
            <p:cNvSpPr/>
            <p:nvPr/>
          </p:nvSpPr>
          <p:spPr>
            <a:xfrm>
              <a:off x="467389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23049;p100">
              <a:extLst>
                <a:ext uri="{FF2B5EF4-FFF2-40B4-BE49-F238E27FC236}">
                  <a16:creationId xmlns:a16="http://schemas.microsoft.com/office/drawing/2014/main" id="{AB651008-4764-ACBB-EB90-652721FE4D60}"/>
                </a:ext>
              </a:extLst>
            </p:cNvPr>
            <p:cNvSpPr/>
            <p:nvPr/>
          </p:nvSpPr>
          <p:spPr>
            <a:xfrm>
              <a:off x="4782104" y="2400067"/>
              <a:ext cx="53150" cy="53150"/>
            </a:xfrm>
            <a:custGeom>
              <a:avLst/>
              <a:gdLst/>
              <a:ahLst/>
              <a:cxnLst/>
              <a:rect l="l" t="t" r="r" b="b"/>
              <a:pathLst>
                <a:path w="418" h="418" extrusionOk="0">
                  <a:moveTo>
                    <a:pt x="1" y="0"/>
                  </a:moveTo>
                  <a:lnTo>
                    <a:pt x="1" y="417"/>
                  </a:lnTo>
                  <a:lnTo>
                    <a:pt x="418" y="417"/>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23050;p100">
              <a:extLst>
                <a:ext uri="{FF2B5EF4-FFF2-40B4-BE49-F238E27FC236}">
                  <a16:creationId xmlns:a16="http://schemas.microsoft.com/office/drawing/2014/main" id="{50270BA2-6785-4165-194C-5DFA1858F1D7}"/>
                </a:ext>
              </a:extLst>
            </p:cNvPr>
            <p:cNvSpPr/>
            <p:nvPr/>
          </p:nvSpPr>
          <p:spPr>
            <a:xfrm>
              <a:off x="4458373" y="250725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23051;p100">
              <a:extLst>
                <a:ext uri="{FF2B5EF4-FFF2-40B4-BE49-F238E27FC236}">
                  <a16:creationId xmlns:a16="http://schemas.microsoft.com/office/drawing/2014/main" id="{9FC86371-7789-35F8-54A7-A57F4870940C}"/>
                </a:ext>
              </a:extLst>
            </p:cNvPr>
            <p:cNvSpPr/>
            <p:nvPr/>
          </p:nvSpPr>
          <p:spPr>
            <a:xfrm>
              <a:off x="456670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23052;p100">
              <a:extLst>
                <a:ext uri="{FF2B5EF4-FFF2-40B4-BE49-F238E27FC236}">
                  <a16:creationId xmlns:a16="http://schemas.microsoft.com/office/drawing/2014/main" id="{D238668C-1E38-47CC-0802-08F96E29A08C}"/>
                </a:ext>
              </a:extLst>
            </p:cNvPr>
            <p:cNvSpPr/>
            <p:nvPr/>
          </p:nvSpPr>
          <p:spPr>
            <a:xfrm>
              <a:off x="467389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23053;p100">
              <a:extLst>
                <a:ext uri="{FF2B5EF4-FFF2-40B4-BE49-F238E27FC236}">
                  <a16:creationId xmlns:a16="http://schemas.microsoft.com/office/drawing/2014/main" id="{BFCB29BB-F59D-64F0-DD0D-53AF774DB387}"/>
                </a:ext>
              </a:extLst>
            </p:cNvPr>
            <p:cNvSpPr/>
            <p:nvPr/>
          </p:nvSpPr>
          <p:spPr>
            <a:xfrm>
              <a:off x="4782104" y="2507257"/>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23054;p100">
              <a:extLst>
                <a:ext uri="{FF2B5EF4-FFF2-40B4-BE49-F238E27FC236}">
                  <a16:creationId xmlns:a16="http://schemas.microsoft.com/office/drawing/2014/main" id="{7FD10D28-1A6C-2FA2-0BC2-13E5C30C39C4}"/>
                </a:ext>
              </a:extLst>
            </p:cNvPr>
            <p:cNvSpPr/>
            <p:nvPr/>
          </p:nvSpPr>
          <p:spPr>
            <a:xfrm>
              <a:off x="4458373" y="2615464"/>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23055;p100">
              <a:extLst>
                <a:ext uri="{FF2B5EF4-FFF2-40B4-BE49-F238E27FC236}">
                  <a16:creationId xmlns:a16="http://schemas.microsoft.com/office/drawing/2014/main" id="{B6811AC8-3BA6-CB99-3595-AB53A9A7C67F}"/>
                </a:ext>
              </a:extLst>
            </p:cNvPr>
            <p:cNvSpPr/>
            <p:nvPr/>
          </p:nvSpPr>
          <p:spPr>
            <a:xfrm>
              <a:off x="456670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23056;p100">
              <a:extLst>
                <a:ext uri="{FF2B5EF4-FFF2-40B4-BE49-F238E27FC236}">
                  <a16:creationId xmlns:a16="http://schemas.microsoft.com/office/drawing/2014/main" id="{2A3DD51C-EF95-813B-5B74-75E3A9883B79}"/>
                </a:ext>
              </a:extLst>
            </p:cNvPr>
            <p:cNvSpPr/>
            <p:nvPr/>
          </p:nvSpPr>
          <p:spPr>
            <a:xfrm>
              <a:off x="467389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23057;p100">
              <a:extLst>
                <a:ext uri="{FF2B5EF4-FFF2-40B4-BE49-F238E27FC236}">
                  <a16:creationId xmlns:a16="http://schemas.microsoft.com/office/drawing/2014/main" id="{69E46291-84E5-8872-97C7-4BD6BC347A5A}"/>
                </a:ext>
              </a:extLst>
            </p:cNvPr>
            <p:cNvSpPr/>
            <p:nvPr/>
          </p:nvSpPr>
          <p:spPr>
            <a:xfrm>
              <a:off x="4782104" y="2615464"/>
              <a:ext cx="53150" cy="53150"/>
            </a:xfrm>
            <a:custGeom>
              <a:avLst/>
              <a:gdLst/>
              <a:ahLst/>
              <a:cxnLst/>
              <a:rect l="l" t="t" r="r" b="b"/>
              <a:pathLst>
                <a:path w="418" h="418" extrusionOk="0">
                  <a:moveTo>
                    <a:pt x="1" y="1"/>
                  </a:moveTo>
                  <a:lnTo>
                    <a:pt x="1" y="417"/>
                  </a:lnTo>
                  <a:lnTo>
                    <a:pt x="418" y="41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23058;p100">
              <a:extLst>
                <a:ext uri="{FF2B5EF4-FFF2-40B4-BE49-F238E27FC236}">
                  <a16:creationId xmlns:a16="http://schemas.microsoft.com/office/drawing/2014/main" id="{B324B4F9-5711-2E99-25BC-6D4DD77F796F}"/>
                </a:ext>
              </a:extLst>
            </p:cNvPr>
            <p:cNvSpPr/>
            <p:nvPr/>
          </p:nvSpPr>
          <p:spPr>
            <a:xfrm>
              <a:off x="4458373" y="2722654"/>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23059;p100">
              <a:extLst>
                <a:ext uri="{FF2B5EF4-FFF2-40B4-BE49-F238E27FC236}">
                  <a16:creationId xmlns:a16="http://schemas.microsoft.com/office/drawing/2014/main" id="{CE0EB7AD-D6CF-3F0D-DD94-47228551EC51}"/>
                </a:ext>
              </a:extLst>
            </p:cNvPr>
            <p:cNvSpPr/>
            <p:nvPr/>
          </p:nvSpPr>
          <p:spPr>
            <a:xfrm>
              <a:off x="456670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23060;p100">
              <a:extLst>
                <a:ext uri="{FF2B5EF4-FFF2-40B4-BE49-F238E27FC236}">
                  <a16:creationId xmlns:a16="http://schemas.microsoft.com/office/drawing/2014/main" id="{909FE011-E55A-A323-790C-9E4F9CC2D149}"/>
                </a:ext>
              </a:extLst>
            </p:cNvPr>
            <p:cNvSpPr/>
            <p:nvPr/>
          </p:nvSpPr>
          <p:spPr>
            <a:xfrm>
              <a:off x="4081620" y="285692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23061;p100">
              <a:extLst>
                <a:ext uri="{FF2B5EF4-FFF2-40B4-BE49-F238E27FC236}">
                  <a16:creationId xmlns:a16="http://schemas.microsoft.com/office/drawing/2014/main" id="{C279B1FB-121B-538E-1609-AAADC354379B}"/>
                </a:ext>
              </a:extLst>
            </p:cNvPr>
            <p:cNvSpPr/>
            <p:nvPr/>
          </p:nvSpPr>
          <p:spPr>
            <a:xfrm>
              <a:off x="4189954"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23062;p100">
              <a:extLst>
                <a:ext uri="{FF2B5EF4-FFF2-40B4-BE49-F238E27FC236}">
                  <a16:creationId xmlns:a16="http://schemas.microsoft.com/office/drawing/2014/main" id="{B7D2ABAA-223B-9850-DE0B-BD807BE47CFB}"/>
                </a:ext>
              </a:extLst>
            </p:cNvPr>
            <p:cNvSpPr/>
            <p:nvPr/>
          </p:nvSpPr>
          <p:spPr>
            <a:xfrm>
              <a:off x="4081620" y="2965134"/>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23063;p100">
              <a:extLst>
                <a:ext uri="{FF2B5EF4-FFF2-40B4-BE49-F238E27FC236}">
                  <a16:creationId xmlns:a16="http://schemas.microsoft.com/office/drawing/2014/main" id="{7CF1FA81-0C69-4DAE-D39B-87952A2725E6}"/>
                </a:ext>
              </a:extLst>
            </p:cNvPr>
            <p:cNvSpPr/>
            <p:nvPr/>
          </p:nvSpPr>
          <p:spPr>
            <a:xfrm>
              <a:off x="4189954"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23064;p100">
              <a:extLst>
                <a:ext uri="{FF2B5EF4-FFF2-40B4-BE49-F238E27FC236}">
                  <a16:creationId xmlns:a16="http://schemas.microsoft.com/office/drawing/2014/main" id="{E83DAD5B-002B-C68D-2082-F7549D648CD9}"/>
                </a:ext>
              </a:extLst>
            </p:cNvPr>
            <p:cNvSpPr/>
            <p:nvPr/>
          </p:nvSpPr>
          <p:spPr>
            <a:xfrm>
              <a:off x="4081620" y="307232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23065;p100">
              <a:extLst>
                <a:ext uri="{FF2B5EF4-FFF2-40B4-BE49-F238E27FC236}">
                  <a16:creationId xmlns:a16="http://schemas.microsoft.com/office/drawing/2014/main" id="{2DEC6D88-9812-7A19-18F3-DD0A054723C0}"/>
                </a:ext>
              </a:extLst>
            </p:cNvPr>
            <p:cNvSpPr/>
            <p:nvPr/>
          </p:nvSpPr>
          <p:spPr>
            <a:xfrm>
              <a:off x="4189954"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23066;p100">
              <a:extLst>
                <a:ext uri="{FF2B5EF4-FFF2-40B4-BE49-F238E27FC236}">
                  <a16:creationId xmlns:a16="http://schemas.microsoft.com/office/drawing/2014/main" id="{5C00FDD5-3E6C-81A0-9F19-1523D9D22C20}"/>
                </a:ext>
              </a:extLst>
            </p:cNvPr>
            <p:cNvSpPr/>
            <p:nvPr/>
          </p:nvSpPr>
          <p:spPr>
            <a:xfrm>
              <a:off x="4081620" y="3180531"/>
              <a:ext cx="54294" cy="53277"/>
            </a:xfrm>
            <a:custGeom>
              <a:avLst/>
              <a:gdLst/>
              <a:ahLst/>
              <a:cxnLst/>
              <a:rect l="l" t="t" r="r" b="b"/>
              <a:pathLst>
                <a:path w="427" h="419" extrusionOk="0">
                  <a:moveTo>
                    <a:pt x="1" y="1"/>
                  </a:moveTo>
                  <a:lnTo>
                    <a:pt x="1"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23067;p100">
              <a:extLst>
                <a:ext uri="{FF2B5EF4-FFF2-40B4-BE49-F238E27FC236}">
                  <a16:creationId xmlns:a16="http://schemas.microsoft.com/office/drawing/2014/main" id="{0370CE73-F8F0-A372-D2F3-E44A236BCF86}"/>
                </a:ext>
              </a:extLst>
            </p:cNvPr>
            <p:cNvSpPr/>
            <p:nvPr/>
          </p:nvSpPr>
          <p:spPr>
            <a:xfrm>
              <a:off x="4189954"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23068;p100">
              <a:extLst>
                <a:ext uri="{FF2B5EF4-FFF2-40B4-BE49-F238E27FC236}">
                  <a16:creationId xmlns:a16="http://schemas.microsoft.com/office/drawing/2014/main" id="{7A132744-2F54-ADE2-7469-3F3A2640A0D6}"/>
                </a:ext>
              </a:extLst>
            </p:cNvPr>
            <p:cNvSpPr/>
            <p:nvPr/>
          </p:nvSpPr>
          <p:spPr>
            <a:xfrm>
              <a:off x="4081620" y="328772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23069;p100">
              <a:extLst>
                <a:ext uri="{FF2B5EF4-FFF2-40B4-BE49-F238E27FC236}">
                  <a16:creationId xmlns:a16="http://schemas.microsoft.com/office/drawing/2014/main" id="{BE686583-DB56-AAF6-961A-F575EE4B8519}"/>
                </a:ext>
              </a:extLst>
            </p:cNvPr>
            <p:cNvSpPr/>
            <p:nvPr/>
          </p:nvSpPr>
          <p:spPr>
            <a:xfrm>
              <a:off x="4189954"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23070;p100">
              <a:extLst>
                <a:ext uri="{FF2B5EF4-FFF2-40B4-BE49-F238E27FC236}">
                  <a16:creationId xmlns:a16="http://schemas.microsoft.com/office/drawing/2014/main" id="{C660CDF0-AFCD-2DEB-6FF3-7200EF4BA8E6}"/>
                </a:ext>
              </a:extLst>
            </p:cNvPr>
            <p:cNvSpPr/>
            <p:nvPr/>
          </p:nvSpPr>
          <p:spPr>
            <a:xfrm>
              <a:off x="4081620" y="3396056"/>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23071;p100">
              <a:extLst>
                <a:ext uri="{FF2B5EF4-FFF2-40B4-BE49-F238E27FC236}">
                  <a16:creationId xmlns:a16="http://schemas.microsoft.com/office/drawing/2014/main" id="{80EDC3E7-6C82-2AE4-31E4-7EEDA2D5E2E1}"/>
                </a:ext>
              </a:extLst>
            </p:cNvPr>
            <p:cNvSpPr/>
            <p:nvPr/>
          </p:nvSpPr>
          <p:spPr>
            <a:xfrm>
              <a:off x="4189954"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23072;p100">
              <a:extLst>
                <a:ext uri="{FF2B5EF4-FFF2-40B4-BE49-F238E27FC236}">
                  <a16:creationId xmlns:a16="http://schemas.microsoft.com/office/drawing/2014/main" id="{7057F0B0-AF23-7422-D60E-F8D70AC4979B}"/>
                </a:ext>
              </a:extLst>
            </p:cNvPr>
            <p:cNvSpPr/>
            <p:nvPr/>
          </p:nvSpPr>
          <p:spPr>
            <a:xfrm>
              <a:off x="4081620" y="350311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23073;p100">
              <a:extLst>
                <a:ext uri="{FF2B5EF4-FFF2-40B4-BE49-F238E27FC236}">
                  <a16:creationId xmlns:a16="http://schemas.microsoft.com/office/drawing/2014/main" id="{F22AB68F-CC58-E15C-5552-ADF4058B475D}"/>
                </a:ext>
              </a:extLst>
            </p:cNvPr>
            <p:cNvSpPr/>
            <p:nvPr/>
          </p:nvSpPr>
          <p:spPr>
            <a:xfrm>
              <a:off x="4189954"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23074;p100">
              <a:extLst>
                <a:ext uri="{FF2B5EF4-FFF2-40B4-BE49-F238E27FC236}">
                  <a16:creationId xmlns:a16="http://schemas.microsoft.com/office/drawing/2014/main" id="{7EEBEE88-F9FD-33B8-417E-858DF6191F20}"/>
                </a:ext>
              </a:extLst>
            </p:cNvPr>
            <p:cNvSpPr/>
            <p:nvPr/>
          </p:nvSpPr>
          <p:spPr>
            <a:xfrm>
              <a:off x="467389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23075;p100">
              <a:extLst>
                <a:ext uri="{FF2B5EF4-FFF2-40B4-BE49-F238E27FC236}">
                  <a16:creationId xmlns:a16="http://schemas.microsoft.com/office/drawing/2014/main" id="{C5828F51-E252-DD82-6AE5-6BAB258FB69F}"/>
                </a:ext>
              </a:extLst>
            </p:cNvPr>
            <p:cNvSpPr/>
            <p:nvPr/>
          </p:nvSpPr>
          <p:spPr>
            <a:xfrm>
              <a:off x="4782104" y="2722654"/>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23076;p100">
              <a:extLst>
                <a:ext uri="{FF2B5EF4-FFF2-40B4-BE49-F238E27FC236}">
                  <a16:creationId xmlns:a16="http://schemas.microsoft.com/office/drawing/2014/main" id="{ECA40EC6-BD45-E8CF-B5D1-5F82E44BA25C}"/>
                </a:ext>
              </a:extLst>
            </p:cNvPr>
            <p:cNvSpPr/>
            <p:nvPr/>
          </p:nvSpPr>
          <p:spPr>
            <a:xfrm>
              <a:off x="4458373" y="282984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23077;p100">
              <a:extLst>
                <a:ext uri="{FF2B5EF4-FFF2-40B4-BE49-F238E27FC236}">
                  <a16:creationId xmlns:a16="http://schemas.microsoft.com/office/drawing/2014/main" id="{9CA315E1-CF85-AEA9-6ADC-592869127B83}"/>
                </a:ext>
              </a:extLst>
            </p:cNvPr>
            <p:cNvSpPr/>
            <p:nvPr/>
          </p:nvSpPr>
          <p:spPr>
            <a:xfrm>
              <a:off x="456670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23078;p100">
              <a:extLst>
                <a:ext uri="{FF2B5EF4-FFF2-40B4-BE49-F238E27FC236}">
                  <a16:creationId xmlns:a16="http://schemas.microsoft.com/office/drawing/2014/main" id="{EEC4E6F5-E5AB-4C37-ABCD-DFE50C8B7AF5}"/>
                </a:ext>
              </a:extLst>
            </p:cNvPr>
            <p:cNvSpPr/>
            <p:nvPr/>
          </p:nvSpPr>
          <p:spPr>
            <a:xfrm>
              <a:off x="467389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23079;p100">
              <a:extLst>
                <a:ext uri="{FF2B5EF4-FFF2-40B4-BE49-F238E27FC236}">
                  <a16:creationId xmlns:a16="http://schemas.microsoft.com/office/drawing/2014/main" id="{41150093-CBF4-3B41-C6EE-6ACB94F4F301}"/>
                </a:ext>
              </a:extLst>
            </p:cNvPr>
            <p:cNvSpPr/>
            <p:nvPr/>
          </p:nvSpPr>
          <p:spPr>
            <a:xfrm>
              <a:off x="4782104" y="2829844"/>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23080;p100">
              <a:extLst>
                <a:ext uri="{FF2B5EF4-FFF2-40B4-BE49-F238E27FC236}">
                  <a16:creationId xmlns:a16="http://schemas.microsoft.com/office/drawing/2014/main" id="{E044A7FC-7F80-27B3-2F49-86CAF2DBB6F9}"/>
                </a:ext>
              </a:extLst>
            </p:cNvPr>
            <p:cNvSpPr/>
            <p:nvPr/>
          </p:nvSpPr>
          <p:spPr>
            <a:xfrm>
              <a:off x="4458373" y="293805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23081;p100">
              <a:extLst>
                <a:ext uri="{FF2B5EF4-FFF2-40B4-BE49-F238E27FC236}">
                  <a16:creationId xmlns:a16="http://schemas.microsoft.com/office/drawing/2014/main" id="{76CA6442-08B2-6813-F349-F8DF8FFAC0BD}"/>
                </a:ext>
              </a:extLst>
            </p:cNvPr>
            <p:cNvSpPr/>
            <p:nvPr/>
          </p:nvSpPr>
          <p:spPr>
            <a:xfrm>
              <a:off x="456670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23082;p100">
              <a:extLst>
                <a:ext uri="{FF2B5EF4-FFF2-40B4-BE49-F238E27FC236}">
                  <a16:creationId xmlns:a16="http://schemas.microsoft.com/office/drawing/2014/main" id="{6F079913-5FDB-561C-BF53-E80A52622EF7}"/>
                </a:ext>
              </a:extLst>
            </p:cNvPr>
            <p:cNvSpPr/>
            <p:nvPr/>
          </p:nvSpPr>
          <p:spPr>
            <a:xfrm>
              <a:off x="467389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23083;p100">
              <a:extLst>
                <a:ext uri="{FF2B5EF4-FFF2-40B4-BE49-F238E27FC236}">
                  <a16:creationId xmlns:a16="http://schemas.microsoft.com/office/drawing/2014/main" id="{BC37129D-3E76-90A2-877B-CF2525CE3227}"/>
                </a:ext>
              </a:extLst>
            </p:cNvPr>
            <p:cNvSpPr/>
            <p:nvPr/>
          </p:nvSpPr>
          <p:spPr>
            <a:xfrm>
              <a:off x="4782104" y="2938051"/>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23084;p100">
              <a:extLst>
                <a:ext uri="{FF2B5EF4-FFF2-40B4-BE49-F238E27FC236}">
                  <a16:creationId xmlns:a16="http://schemas.microsoft.com/office/drawing/2014/main" id="{3DD5F6EF-054C-F39D-5632-BACCBE1920F9}"/>
                </a:ext>
              </a:extLst>
            </p:cNvPr>
            <p:cNvSpPr/>
            <p:nvPr/>
          </p:nvSpPr>
          <p:spPr>
            <a:xfrm>
              <a:off x="4458373" y="3045241"/>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23085;p100">
              <a:extLst>
                <a:ext uri="{FF2B5EF4-FFF2-40B4-BE49-F238E27FC236}">
                  <a16:creationId xmlns:a16="http://schemas.microsoft.com/office/drawing/2014/main" id="{FD440FBB-B409-53C9-0351-02C9F3AFFABA}"/>
                </a:ext>
              </a:extLst>
            </p:cNvPr>
            <p:cNvSpPr/>
            <p:nvPr/>
          </p:nvSpPr>
          <p:spPr>
            <a:xfrm>
              <a:off x="456670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23086;p100">
              <a:extLst>
                <a:ext uri="{FF2B5EF4-FFF2-40B4-BE49-F238E27FC236}">
                  <a16:creationId xmlns:a16="http://schemas.microsoft.com/office/drawing/2014/main" id="{31B5E83D-D907-1E21-FBCD-436A8B13A0A5}"/>
                </a:ext>
              </a:extLst>
            </p:cNvPr>
            <p:cNvSpPr/>
            <p:nvPr/>
          </p:nvSpPr>
          <p:spPr>
            <a:xfrm>
              <a:off x="467389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23087;p100">
              <a:extLst>
                <a:ext uri="{FF2B5EF4-FFF2-40B4-BE49-F238E27FC236}">
                  <a16:creationId xmlns:a16="http://schemas.microsoft.com/office/drawing/2014/main" id="{D7F4C615-252E-5523-BDC8-B0CFA92B015C}"/>
                </a:ext>
              </a:extLst>
            </p:cNvPr>
            <p:cNvSpPr/>
            <p:nvPr/>
          </p:nvSpPr>
          <p:spPr>
            <a:xfrm>
              <a:off x="4782104" y="3045241"/>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23088;p100">
              <a:extLst>
                <a:ext uri="{FF2B5EF4-FFF2-40B4-BE49-F238E27FC236}">
                  <a16:creationId xmlns:a16="http://schemas.microsoft.com/office/drawing/2014/main" id="{7E8FF29B-2081-85EE-0757-FCC1BA37003E}"/>
                </a:ext>
              </a:extLst>
            </p:cNvPr>
            <p:cNvSpPr/>
            <p:nvPr/>
          </p:nvSpPr>
          <p:spPr>
            <a:xfrm>
              <a:off x="4458373" y="315344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23089;p100">
              <a:extLst>
                <a:ext uri="{FF2B5EF4-FFF2-40B4-BE49-F238E27FC236}">
                  <a16:creationId xmlns:a16="http://schemas.microsoft.com/office/drawing/2014/main" id="{BD13C96F-D761-B817-D2E8-0AF5FA24ADC1}"/>
                </a:ext>
              </a:extLst>
            </p:cNvPr>
            <p:cNvSpPr/>
            <p:nvPr/>
          </p:nvSpPr>
          <p:spPr>
            <a:xfrm>
              <a:off x="456670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23090;p100">
              <a:extLst>
                <a:ext uri="{FF2B5EF4-FFF2-40B4-BE49-F238E27FC236}">
                  <a16:creationId xmlns:a16="http://schemas.microsoft.com/office/drawing/2014/main" id="{26A94490-94F6-614D-36D8-6055F7DEA289}"/>
                </a:ext>
              </a:extLst>
            </p:cNvPr>
            <p:cNvSpPr/>
            <p:nvPr/>
          </p:nvSpPr>
          <p:spPr>
            <a:xfrm>
              <a:off x="467389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23091;p100">
              <a:extLst>
                <a:ext uri="{FF2B5EF4-FFF2-40B4-BE49-F238E27FC236}">
                  <a16:creationId xmlns:a16="http://schemas.microsoft.com/office/drawing/2014/main" id="{AD952874-2C2D-F9BF-E4D2-3F5DDF728673}"/>
                </a:ext>
              </a:extLst>
            </p:cNvPr>
            <p:cNvSpPr/>
            <p:nvPr/>
          </p:nvSpPr>
          <p:spPr>
            <a:xfrm>
              <a:off x="4782104" y="3153448"/>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23092;p100">
              <a:extLst>
                <a:ext uri="{FF2B5EF4-FFF2-40B4-BE49-F238E27FC236}">
                  <a16:creationId xmlns:a16="http://schemas.microsoft.com/office/drawing/2014/main" id="{6A7B9646-01CB-E7E2-7D8E-6365556ED4F4}"/>
                </a:ext>
              </a:extLst>
            </p:cNvPr>
            <p:cNvSpPr/>
            <p:nvPr/>
          </p:nvSpPr>
          <p:spPr>
            <a:xfrm>
              <a:off x="4458373" y="3260765"/>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23093;p100">
              <a:extLst>
                <a:ext uri="{FF2B5EF4-FFF2-40B4-BE49-F238E27FC236}">
                  <a16:creationId xmlns:a16="http://schemas.microsoft.com/office/drawing/2014/main" id="{EC425AD9-612E-2BEE-8FBF-75BF978BCB44}"/>
                </a:ext>
              </a:extLst>
            </p:cNvPr>
            <p:cNvSpPr/>
            <p:nvPr/>
          </p:nvSpPr>
          <p:spPr>
            <a:xfrm>
              <a:off x="4782104" y="3260765"/>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23094;p100">
              <a:extLst>
                <a:ext uri="{FF2B5EF4-FFF2-40B4-BE49-F238E27FC236}">
                  <a16:creationId xmlns:a16="http://schemas.microsoft.com/office/drawing/2014/main" id="{18DD33E3-EE64-9AC9-6DF1-EF83ACED72EE}"/>
                </a:ext>
              </a:extLst>
            </p:cNvPr>
            <p:cNvSpPr/>
            <p:nvPr/>
          </p:nvSpPr>
          <p:spPr>
            <a:xfrm>
              <a:off x="467389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23095;p100">
              <a:extLst>
                <a:ext uri="{FF2B5EF4-FFF2-40B4-BE49-F238E27FC236}">
                  <a16:creationId xmlns:a16="http://schemas.microsoft.com/office/drawing/2014/main" id="{D1C2FA3E-E961-6296-16DB-7D71CCDF4D18}"/>
                </a:ext>
              </a:extLst>
            </p:cNvPr>
            <p:cNvSpPr/>
            <p:nvPr/>
          </p:nvSpPr>
          <p:spPr>
            <a:xfrm>
              <a:off x="456670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23097;p100">
              <a:extLst>
                <a:ext uri="{FF2B5EF4-FFF2-40B4-BE49-F238E27FC236}">
                  <a16:creationId xmlns:a16="http://schemas.microsoft.com/office/drawing/2014/main" id="{BB1D77DE-C481-EB5F-0A64-D7B57ED8B3A4}"/>
                </a:ext>
              </a:extLst>
            </p:cNvPr>
            <p:cNvSpPr/>
            <p:nvPr/>
          </p:nvSpPr>
          <p:spPr>
            <a:xfrm>
              <a:off x="5158857" y="2856927"/>
              <a:ext cx="54294" cy="54167"/>
            </a:xfrm>
            <a:custGeom>
              <a:avLst/>
              <a:gdLst/>
              <a:ahLst/>
              <a:cxnLst/>
              <a:rect l="l" t="t" r="r" b="b"/>
              <a:pathLst>
                <a:path w="427" h="426"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23098;p100">
              <a:extLst>
                <a:ext uri="{FF2B5EF4-FFF2-40B4-BE49-F238E27FC236}">
                  <a16:creationId xmlns:a16="http://schemas.microsoft.com/office/drawing/2014/main" id="{8AFC334C-F979-4DF3-9C10-473BC38FF4B2}"/>
                </a:ext>
              </a:extLst>
            </p:cNvPr>
            <p:cNvSpPr/>
            <p:nvPr/>
          </p:nvSpPr>
          <p:spPr>
            <a:xfrm>
              <a:off x="5050651"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23099;p100">
              <a:extLst>
                <a:ext uri="{FF2B5EF4-FFF2-40B4-BE49-F238E27FC236}">
                  <a16:creationId xmlns:a16="http://schemas.microsoft.com/office/drawing/2014/main" id="{8E002D35-F64B-4B50-971F-B6D11C6DB652}"/>
                </a:ext>
              </a:extLst>
            </p:cNvPr>
            <p:cNvSpPr/>
            <p:nvPr/>
          </p:nvSpPr>
          <p:spPr>
            <a:xfrm>
              <a:off x="5158857" y="2965134"/>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23100;p100">
              <a:extLst>
                <a:ext uri="{FF2B5EF4-FFF2-40B4-BE49-F238E27FC236}">
                  <a16:creationId xmlns:a16="http://schemas.microsoft.com/office/drawing/2014/main" id="{F494FB4B-68C0-92D7-CAA2-F6A70C8B250E}"/>
                </a:ext>
              </a:extLst>
            </p:cNvPr>
            <p:cNvSpPr/>
            <p:nvPr/>
          </p:nvSpPr>
          <p:spPr>
            <a:xfrm>
              <a:off x="5050651"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23101;p100">
              <a:extLst>
                <a:ext uri="{FF2B5EF4-FFF2-40B4-BE49-F238E27FC236}">
                  <a16:creationId xmlns:a16="http://schemas.microsoft.com/office/drawing/2014/main" id="{9B55167E-4CFF-33B7-2E85-5EB55DEE4050}"/>
                </a:ext>
              </a:extLst>
            </p:cNvPr>
            <p:cNvSpPr/>
            <p:nvPr/>
          </p:nvSpPr>
          <p:spPr>
            <a:xfrm>
              <a:off x="5158857" y="3072324"/>
              <a:ext cx="54294" cy="54294"/>
            </a:xfrm>
            <a:custGeom>
              <a:avLst/>
              <a:gdLst/>
              <a:ahLst/>
              <a:cxnLst/>
              <a:rect l="l" t="t" r="r" b="b"/>
              <a:pathLst>
                <a:path w="427" h="427"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23102;p100">
              <a:extLst>
                <a:ext uri="{FF2B5EF4-FFF2-40B4-BE49-F238E27FC236}">
                  <a16:creationId xmlns:a16="http://schemas.microsoft.com/office/drawing/2014/main" id="{6FC68A7F-8929-2BDC-61C3-CD1699EADFB8}"/>
                </a:ext>
              </a:extLst>
            </p:cNvPr>
            <p:cNvSpPr/>
            <p:nvPr/>
          </p:nvSpPr>
          <p:spPr>
            <a:xfrm>
              <a:off x="5050651"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23103;p100">
              <a:extLst>
                <a:ext uri="{FF2B5EF4-FFF2-40B4-BE49-F238E27FC236}">
                  <a16:creationId xmlns:a16="http://schemas.microsoft.com/office/drawing/2014/main" id="{E1403FD2-1BAC-5D52-C767-B22A823C2F0E}"/>
                </a:ext>
              </a:extLst>
            </p:cNvPr>
            <p:cNvSpPr/>
            <p:nvPr/>
          </p:nvSpPr>
          <p:spPr>
            <a:xfrm>
              <a:off x="5158857" y="3180531"/>
              <a:ext cx="54294" cy="53277"/>
            </a:xfrm>
            <a:custGeom>
              <a:avLst/>
              <a:gdLst/>
              <a:ahLst/>
              <a:cxnLst/>
              <a:rect l="l" t="t" r="r" b="b"/>
              <a:pathLst>
                <a:path w="427" h="419" extrusionOk="0">
                  <a:moveTo>
                    <a:pt x="1" y="1"/>
                  </a:moveTo>
                  <a:lnTo>
                    <a:pt x="1" y="418"/>
                  </a:lnTo>
                  <a:lnTo>
                    <a:pt x="427" y="418"/>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23104;p100">
              <a:extLst>
                <a:ext uri="{FF2B5EF4-FFF2-40B4-BE49-F238E27FC236}">
                  <a16:creationId xmlns:a16="http://schemas.microsoft.com/office/drawing/2014/main" id="{79D1CB04-8E69-EA11-D79B-A8C7723D1EB4}"/>
                </a:ext>
              </a:extLst>
            </p:cNvPr>
            <p:cNvSpPr/>
            <p:nvPr/>
          </p:nvSpPr>
          <p:spPr>
            <a:xfrm>
              <a:off x="5050651"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23105;p100">
              <a:extLst>
                <a:ext uri="{FF2B5EF4-FFF2-40B4-BE49-F238E27FC236}">
                  <a16:creationId xmlns:a16="http://schemas.microsoft.com/office/drawing/2014/main" id="{5C2B6277-E4AF-D371-9488-F8565270AA30}"/>
                </a:ext>
              </a:extLst>
            </p:cNvPr>
            <p:cNvSpPr/>
            <p:nvPr/>
          </p:nvSpPr>
          <p:spPr>
            <a:xfrm>
              <a:off x="5158857" y="3287721"/>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23106;p100">
              <a:extLst>
                <a:ext uri="{FF2B5EF4-FFF2-40B4-BE49-F238E27FC236}">
                  <a16:creationId xmlns:a16="http://schemas.microsoft.com/office/drawing/2014/main" id="{D20D7DDB-71AF-36E8-0E56-E2F39A1FAD82}"/>
                </a:ext>
              </a:extLst>
            </p:cNvPr>
            <p:cNvSpPr/>
            <p:nvPr/>
          </p:nvSpPr>
          <p:spPr>
            <a:xfrm>
              <a:off x="5050651"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23107;p100">
              <a:extLst>
                <a:ext uri="{FF2B5EF4-FFF2-40B4-BE49-F238E27FC236}">
                  <a16:creationId xmlns:a16="http://schemas.microsoft.com/office/drawing/2014/main" id="{CE56AEA7-2C28-4358-E40C-54910EF9C187}"/>
                </a:ext>
              </a:extLst>
            </p:cNvPr>
            <p:cNvSpPr/>
            <p:nvPr/>
          </p:nvSpPr>
          <p:spPr>
            <a:xfrm>
              <a:off x="5158857" y="3396056"/>
              <a:ext cx="54294" cy="53150"/>
            </a:xfrm>
            <a:custGeom>
              <a:avLst/>
              <a:gdLst/>
              <a:ahLst/>
              <a:cxnLst/>
              <a:rect l="l" t="t" r="r" b="b"/>
              <a:pathLst>
                <a:path w="427" h="418" extrusionOk="0">
                  <a:moveTo>
                    <a:pt x="1" y="1"/>
                  </a:moveTo>
                  <a:lnTo>
                    <a:pt x="1" y="417"/>
                  </a:lnTo>
                  <a:lnTo>
                    <a:pt x="427" y="41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23108;p100">
              <a:extLst>
                <a:ext uri="{FF2B5EF4-FFF2-40B4-BE49-F238E27FC236}">
                  <a16:creationId xmlns:a16="http://schemas.microsoft.com/office/drawing/2014/main" id="{57596283-B128-09D6-3D91-B04EE00FD987}"/>
                </a:ext>
              </a:extLst>
            </p:cNvPr>
            <p:cNvSpPr/>
            <p:nvPr/>
          </p:nvSpPr>
          <p:spPr>
            <a:xfrm>
              <a:off x="5050651"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23109;p100">
              <a:extLst>
                <a:ext uri="{FF2B5EF4-FFF2-40B4-BE49-F238E27FC236}">
                  <a16:creationId xmlns:a16="http://schemas.microsoft.com/office/drawing/2014/main" id="{628DC5B8-2224-4B61-9866-297DE5DC8FCB}"/>
                </a:ext>
              </a:extLst>
            </p:cNvPr>
            <p:cNvSpPr/>
            <p:nvPr/>
          </p:nvSpPr>
          <p:spPr>
            <a:xfrm>
              <a:off x="5158857" y="3503118"/>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23110;p100">
              <a:extLst>
                <a:ext uri="{FF2B5EF4-FFF2-40B4-BE49-F238E27FC236}">
                  <a16:creationId xmlns:a16="http://schemas.microsoft.com/office/drawing/2014/main" id="{C720DFEE-826C-4E7E-B1D5-BCC78CC68692}"/>
                </a:ext>
              </a:extLst>
            </p:cNvPr>
            <p:cNvSpPr/>
            <p:nvPr/>
          </p:nvSpPr>
          <p:spPr>
            <a:xfrm>
              <a:off x="5050651"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8" name="TextBox 107">
            <a:extLst>
              <a:ext uri="{FF2B5EF4-FFF2-40B4-BE49-F238E27FC236}">
                <a16:creationId xmlns:a16="http://schemas.microsoft.com/office/drawing/2014/main" id="{3C5244D3-63B0-AC6D-85D2-53BD3249FAD1}"/>
              </a:ext>
            </a:extLst>
          </p:cNvPr>
          <p:cNvSpPr txBox="1"/>
          <p:nvPr/>
        </p:nvSpPr>
        <p:spPr>
          <a:xfrm>
            <a:off x="3186229" y="793465"/>
            <a:ext cx="2623846" cy="1015663"/>
          </a:xfrm>
          <a:prstGeom prst="rect">
            <a:avLst/>
          </a:prstGeom>
          <a:noFill/>
        </p:spPr>
        <p:txBody>
          <a:bodyPr wrap="square">
            <a:spAutoFit/>
          </a:bodyPr>
          <a:lstStyle/>
          <a:p>
            <a:pPr algn="ct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Marketing &amp; Customer Acquisition </a:t>
            </a:r>
          </a:p>
        </p:txBody>
      </p:sp>
      <p:grpSp>
        <p:nvGrpSpPr>
          <p:cNvPr id="109" name="Google Shape;41706;p139">
            <a:extLst>
              <a:ext uri="{FF2B5EF4-FFF2-40B4-BE49-F238E27FC236}">
                <a16:creationId xmlns:a16="http://schemas.microsoft.com/office/drawing/2014/main" id="{8ACE561B-D16B-6C2E-EAFF-AF470D47B42C}"/>
              </a:ext>
            </a:extLst>
          </p:cNvPr>
          <p:cNvGrpSpPr/>
          <p:nvPr/>
        </p:nvGrpSpPr>
        <p:grpSpPr>
          <a:xfrm>
            <a:off x="6451911" y="3139947"/>
            <a:ext cx="419933" cy="275170"/>
            <a:chOff x="3207778" y="2474632"/>
            <a:chExt cx="419933" cy="275170"/>
          </a:xfrm>
        </p:grpSpPr>
        <p:sp>
          <p:nvSpPr>
            <p:cNvPr id="110" name="Google Shape;41707;p139">
              <a:extLst>
                <a:ext uri="{FF2B5EF4-FFF2-40B4-BE49-F238E27FC236}">
                  <a16:creationId xmlns:a16="http://schemas.microsoft.com/office/drawing/2014/main" id="{AE449675-2AEF-A401-C796-F4451F659FA7}"/>
                </a:ext>
              </a:extLst>
            </p:cNvPr>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708;p139">
              <a:extLst>
                <a:ext uri="{FF2B5EF4-FFF2-40B4-BE49-F238E27FC236}">
                  <a16:creationId xmlns:a16="http://schemas.microsoft.com/office/drawing/2014/main" id="{F170C0C8-3278-EB0F-6DD4-3F95EC59CB87}"/>
                </a:ext>
              </a:extLst>
            </p:cNvPr>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709;p139">
              <a:extLst>
                <a:ext uri="{FF2B5EF4-FFF2-40B4-BE49-F238E27FC236}">
                  <a16:creationId xmlns:a16="http://schemas.microsoft.com/office/drawing/2014/main" id="{3A00F453-FC70-E390-CD90-721B2F026B69}"/>
                </a:ext>
              </a:extLst>
            </p:cNvPr>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710;p139">
              <a:extLst>
                <a:ext uri="{FF2B5EF4-FFF2-40B4-BE49-F238E27FC236}">
                  <a16:creationId xmlns:a16="http://schemas.microsoft.com/office/drawing/2014/main" id="{1388A7D7-7592-C81A-8AA0-BEF0E1B64114}"/>
                </a:ext>
              </a:extLst>
            </p:cNvPr>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711;p139">
              <a:extLst>
                <a:ext uri="{FF2B5EF4-FFF2-40B4-BE49-F238E27FC236}">
                  <a16:creationId xmlns:a16="http://schemas.microsoft.com/office/drawing/2014/main" id="{57CAB615-88F9-7357-E0D5-E143B1CB111D}"/>
                </a:ext>
              </a:extLst>
            </p:cNvPr>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712;p139">
              <a:extLst>
                <a:ext uri="{FF2B5EF4-FFF2-40B4-BE49-F238E27FC236}">
                  <a16:creationId xmlns:a16="http://schemas.microsoft.com/office/drawing/2014/main" id="{1DC6A004-4833-4502-D578-8514B34891D2}"/>
                </a:ext>
              </a:extLst>
            </p:cNvPr>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713;p139">
              <a:extLst>
                <a:ext uri="{FF2B5EF4-FFF2-40B4-BE49-F238E27FC236}">
                  <a16:creationId xmlns:a16="http://schemas.microsoft.com/office/drawing/2014/main" id="{2010EFF3-B7D7-B7F7-3253-269667123CC9}"/>
                </a:ext>
              </a:extLst>
            </p:cNvPr>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714;p139">
              <a:extLst>
                <a:ext uri="{FF2B5EF4-FFF2-40B4-BE49-F238E27FC236}">
                  <a16:creationId xmlns:a16="http://schemas.microsoft.com/office/drawing/2014/main" id="{8524A812-C061-B5E2-A864-6463D0D32A0F}"/>
                </a:ext>
              </a:extLst>
            </p:cNvPr>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715;p139">
              <a:extLst>
                <a:ext uri="{FF2B5EF4-FFF2-40B4-BE49-F238E27FC236}">
                  <a16:creationId xmlns:a16="http://schemas.microsoft.com/office/drawing/2014/main" id="{CD64ABA1-87A9-2FFF-B07F-C749C151F666}"/>
                </a:ext>
              </a:extLst>
            </p:cNvPr>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716;p139">
              <a:extLst>
                <a:ext uri="{FF2B5EF4-FFF2-40B4-BE49-F238E27FC236}">
                  <a16:creationId xmlns:a16="http://schemas.microsoft.com/office/drawing/2014/main" id="{CED61BC4-BE67-5C74-320E-D4A11C050A6A}"/>
                </a:ext>
              </a:extLst>
            </p:cNvPr>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717;p139">
              <a:extLst>
                <a:ext uri="{FF2B5EF4-FFF2-40B4-BE49-F238E27FC236}">
                  <a16:creationId xmlns:a16="http://schemas.microsoft.com/office/drawing/2014/main" id="{2CEF205E-F7B7-029D-BE16-D3027CA71A13}"/>
                </a:ext>
              </a:extLst>
            </p:cNvPr>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718;p139">
              <a:extLst>
                <a:ext uri="{FF2B5EF4-FFF2-40B4-BE49-F238E27FC236}">
                  <a16:creationId xmlns:a16="http://schemas.microsoft.com/office/drawing/2014/main" id="{1AC624D7-5B89-B1E0-03A9-260E8C41573B}"/>
                </a:ext>
              </a:extLst>
            </p:cNvPr>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719;p139">
              <a:extLst>
                <a:ext uri="{FF2B5EF4-FFF2-40B4-BE49-F238E27FC236}">
                  <a16:creationId xmlns:a16="http://schemas.microsoft.com/office/drawing/2014/main" id="{5439BC1A-444E-B3CE-2B41-518CFEB497DD}"/>
                </a:ext>
              </a:extLst>
            </p:cNvPr>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720;p139">
              <a:extLst>
                <a:ext uri="{FF2B5EF4-FFF2-40B4-BE49-F238E27FC236}">
                  <a16:creationId xmlns:a16="http://schemas.microsoft.com/office/drawing/2014/main" id="{7482DA0D-6AB6-951B-F2AB-29C121F350C9}"/>
                </a:ext>
              </a:extLst>
            </p:cNvPr>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TextBox 123">
            <a:extLst>
              <a:ext uri="{FF2B5EF4-FFF2-40B4-BE49-F238E27FC236}">
                <a16:creationId xmlns:a16="http://schemas.microsoft.com/office/drawing/2014/main" id="{D51DA7C6-5E3A-5FAC-7FEF-21AB86506C75}"/>
              </a:ext>
            </a:extLst>
          </p:cNvPr>
          <p:cNvSpPr txBox="1"/>
          <p:nvPr/>
        </p:nvSpPr>
        <p:spPr>
          <a:xfrm>
            <a:off x="2684598" y="111744"/>
            <a:ext cx="4297680"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Strategic Focus Areas-2</a:t>
            </a:r>
          </a:p>
        </p:txBody>
      </p:sp>
      <p:pic>
        <p:nvPicPr>
          <p:cNvPr id="33" name="Picture 32">
            <a:extLst>
              <a:ext uri="{FF2B5EF4-FFF2-40B4-BE49-F238E27FC236}">
                <a16:creationId xmlns:a16="http://schemas.microsoft.com/office/drawing/2014/main" id="{D4CB6755-717A-5969-DD08-DB25F586FE1A}"/>
              </a:ext>
            </a:extLst>
          </p:cNvPr>
          <p:cNvPicPr>
            <a:picLocks noChangeAspect="1"/>
          </p:cNvPicPr>
          <p:nvPr/>
        </p:nvPicPr>
        <p:blipFill>
          <a:blip r:embed="rId2"/>
          <a:stretch>
            <a:fillRect/>
          </a:stretch>
        </p:blipFill>
        <p:spPr>
          <a:xfrm>
            <a:off x="3589811" y="2068516"/>
            <a:ext cx="1964378" cy="16633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081531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85000">
              <a:schemeClr val="accent1">
                <a:lumMod val="45000"/>
                <a:lumOff val="55000"/>
              </a:schemeClr>
            </a:gs>
            <a:gs pos="56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581DEA8-2CDD-E30F-3A74-1AC62F506EE5}"/>
            </a:ext>
          </a:extLst>
        </p:cNvPr>
        <p:cNvGrpSpPr/>
        <p:nvPr/>
      </p:nvGrpSpPr>
      <p:grpSpPr>
        <a:xfrm>
          <a:off x="0" y="0"/>
          <a:ext cx="0" cy="0"/>
          <a:chOff x="0" y="0"/>
          <a:chExt cx="0" cy="0"/>
        </a:xfrm>
      </p:grpSpPr>
      <p:cxnSp>
        <p:nvCxnSpPr>
          <p:cNvPr id="2" name="Google Shape;22781;p100">
            <a:extLst>
              <a:ext uri="{FF2B5EF4-FFF2-40B4-BE49-F238E27FC236}">
                <a16:creationId xmlns:a16="http://schemas.microsoft.com/office/drawing/2014/main" id="{128C0CA3-AC78-911F-EBAE-317DCA40A1A7}"/>
              </a:ext>
            </a:extLst>
          </p:cNvPr>
          <p:cNvCxnSpPr/>
          <p:nvPr/>
        </p:nvCxnSpPr>
        <p:spPr>
          <a:xfrm>
            <a:off x="2828975"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3" name="Google Shape;22782;p100">
            <a:extLst>
              <a:ext uri="{FF2B5EF4-FFF2-40B4-BE49-F238E27FC236}">
                <a16:creationId xmlns:a16="http://schemas.microsoft.com/office/drawing/2014/main" id="{5A31A046-A85A-9F0D-45EF-4805CBAFFBBF}"/>
              </a:ext>
            </a:extLst>
          </p:cNvPr>
          <p:cNvCxnSpPr/>
          <p:nvPr/>
        </p:nvCxnSpPr>
        <p:spPr>
          <a:xfrm rot="10800000" flipH="1">
            <a:off x="2828975"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4" name="Google Shape;22783;p100">
            <a:extLst>
              <a:ext uri="{FF2B5EF4-FFF2-40B4-BE49-F238E27FC236}">
                <a16:creationId xmlns:a16="http://schemas.microsoft.com/office/drawing/2014/main" id="{78799976-EE71-409E-DA67-27E8A98CD917}"/>
              </a:ext>
            </a:extLst>
          </p:cNvPr>
          <p:cNvCxnSpPr/>
          <p:nvPr/>
        </p:nvCxnSpPr>
        <p:spPr>
          <a:xfrm flipH="1">
            <a:off x="5423113"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5" name="Google Shape;22784;p100">
            <a:extLst>
              <a:ext uri="{FF2B5EF4-FFF2-40B4-BE49-F238E27FC236}">
                <a16:creationId xmlns:a16="http://schemas.microsoft.com/office/drawing/2014/main" id="{58F16E33-3C90-1B8F-62B2-7775E0ED5600}"/>
              </a:ext>
            </a:extLst>
          </p:cNvPr>
          <p:cNvCxnSpPr/>
          <p:nvPr/>
        </p:nvCxnSpPr>
        <p:spPr>
          <a:xfrm rot="10800000">
            <a:off x="5423113"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sp>
        <p:nvSpPr>
          <p:cNvPr id="6" name="Google Shape;23012;p100">
            <a:extLst>
              <a:ext uri="{FF2B5EF4-FFF2-40B4-BE49-F238E27FC236}">
                <a16:creationId xmlns:a16="http://schemas.microsoft.com/office/drawing/2014/main" id="{C7EAF260-BE7B-A8EC-6959-DAD90FEF5C51}"/>
              </a:ext>
            </a:extLst>
          </p:cNvPr>
          <p:cNvSpPr txBox="1"/>
          <p:nvPr/>
        </p:nvSpPr>
        <p:spPr>
          <a:xfrm>
            <a:off x="6309425" y="1666921"/>
            <a:ext cx="2524474" cy="293075"/>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Checkout Optimization</a:t>
            </a:r>
            <a:endParaRPr sz="1600"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7" name="Google Shape;23013;p100">
            <a:extLst>
              <a:ext uri="{FF2B5EF4-FFF2-40B4-BE49-F238E27FC236}">
                <a16:creationId xmlns:a16="http://schemas.microsoft.com/office/drawing/2014/main" id="{B26D5918-B10C-BE9E-C16F-22851D2AEC24}"/>
              </a:ext>
            </a:extLst>
          </p:cNvPr>
          <p:cNvSpPr txBox="1"/>
          <p:nvPr/>
        </p:nvSpPr>
        <p:spPr>
          <a:xfrm>
            <a:off x="6309430" y="1959996"/>
            <a:ext cx="2834569" cy="693300"/>
          </a:xfrm>
          <a:prstGeom prst="rect">
            <a:avLst/>
          </a:prstGeom>
          <a:noFill/>
          <a:ln>
            <a:noFill/>
          </a:ln>
        </p:spPr>
        <p:txBody>
          <a:bodyPr spcFirstLastPara="1" wrap="square" lIns="91425" tIns="91425" rIns="91425" bIns="91425" anchor="t" anchorCtr="0">
            <a:noAutofit/>
          </a:bodyPr>
          <a:lstStyle/>
          <a:p>
            <a:r>
              <a:rPr lang="en-US" sz="1200" dirty="0"/>
              <a:t>Simplify the checkout process to reduce cart abandonment rates.</a:t>
            </a:r>
            <a:endParaRPr sz="1200" dirty="0">
              <a:solidFill>
                <a:schemeClr val="tx1"/>
              </a:solidFill>
              <a:latin typeface="Aptos" panose="020B0004020202020204" pitchFamily="34" charset="0"/>
              <a:ea typeface="Poppins Light"/>
              <a:cs typeface="Poppins Light"/>
              <a:sym typeface="Poppins Light"/>
            </a:endParaRPr>
          </a:p>
        </p:txBody>
      </p:sp>
      <p:sp>
        <p:nvSpPr>
          <p:cNvPr id="8" name="Google Shape;23014;p100">
            <a:extLst>
              <a:ext uri="{FF2B5EF4-FFF2-40B4-BE49-F238E27FC236}">
                <a16:creationId xmlns:a16="http://schemas.microsoft.com/office/drawing/2014/main" id="{868F439D-AE15-14C5-A478-442497830A53}"/>
              </a:ext>
            </a:extLst>
          </p:cNvPr>
          <p:cNvSpPr txBox="1"/>
          <p:nvPr/>
        </p:nvSpPr>
        <p:spPr>
          <a:xfrm>
            <a:off x="6297613" y="3571143"/>
            <a:ext cx="3172390" cy="418163"/>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rPr>
              <a:t>Site Speed Optimization</a:t>
            </a:r>
            <a:endParaRPr lang="en-US" sz="1600"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endParaRPr>
          </a:p>
        </p:txBody>
      </p:sp>
      <p:sp>
        <p:nvSpPr>
          <p:cNvPr id="9" name="Google Shape;23015;p100">
            <a:extLst>
              <a:ext uri="{FF2B5EF4-FFF2-40B4-BE49-F238E27FC236}">
                <a16:creationId xmlns:a16="http://schemas.microsoft.com/office/drawing/2014/main" id="{42E491F5-0640-50AF-29E6-C88327C349F5}"/>
              </a:ext>
            </a:extLst>
          </p:cNvPr>
          <p:cNvSpPr txBox="1"/>
          <p:nvPr/>
        </p:nvSpPr>
        <p:spPr>
          <a:xfrm>
            <a:off x="6309449" y="3890321"/>
            <a:ext cx="2782957" cy="693300"/>
          </a:xfrm>
          <a:prstGeom prst="rect">
            <a:avLst/>
          </a:prstGeom>
          <a:noFill/>
          <a:ln>
            <a:noFill/>
          </a:ln>
        </p:spPr>
        <p:txBody>
          <a:bodyPr spcFirstLastPara="1" wrap="square" lIns="91425" tIns="91425" rIns="91425" bIns="91425" anchor="t" anchorCtr="0">
            <a:noAutofit/>
          </a:bodyPr>
          <a:lstStyle/>
          <a:p>
            <a:r>
              <a:rPr lang="en-US" sz="1200" dirty="0"/>
              <a:t>Improve website load times to enhance user experience and reduce bounce rates.</a:t>
            </a:r>
          </a:p>
        </p:txBody>
      </p:sp>
      <p:sp>
        <p:nvSpPr>
          <p:cNvPr id="10" name="Google Shape;23016;p100">
            <a:extLst>
              <a:ext uri="{FF2B5EF4-FFF2-40B4-BE49-F238E27FC236}">
                <a16:creationId xmlns:a16="http://schemas.microsoft.com/office/drawing/2014/main" id="{62A2228F-00BE-93B4-D913-B5CF283B1BD8}"/>
              </a:ext>
            </a:extLst>
          </p:cNvPr>
          <p:cNvSpPr txBox="1"/>
          <p:nvPr/>
        </p:nvSpPr>
        <p:spPr>
          <a:xfrm>
            <a:off x="564543" y="1670900"/>
            <a:ext cx="2264432" cy="289096"/>
          </a:xfrm>
          <a:prstGeom prst="rect">
            <a:avLst/>
          </a:prstGeom>
          <a:noFill/>
          <a:ln>
            <a:noFill/>
          </a:ln>
        </p:spPr>
        <p:txBody>
          <a:bodyPr spcFirstLastPara="1" wrap="square" lIns="91425" tIns="91425" rIns="91425" bIns="91425" anchor="t" anchorCtr="0">
            <a:noAutofit/>
          </a:bodyPr>
          <a:lstStyle/>
          <a:p>
            <a:pPr algn="r"/>
            <a:r>
              <a:rPr lang="en-US"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Mobile Optimization</a:t>
            </a:r>
            <a:endParaRPr sz="1600"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1" name="Google Shape;23017;p100">
            <a:extLst>
              <a:ext uri="{FF2B5EF4-FFF2-40B4-BE49-F238E27FC236}">
                <a16:creationId xmlns:a16="http://schemas.microsoft.com/office/drawing/2014/main" id="{52621E36-D34E-3C47-5DC8-274AC07DCAE5}"/>
              </a:ext>
            </a:extLst>
          </p:cNvPr>
          <p:cNvSpPr txBox="1"/>
          <p:nvPr/>
        </p:nvSpPr>
        <p:spPr>
          <a:xfrm>
            <a:off x="214685" y="1963975"/>
            <a:ext cx="2838616" cy="693300"/>
          </a:xfrm>
          <a:prstGeom prst="rect">
            <a:avLst/>
          </a:prstGeom>
          <a:noFill/>
          <a:ln>
            <a:noFill/>
          </a:ln>
        </p:spPr>
        <p:txBody>
          <a:bodyPr spcFirstLastPara="1" wrap="square" lIns="91425" tIns="91425" rIns="91425" bIns="91425" anchor="t" anchorCtr="0">
            <a:noAutofit/>
          </a:bodyPr>
          <a:lstStyle/>
          <a:p>
            <a:r>
              <a:rPr lang="en-US" sz="1200" dirty="0"/>
              <a:t>Prioritize mobile optimization to ensure a seamless shopping experience on all devices(Already desktop is good).</a:t>
            </a:r>
            <a:endParaRPr lang="en-US" sz="1200" dirty="0">
              <a:solidFill>
                <a:schemeClr val="tx1"/>
              </a:solidFill>
              <a:latin typeface="Aptos" panose="020B0004020202020204" pitchFamily="34" charset="0"/>
            </a:endParaRPr>
          </a:p>
        </p:txBody>
      </p:sp>
      <p:sp>
        <p:nvSpPr>
          <p:cNvPr id="12" name="Google Shape;23018;p100">
            <a:extLst>
              <a:ext uri="{FF2B5EF4-FFF2-40B4-BE49-F238E27FC236}">
                <a16:creationId xmlns:a16="http://schemas.microsoft.com/office/drawing/2014/main" id="{E9E36EED-F69E-BB09-2AE1-EED1B8932E08}"/>
              </a:ext>
            </a:extLst>
          </p:cNvPr>
          <p:cNvSpPr txBox="1"/>
          <p:nvPr/>
        </p:nvSpPr>
        <p:spPr>
          <a:xfrm>
            <a:off x="0" y="3601224"/>
            <a:ext cx="2828975" cy="358003"/>
          </a:xfrm>
          <a:prstGeom prst="rect">
            <a:avLst/>
          </a:prstGeom>
          <a:noFill/>
          <a:ln>
            <a:noFill/>
          </a:ln>
        </p:spPr>
        <p:txBody>
          <a:bodyPr spcFirstLastPara="1" wrap="square" lIns="91425" tIns="91425" rIns="91425" bIns="91425" anchor="t" anchorCtr="0">
            <a:noAutofit/>
          </a:bodyPr>
          <a:lstStyle/>
          <a:p>
            <a:pPr algn="r"/>
            <a:r>
              <a:rPr lang="en-US" sz="1600" b="1" dirty="0">
                <a:effectLst>
                  <a:outerShdw blurRad="38100" dist="38100" dir="2700000" algn="tl">
                    <a:srgbClr val="000000">
                      <a:alpha val="43137"/>
                    </a:srgbClr>
                  </a:outerShdw>
                </a:effectLst>
                <a:latin typeface="Aptos" panose="020B0004020202020204" pitchFamily="34" charset="0"/>
              </a:rPr>
              <a:t>Personalized Suggestions</a:t>
            </a:r>
            <a:endParaRPr lang="en-IN" sz="1600" dirty="0">
              <a:solidFill>
                <a:srgbClr val="3F4D53"/>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3" name="Google Shape;23019;p100">
            <a:extLst>
              <a:ext uri="{FF2B5EF4-FFF2-40B4-BE49-F238E27FC236}">
                <a16:creationId xmlns:a16="http://schemas.microsoft.com/office/drawing/2014/main" id="{3BCCF5D3-555B-4423-9BAB-433B3D0365F7}"/>
              </a:ext>
            </a:extLst>
          </p:cNvPr>
          <p:cNvSpPr txBox="1"/>
          <p:nvPr/>
        </p:nvSpPr>
        <p:spPr>
          <a:xfrm>
            <a:off x="214685" y="3894300"/>
            <a:ext cx="2782957" cy="693300"/>
          </a:xfrm>
          <a:prstGeom prst="rect">
            <a:avLst/>
          </a:prstGeom>
          <a:noFill/>
          <a:ln>
            <a:noFill/>
          </a:ln>
        </p:spPr>
        <p:txBody>
          <a:bodyPr spcFirstLastPara="1" wrap="square" lIns="91425" tIns="91425" rIns="91425" bIns="91425" anchor="t" anchorCtr="0">
            <a:noAutofit/>
          </a:bodyPr>
          <a:lstStyle/>
          <a:p>
            <a:r>
              <a:rPr lang="en-US" sz="1200" dirty="0"/>
              <a:t>Leverage AI-powered recommendation engines to provide personalized product suggestions.</a:t>
            </a:r>
            <a:endParaRPr sz="1200" dirty="0">
              <a:solidFill>
                <a:schemeClr val="tx1"/>
              </a:solidFill>
              <a:latin typeface="Aptos" panose="020B0004020202020204" pitchFamily="34" charset="0"/>
              <a:ea typeface="Poppins Light"/>
              <a:cs typeface="Poppins Light"/>
              <a:sym typeface="Poppins Light"/>
            </a:endParaRPr>
          </a:p>
        </p:txBody>
      </p:sp>
      <p:sp>
        <p:nvSpPr>
          <p:cNvPr id="15" name="Google Shape;23021;p100">
            <a:extLst>
              <a:ext uri="{FF2B5EF4-FFF2-40B4-BE49-F238E27FC236}">
                <a16:creationId xmlns:a16="http://schemas.microsoft.com/office/drawing/2014/main" id="{44935FC3-4C21-3E36-61DB-3E01998D1888}"/>
              </a:ext>
            </a:extLst>
          </p:cNvPr>
          <p:cNvSpPr/>
          <p:nvPr/>
        </p:nvSpPr>
        <p:spPr>
          <a:xfrm>
            <a:off x="2163026"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7" name="Google Shape;23023;p100">
            <a:extLst>
              <a:ext uri="{FF2B5EF4-FFF2-40B4-BE49-F238E27FC236}">
                <a16:creationId xmlns:a16="http://schemas.microsoft.com/office/drawing/2014/main" id="{D5DE7F46-E04F-ED54-1539-8903CE4D833A}"/>
              </a:ext>
            </a:extLst>
          </p:cNvPr>
          <p:cNvGrpSpPr/>
          <p:nvPr/>
        </p:nvGrpSpPr>
        <p:grpSpPr>
          <a:xfrm>
            <a:off x="6315751" y="2999076"/>
            <a:ext cx="665955" cy="576781"/>
            <a:chOff x="6315751" y="2999076"/>
            <a:chExt cx="665955" cy="576781"/>
          </a:xfrm>
        </p:grpSpPr>
        <p:sp>
          <p:nvSpPr>
            <p:cNvPr id="18" name="Google Shape;23024;p100">
              <a:extLst>
                <a:ext uri="{FF2B5EF4-FFF2-40B4-BE49-F238E27FC236}">
                  <a16:creationId xmlns:a16="http://schemas.microsoft.com/office/drawing/2014/main" id="{2F8F99B1-5ADD-9C13-5D8B-C3C2205A55F1}"/>
                </a:ext>
              </a:extLst>
            </p:cNvPr>
            <p:cNvSpPr/>
            <p:nvPr/>
          </p:nvSpPr>
          <p:spPr>
            <a:xfrm>
              <a:off x="6315751"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9" name="Google Shape;23025;p100">
              <a:extLst>
                <a:ext uri="{FF2B5EF4-FFF2-40B4-BE49-F238E27FC236}">
                  <a16:creationId xmlns:a16="http://schemas.microsoft.com/office/drawing/2014/main" id="{71522E09-8964-32C9-F851-B18E4E410D66}"/>
                </a:ext>
              </a:extLst>
            </p:cNvPr>
            <p:cNvGrpSpPr/>
            <p:nvPr/>
          </p:nvGrpSpPr>
          <p:grpSpPr>
            <a:xfrm>
              <a:off x="6512109" y="3423878"/>
              <a:ext cx="168908" cy="13111"/>
              <a:chOff x="5808325" y="4519950"/>
              <a:chExt cx="137525" cy="10675"/>
            </a:xfrm>
          </p:grpSpPr>
          <p:sp>
            <p:nvSpPr>
              <p:cNvPr id="21" name="Google Shape;23027;p100">
                <a:extLst>
                  <a:ext uri="{FF2B5EF4-FFF2-40B4-BE49-F238E27FC236}">
                    <a16:creationId xmlns:a16="http://schemas.microsoft.com/office/drawing/2014/main" id="{F943E6AB-1987-FB49-F514-A68318A32CC3}"/>
                  </a:ext>
                </a:extLst>
              </p:cNvPr>
              <p:cNvSpPr/>
              <p:nvPr/>
            </p:nvSpPr>
            <p:spPr>
              <a:xfrm>
                <a:off x="5829375" y="4519950"/>
                <a:ext cx="95375" cy="10675"/>
              </a:xfrm>
              <a:custGeom>
                <a:avLst/>
                <a:gdLst/>
                <a:ahLst/>
                <a:cxnLst/>
                <a:rect l="l" t="t" r="r" b="b"/>
                <a:pathLst>
                  <a:path w="3815" h="427" extrusionOk="0">
                    <a:moveTo>
                      <a:pt x="0" y="1"/>
                    </a:moveTo>
                    <a:lnTo>
                      <a:pt x="0" y="427"/>
                    </a:lnTo>
                    <a:lnTo>
                      <a:pt x="3815" y="427"/>
                    </a:lnTo>
                    <a:lnTo>
                      <a:pt x="3815"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23028;p100">
                <a:extLst>
                  <a:ext uri="{FF2B5EF4-FFF2-40B4-BE49-F238E27FC236}">
                    <a16:creationId xmlns:a16="http://schemas.microsoft.com/office/drawing/2014/main" id="{879632DD-49E8-7F3F-00FB-8C9E606D2066}"/>
                  </a:ext>
                </a:extLst>
              </p:cNvPr>
              <p:cNvSpPr/>
              <p:nvPr/>
            </p:nvSpPr>
            <p:spPr>
              <a:xfrm>
                <a:off x="5808325" y="4519950"/>
                <a:ext cx="10650" cy="10675"/>
              </a:xfrm>
              <a:custGeom>
                <a:avLst/>
                <a:gdLst/>
                <a:ahLst/>
                <a:cxnLst/>
                <a:rect l="l" t="t" r="r" b="b"/>
                <a:pathLst>
                  <a:path w="426" h="427" extrusionOk="0">
                    <a:moveTo>
                      <a:pt x="213" y="1"/>
                    </a:moveTo>
                    <a:cubicBezTo>
                      <a:pt x="97" y="1"/>
                      <a:pt x="0" y="98"/>
                      <a:pt x="0" y="214"/>
                    </a:cubicBezTo>
                    <a:cubicBezTo>
                      <a:pt x="0" y="329"/>
                      <a:pt x="97" y="427"/>
                      <a:pt x="213" y="427"/>
                    </a:cubicBezTo>
                    <a:cubicBezTo>
                      <a:pt x="328" y="427"/>
                      <a:pt x="426" y="329"/>
                      <a:pt x="426" y="214"/>
                    </a:cubicBezTo>
                    <a:cubicBezTo>
                      <a:pt x="426" y="98"/>
                      <a:pt x="328" y="1"/>
                      <a:pt x="213"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23029;p100">
                <a:extLst>
                  <a:ext uri="{FF2B5EF4-FFF2-40B4-BE49-F238E27FC236}">
                    <a16:creationId xmlns:a16="http://schemas.microsoft.com/office/drawing/2014/main" id="{639514F2-181C-F9C6-E2B6-C356F48D81A2}"/>
                  </a:ext>
                </a:extLst>
              </p:cNvPr>
              <p:cNvSpPr/>
              <p:nvPr/>
            </p:nvSpPr>
            <p:spPr>
              <a:xfrm>
                <a:off x="5935375" y="4519950"/>
                <a:ext cx="10475" cy="10675"/>
              </a:xfrm>
              <a:custGeom>
                <a:avLst/>
                <a:gdLst/>
                <a:ahLst/>
                <a:cxnLst/>
                <a:rect l="l" t="t" r="r" b="b"/>
                <a:pathLst>
                  <a:path w="419" h="427" extrusionOk="0">
                    <a:moveTo>
                      <a:pt x="205" y="1"/>
                    </a:moveTo>
                    <a:cubicBezTo>
                      <a:pt x="89" y="1"/>
                      <a:pt x="1" y="98"/>
                      <a:pt x="1" y="214"/>
                    </a:cubicBezTo>
                    <a:cubicBezTo>
                      <a:pt x="1" y="329"/>
                      <a:pt x="89" y="427"/>
                      <a:pt x="205" y="427"/>
                    </a:cubicBezTo>
                    <a:cubicBezTo>
                      <a:pt x="329" y="427"/>
                      <a:pt x="418" y="329"/>
                      <a:pt x="418" y="214"/>
                    </a:cubicBezTo>
                    <a:cubicBezTo>
                      <a:pt x="418" y="98"/>
                      <a:pt x="329" y="1"/>
                      <a:pt x="205"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25" name="Google Shape;23031;p100">
            <a:extLst>
              <a:ext uri="{FF2B5EF4-FFF2-40B4-BE49-F238E27FC236}">
                <a16:creationId xmlns:a16="http://schemas.microsoft.com/office/drawing/2014/main" id="{080119CB-3D0C-28F5-1D6D-9D1B7A6ADB2C}"/>
              </a:ext>
            </a:extLst>
          </p:cNvPr>
          <p:cNvSpPr/>
          <p:nvPr/>
        </p:nvSpPr>
        <p:spPr>
          <a:xfrm>
            <a:off x="2163026"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7" name="Google Shape;23033;p100">
            <a:extLst>
              <a:ext uri="{FF2B5EF4-FFF2-40B4-BE49-F238E27FC236}">
                <a16:creationId xmlns:a16="http://schemas.microsoft.com/office/drawing/2014/main" id="{BA3D4570-DE80-347F-4C54-FBEB4AAD406C}"/>
              </a:ext>
            </a:extLst>
          </p:cNvPr>
          <p:cNvGrpSpPr/>
          <p:nvPr/>
        </p:nvGrpSpPr>
        <p:grpSpPr>
          <a:xfrm>
            <a:off x="6315751" y="1060626"/>
            <a:ext cx="665955" cy="576781"/>
            <a:chOff x="6315751" y="1060626"/>
            <a:chExt cx="665955" cy="576781"/>
          </a:xfrm>
        </p:grpSpPr>
        <p:sp>
          <p:nvSpPr>
            <p:cNvPr id="28" name="Google Shape;23034;p100">
              <a:extLst>
                <a:ext uri="{FF2B5EF4-FFF2-40B4-BE49-F238E27FC236}">
                  <a16:creationId xmlns:a16="http://schemas.microsoft.com/office/drawing/2014/main" id="{33EE2BB9-D998-3728-28F9-DA24E8DB6A91}"/>
                </a:ext>
              </a:extLst>
            </p:cNvPr>
            <p:cNvSpPr/>
            <p:nvPr/>
          </p:nvSpPr>
          <p:spPr>
            <a:xfrm>
              <a:off x="6315751"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23038;p100">
              <a:extLst>
                <a:ext uri="{FF2B5EF4-FFF2-40B4-BE49-F238E27FC236}">
                  <a16:creationId xmlns:a16="http://schemas.microsoft.com/office/drawing/2014/main" id="{12838BFF-7743-B894-B8D2-F64845B563BD}"/>
                </a:ext>
              </a:extLst>
            </p:cNvPr>
            <p:cNvSpPr/>
            <p:nvPr/>
          </p:nvSpPr>
          <p:spPr>
            <a:xfrm>
              <a:off x="6713665" y="1492015"/>
              <a:ext cx="13111" cy="13111"/>
            </a:xfrm>
            <a:custGeom>
              <a:avLst/>
              <a:gdLst/>
              <a:ahLst/>
              <a:cxnLst/>
              <a:rect l="l" t="t" r="r" b="b"/>
              <a:pathLst>
                <a:path w="427" h="427" extrusionOk="0">
                  <a:moveTo>
                    <a:pt x="214" y="1"/>
                  </a:moveTo>
                  <a:cubicBezTo>
                    <a:pt x="98" y="1"/>
                    <a:pt x="1" y="98"/>
                    <a:pt x="1" y="214"/>
                  </a:cubicBezTo>
                  <a:cubicBezTo>
                    <a:pt x="1" y="329"/>
                    <a:pt x="98" y="427"/>
                    <a:pt x="214" y="427"/>
                  </a:cubicBezTo>
                  <a:cubicBezTo>
                    <a:pt x="329" y="427"/>
                    <a:pt x="427" y="329"/>
                    <a:pt x="427" y="214"/>
                  </a:cubicBezTo>
                  <a:cubicBezTo>
                    <a:pt x="427" y="98"/>
                    <a:pt x="329" y="1"/>
                    <a:pt x="214"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Google Shape;23041;p100">
            <a:extLst>
              <a:ext uri="{FF2B5EF4-FFF2-40B4-BE49-F238E27FC236}">
                <a16:creationId xmlns:a16="http://schemas.microsoft.com/office/drawing/2014/main" id="{7208FC9A-F46E-FB1A-D147-D0FCAF8447E9}"/>
              </a:ext>
            </a:extLst>
          </p:cNvPr>
          <p:cNvGrpSpPr/>
          <p:nvPr/>
        </p:nvGrpSpPr>
        <p:grpSpPr>
          <a:xfrm>
            <a:off x="4081620" y="2268564"/>
            <a:ext cx="1131531" cy="1265679"/>
            <a:chOff x="4081620" y="2291733"/>
            <a:chExt cx="1131531" cy="1265679"/>
          </a:xfrm>
        </p:grpSpPr>
        <p:sp>
          <p:nvSpPr>
            <p:cNvPr id="36" name="Google Shape;23042;p100">
              <a:extLst>
                <a:ext uri="{FF2B5EF4-FFF2-40B4-BE49-F238E27FC236}">
                  <a16:creationId xmlns:a16="http://schemas.microsoft.com/office/drawing/2014/main" id="{358C17C9-517B-C1D3-17DB-A59FE34A26B0}"/>
                </a:ext>
              </a:extLst>
            </p:cNvPr>
            <p:cNvSpPr/>
            <p:nvPr/>
          </p:nvSpPr>
          <p:spPr>
            <a:xfrm>
              <a:off x="4458373" y="2291733"/>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23043;p100">
              <a:extLst>
                <a:ext uri="{FF2B5EF4-FFF2-40B4-BE49-F238E27FC236}">
                  <a16:creationId xmlns:a16="http://schemas.microsoft.com/office/drawing/2014/main" id="{938DF58E-6107-0F69-C0B6-2894A1430BEF}"/>
                </a:ext>
              </a:extLst>
            </p:cNvPr>
            <p:cNvSpPr/>
            <p:nvPr/>
          </p:nvSpPr>
          <p:spPr>
            <a:xfrm>
              <a:off x="456670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23044;p100">
              <a:extLst>
                <a:ext uri="{FF2B5EF4-FFF2-40B4-BE49-F238E27FC236}">
                  <a16:creationId xmlns:a16="http://schemas.microsoft.com/office/drawing/2014/main" id="{0D52B250-BDF2-8FED-33DE-985358E292C4}"/>
                </a:ext>
              </a:extLst>
            </p:cNvPr>
            <p:cNvSpPr/>
            <p:nvPr/>
          </p:nvSpPr>
          <p:spPr>
            <a:xfrm>
              <a:off x="467389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23045;p100">
              <a:extLst>
                <a:ext uri="{FF2B5EF4-FFF2-40B4-BE49-F238E27FC236}">
                  <a16:creationId xmlns:a16="http://schemas.microsoft.com/office/drawing/2014/main" id="{BB69A369-86F7-37D0-E560-4C5E1A067ED4}"/>
                </a:ext>
              </a:extLst>
            </p:cNvPr>
            <p:cNvSpPr/>
            <p:nvPr/>
          </p:nvSpPr>
          <p:spPr>
            <a:xfrm>
              <a:off x="4782104" y="2291733"/>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23046;p100">
              <a:extLst>
                <a:ext uri="{FF2B5EF4-FFF2-40B4-BE49-F238E27FC236}">
                  <a16:creationId xmlns:a16="http://schemas.microsoft.com/office/drawing/2014/main" id="{37ADA8E7-B589-1E31-CF05-13B7D6875E78}"/>
                </a:ext>
              </a:extLst>
            </p:cNvPr>
            <p:cNvSpPr/>
            <p:nvPr/>
          </p:nvSpPr>
          <p:spPr>
            <a:xfrm>
              <a:off x="4458373" y="2400067"/>
              <a:ext cx="54294" cy="53150"/>
            </a:xfrm>
            <a:custGeom>
              <a:avLst/>
              <a:gdLst/>
              <a:ahLst/>
              <a:cxnLst/>
              <a:rect l="l" t="t" r="r" b="b"/>
              <a:pathLst>
                <a:path w="427" h="418" extrusionOk="0">
                  <a:moveTo>
                    <a:pt x="1" y="0"/>
                  </a:moveTo>
                  <a:lnTo>
                    <a:pt x="1"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23047;p100">
              <a:extLst>
                <a:ext uri="{FF2B5EF4-FFF2-40B4-BE49-F238E27FC236}">
                  <a16:creationId xmlns:a16="http://schemas.microsoft.com/office/drawing/2014/main" id="{4BE8F2C2-78F7-EDE2-9857-EEAE90B54D72}"/>
                </a:ext>
              </a:extLst>
            </p:cNvPr>
            <p:cNvSpPr/>
            <p:nvPr/>
          </p:nvSpPr>
          <p:spPr>
            <a:xfrm>
              <a:off x="456670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23048;p100">
              <a:extLst>
                <a:ext uri="{FF2B5EF4-FFF2-40B4-BE49-F238E27FC236}">
                  <a16:creationId xmlns:a16="http://schemas.microsoft.com/office/drawing/2014/main" id="{0BC4CB74-5985-E88D-EB77-B6B8E7DC6735}"/>
                </a:ext>
              </a:extLst>
            </p:cNvPr>
            <p:cNvSpPr/>
            <p:nvPr/>
          </p:nvSpPr>
          <p:spPr>
            <a:xfrm>
              <a:off x="467389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23049;p100">
              <a:extLst>
                <a:ext uri="{FF2B5EF4-FFF2-40B4-BE49-F238E27FC236}">
                  <a16:creationId xmlns:a16="http://schemas.microsoft.com/office/drawing/2014/main" id="{4056ED64-71E9-CBC8-DC6C-08F2A42F172E}"/>
                </a:ext>
              </a:extLst>
            </p:cNvPr>
            <p:cNvSpPr/>
            <p:nvPr/>
          </p:nvSpPr>
          <p:spPr>
            <a:xfrm>
              <a:off x="4782104" y="2400067"/>
              <a:ext cx="53150" cy="53150"/>
            </a:xfrm>
            <a:custGeom>
              <a:avLst/>
              <a:gdLst/>
              <a:ahLst/>
              <a:cxnLst/>
              <a:rect l="l" t="t" r="r" b="b"/>
              <a:pathLst>
                <a:path w="418" h="418" extrusionOk="0">
                  <a:moveTo>
                    <a:pt x="1" y="0"/>
                  </a:moveTo>
                  <a:lnTo>
                    <a:pt x="1" y="417"/>
                  </a:lnTo>
                  <a:lnTo>
                    <a:pt x="418" y="417"/>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23050;p100">
              <a:extLst>
                <a:ext uri="{FF2B5EF4-FFF2-40B4-BE49-F238E27FC236}">
                  <a16:creationId xmlns:a16="http://schemas.microsoft.com/office/drawing/2014/main" id="{0CC2B808-F75E-1B28-4B51-BDCD423381DB}"/>
                </a:ext>
              </a:extLst>
            </p:cNvPr>
            <p:cNvSpPr/>
            <p:nvPr/>
          </p:nvSpPr>
          <p:spPr>
            <a:xfrm>
              <a:off x="4458373" y="250725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23051;p100">
              <a:extLst>
                <a:ext uri="{FF2B5EF4-FFF2-40B4-BE49-F238E27FC236}">
                  <a16:creationId xmlns:a16="http://schemas.microsoft.com/office/drawing/2014/main" id="{2FF396D1-2A3E-0D2D-85CD-D5D2BBF2452E}"/>
                </a:ext>
              </a:extLst>
            </p:cNvPr>
            <p:cNvSpPr/>
            <p:nvPr/>
          </p:nvSpPr>
          <p:spPr>
            <a:xfrm>
              <a:off x="456670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23052;p100">
              <a:extLst>
                <a:ext uri="{FF2B5EF4-FFF2-40B4-BE49-F238E27FC236}">
                  <a16:creationId xmlns:a16="http://schemas.microsoft.com/office/drawing/2014/main" id="{D6EC807C-1326-FB06-2A33-DF77F7997F8D}"/>
                </a:ext>
              </a:extLst>
            </p:cNvPr>
            <p:cNvSpPr/>
            <p:nvPr/>
          </p:nvSpPr>
          <p:spPr>
            <a:xfrm>
              <a:off x="467389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23053;p100">
              <a:extLst>
                <a:ext uri="{FF2B5EF4-FFF2-40B4-BE49-F238E27FC236}">
                  <a16:creationId xmlns:a16="http://schemas.microsoft.com/office/drawing/2014/main" id="{3490A66F-8D7F-6C21-2DD0-06AAE7A58F9A}"/>
                </a:ext>
              </a:extLst>
            </p:cNvPr>
            <p:cNvSpPr/>
            <p:nvPr/>
          </p:nvSpPr>
          <p:spPr>
            <a:xfrm>
              <a:off x="4782104" y="2507257"/>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23054;p100">
              <a:extLst>
                <a:ext uri="{FF2B5EF4-FFF2-40B4-BE49-F238E27FC236}">
                  <a16:creationId xmlns:a16="http://schemas.microsoft.com/office/drawing/2014/main" id="{B6C87FB1-6EFD-2061-296B-3C09A3F1BEE1}"/>
                </a:ext>
              </a:extLst>
            </p:cNvPr>
            <p:cNvSpPr/>
            <p:nvPr/>
          </p:nvSpPr>
          <p:spPr>
            <a:xfrm>
              <a:off x="4458373" y="2615464"/>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23055;p100">
              <a:extLst>
                <a:ext uri="{FF2B5EF4-FFF2-40B4-BE49-F238E27FC236}">
                  <a16:creationId xmlns:a16="http://schemas.microsoft.com/office/drawing/2014/main" id="{FFFE3C79-F8F2-C0A4-B4F9-D5C8B48BE901}"/>
                </a:ext>
              </a:extLst>
            </p:cNvPr>
            <p:cNvSpPr/>
            <p:nvPr/>
          </p:nvSpPr>
          <p:spPr>
            <a:xfrm>
              <a:off x="456670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23056;p100">
              <a:extLst>
                <a:ext uri="{FF2B5EF4-FFF2-40B4-BE49-F238E27FC236}">
                  <a16:creationId xmlns:a16="http://schemas.microsoft.com/office/drawing/2014/main" id="{0A9BF4D1-0634-A773-6A72-055AB9A63EC6}"/>
                </a:ext>
              </a:extLst>
            </p:cNvPr>
            <p:cNvSpPr/>
            <p:nvPr/>
          </p:nvSpPr>
          <p:spPr>
            <a:xfrm>
              <a:off x="467389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23057;p100">
              <a:extLst>
                <a:ext uri="{FF2B5EF4-FFF2-40B4-BE49-F238E27FC236}">
                  <a16:creationId xmlns:a16="http://schemas.microsoft.com/office/drawing/2014/main" id="{4321DA5C-4C51-C314-9385-BFDFB0EBD43B}"/>
                </a:ext>
              </a:extLst>
            </p:cNvPr>
            <p:cNvSpPr/>
            <p:nvPr/>
          </p:nvSpPr>
          <p:spPr>
            <a:xfrm>
              <a:off x="4782104" y="2615464"/>
              <a:ext cx="53150" cy="53150"/>
            </a:xfrm>
            <a:custGeom>
              <a:avLst/>
              <a:gdLst/>
              <a:ahLst/>
              <a:cxnLst/>
              <a:rect l="l" t="t" r="r" b="b"/>
              <a:pathLst>
                <a:path w="418" h="418" extrusionOk="0">
                  <a:moveTo>
                    <a:pt x="1" y="1"/>
                  </a:moveTo>
                  <a:lnTo>
                    <a:pt x="1" y="417"/>
                  </a:lnTo>
                  <a:lnTo>
                    <a:pt x="418" y="41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23058;p100">
              <a:extLst>
                <a:ext uri="{FF2B5EF4-FFF2-40B4-BE49-F238E27FC236}">
                  <a16:creationId xmlns:a16="http://schemas.microsoft.com/office/drawing/2014/main" id="{9FFE9FD5-FAFF-D22D-1F4D-A27CFC17E984}"/>
                </a:ext>
              </a:extLst>
            </p:cNvPr>
            <p:cNvSpPr/>
            <p:nvPr/>
          </p:nvSpPr>
          <p:spPr>
            <a:xfrm>
              <a:off x="4458373" y="2722654"/>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23059;p100">
              <a:extLst>
                <a:ext uri="{FF2B5EF4-FFF2-40B4-BE49-F238E27FC236}">
                  <a16:creationId xmlns:a16="http://schemas.microsoft.com/office/drawing/2014/main" id="{BD5D3637-0F71-F9CB-365C-B8199A305F88}"/>
                </a:ext>
              </a:extLst>
            </p:cNvPr>
            <p:cNvSpPr/>
            <p:nvPr/>
          </p:nvSpPr>
          <p:spPr>
            <a:xfrm>
              <a:off x="456670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23060;p100">
              <a:extLst>
                <a:ext uri="{FF2B5EF4-FFF2-40B4-BE49-F238E27FC236}">
                  <a16:creationId xmlns:a16="http://schemas.microsoft.com/office/drawing/2014/main" id="{DE5F348D-85CA-A6E2-0C09-28A148AF1D82}"/>
                </a:ext>
              </a:extLst>
            </p:cNvPr>
            <p:cNvSpPr/>
            <p:nvPr/>
          </p:nvSpPr>
          <p:spPr>
            <a:xfrm>
              <a:off x="4081620" y="285692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23061;p100">
              <a:extLst>
                <a:ext uri="{FF2B5EF4-FFF2-40B4-BE49-F238E27FC236}">
                  <a16:creationId xmlns:a16="http://schemas.microsoft.com/office/drawing/2014/main" id="{B9FCCF7B-47BD-314A-ABFF-D5D556C49E24}"/>
                </a:ext>
              </a:extLst>
            </p:cNvPr>
            <p:cNvSpPr/>
            <p:nvPr/>
          </p:nvSpPr>
          <p:spPr>
            <a:xfrm>
              <a:off x="4189954"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23062;p100">
              <a:extLst>
                <a:ext uri="{FF2B5EF4-FFF2-40B4-BE49-F238E27FC236}">
                  <a16:creationId xmlns:a16="http://schemas.microsoft.com/office/drawing/2014/main" id="{9C92BFAF-BDFD-E7AC-0F11-AAF35704D3F4}"/>
                </a:ext>
              </a:extLst>
            </p:cNvPr>
            <p:cNvSpPr/>
            <p:nvPr/>
          </p:nvSpPr>
          <p:spPr>
            <a:xfrm>
              <a:off x="4081620" y="2965134"/>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23063;p100">
              <a:extLst>
                <a:ext uri="{FF2B5EF4-FFF2-40B4-BE49-F238E27FC236}">
                  <a16:creationId xmlns:a16="http://schemas.microsoft.com/office/drawing/2014/main" id="{005833E1-0BAE-F49B-8F52-D97B336208D1}"/>
                </a:ext>
              </a:extLst>
            </p:cNvPr>
            <p:cNvSpPr/>
            <p:nvPr/>
          </p:nvSpPr>
          <p:spPr>
            <a:xfrm>
              <a:off x="4189954"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23064;p100">
              <a:extLst>
                <a:ext uri="{FF2B5EF4-FFF2-40B4-BE49-F238E27FC236}">
                  <a16:creationId xmlns:a16="http://schemas.microsoft.com/office/drawing/2014/main" id="{202197BF-059F-E544-9F36-990FB3DF3D7E}"/>
                </a:ext>
              </a:extLst>
            </p:cNvPr>
            <p:cNvSpPr/>
            <p:nvPr/>
          </p:nvSpPr>
          <p:spPr>
            <a:xfrm>
              <a:off x="4081620" y="307232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23065;p100">
              <a:extLst>
                <a:ext uri="{FF2B5EF4-FFF2-40B4-BE49-F238E27FC236}">
                  <a16:creationId xmlns:a16="http://schemas.microsoft.com/office/drawing/2014/main" id="{1134C241-FA7A-9EBD-406A-3E7DAA45165D}"/>
                </a:ext>
              </a:extLst>
            </p:cNvPr>
            <p:cNvSpPr/>
            <p:nvPr/>
          </p:nvSpPr>
          <p:spPr>
            <a:xfrm>
              <a:off x="4189954"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23066;p100">
              <a:extLst>
                <a:ext uri="{FF2B5EF4-FFF2-40B4-BE49-F238E27FC236}">
                  <a16:creationId xmlns:a16="http://schemas.microsoft.com/office/drawing/2014/main" id="{36E18E05-5997-811A-89A5-A0382255A3B9}"/>
                </a:ext>
              </a:extLst>
            </p:cNvPr>
            <p:cNvSpPr/>
            <p:nvPr/>
          </p:nvSpPr>
          <p:spPr>
            <a:xfrm>
              <a:off x="4081620" y="3180531"/>
              <a:ext cx="54294" cy="53277"/>
            </a:xfrm>
            <a:custGeom>
              <a:avLst/>
              <a:gdLst/>
              <a:ahLst/>
              <a:cxnLst/>
              <a:rect l="l" t="t" r="r" b="b"/>
              <a:pathLst>
                <a:path w="427" h="419" extrusionOk="0">
                  <a:moveTo>
                    <a:pt x="1" y="1"/>
                  </a:moveTo>
                  <a:lnTo>
                    <a:pt x="1"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23067;p100">
              <a:extLst>
                <a:ext uri="{FF2B5EF4-FFF2-40B4-BE49-F238E27FC236}">
                  <a16:creationId xmlns:a16="http://schemas.microsoft.com/office/drawing/2014/main" id="{FE16F0EE-6B26-1D2E-D6D4-3E3F66FC6ECE}"/>
                </a:ext>
              </a:extLst>
            </p:cNvPr>
            <p:cNvSpPr/>
            <p:nvPr/>
          </p:nvSpPr>
          <p:spPr>
            <a:xfrm>
              <a:off x="4189954"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23068;p100">
              <a:extLst>
                <a:ext uri="{FF2B5EF4-FFF2-40B4-BE49-F238E27FC236}">
                  <a16:creationId xmlns:a16="http://schemas.microsoft.com/office/drawing/2014/main" id="{3F987F79-1F4A-DC79-ACE4-456C72765396}"/>
                </a:ext>
              </a:extLst>
            </p:cNvPr>
            <p:cNvSpPr/>
            <p:nvPr/>
          </p:nvSpPr>
          <p:spPr>
            <a:xfrm>
              <a:off x="4081620" y="328772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23069;p100">
              <a:extLst>
                <a:ext uri="{FF2B5EF4-FFF2-40B4-BE49-F238E27FC236}">
                  <a16:creationId xmlns:a16="http://schemas.microsoft.com/office/drawing/2014/main" id="{BAB0EA1B-E6E1-6FD5-DF9F-908217FF4FB6}"/>
                </a:ext>
              </a:extLst>
            </p:cNvPr>
            <p:cNvSpPr/>
            <p:nvPr/>
          </p:nvSpPr>
          <p:spPr>
            <a:xfrm>
              <a:off x="4189954"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23070;p100">
              <a:extLst>
                <a:ext uri="{FF2B5EF4-FFF2-40B4-BE49-F238E27FC236}">
                  <a16:creationId xmlns:a16="http://schemas.microsoft.com/office/drawing/2014/main" id="{E5F597FB-32D3-0AF8-6FF2-046CAFD4EF9B}"/>
                </a:ext>
              </a:extLst>
            </p:cNvPr>
            <p:cNvSpPr/>
            <p:nvPr/>
          </p:nvSpPr>
          <p:spPr>
            <a:xfrm>
              <a:off x="4081620" y="3396056"/>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23071;p100">
              <a:extLst>
                <a:ext uri="{FF2B5EF4-FFF2-40B4-BE49-F238E27FC236}">
                  <a16:creationId xmlns:a16="http://schemas.microsoft.com/office/drawing/2014/main" id="{6A862E31-9896-EDF3-BC65-76172B84E760}"/>
                </a:ext>
              </a:extLst>
            </p:cNvPr>
            <p:cNvSpPr/>
            <p:nvPr/>
          </p:nvSpPr>
          <p:spPr>
            <a:xfrm>
              <a:off x="4189954"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23072;p100">
              <a:extLst>
                <a:ext uri="{FF2B5EF4-FFF2-40B4-BE49-F238E27FC236}">
                  <a16:creationId xmlns:a16="http://schemas.microsoft.com/office/drawing/2014/main" id="{6B68F7CE-9117-6FAF-5A7B-635349C505DA}"/>
                </a:ext>
              </a:extLst>
            </p:cNvPr>
            <p:cNvSpPr/>
            <p:nvPr/>
          </p:nvSpPr>
          <p:spPr>
            <a:xfrm>
              <a:off x="4081620" y="350311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23073;p100">
              <a:extLst>
                <a:ext uri="{FF2B5EF4-FFF2-40B4-BE49-F238E27FC236}">
                  <a16:creationId xmlns:a16="http://schemas.microsoft.com/office/drawing/2014/main" id="{93D26F12-76B1-8969-CE57-069E113A4112}"/>
                </a:ext>
              </a:extLst>
            </p:cNvPr>
            <p:cNvSpPr/>
            <p:nvPr/>
          </p:nvSpPr>
          <p:spPr>
            <a:xfrm>
              <a:off x="4189954"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23074;p100">
              <a:extLst>
                <a:ext uri="{FF2B5EF4-FFF2-40B4-BE49-F238E27FC236}">
                  <a16:creationId xmlns:a16="http://schemas.microsoft.com/office/drawing/2014/main" id="{19F2E603-0617-EEDF-7157-7676638068D0}"/>
                </a:ext>
              </a:extLst>
            </p:cNvPr>
            <p:cNvSpPr/>
            <p:nvPr/>
          </p:nvSpPr>
          <p:spPr>
            <a:xfrm>
              <a:off x="467389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23075;p100">
              <a:extLst>
                <a:ext uri="{FF2B5EF4-FFF2-40B4-BE49-F238E27FC236}">
                  <a16:creationId xmlns:a16="http://schemas.microsoft.com/office/drawing/2014/main" id="{C54C23B2-EF59-2D71-3EE7-B7F48A75BAB5}"/>
                </a:ext>
              </a:extLst>
            </p:cNvPr>
            <p:cNvSpPr/>
            <p:nvPr/>
          </p:nvSpPr>
          <p:spPr>
            <a:xfrm>
              <a:off x="4782104" y="2722654"/>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23076;p100">
              <a:extLst>
                <a:ext uri="{FF2B5EF4-FFF2-40B4-BE49-F238E27FC236}">
                  <a16:creationId xmlns:a16="http://schemas.microsoft.com/office/drawing/2014/main" id="{494789A1-AB27-16F9-02CE-AA89185BB8E5}"/>
                </a:ext>
              </a:extLst>
            </p:cNvPr>
            <p:cNvSpPr/>
            <p:nvPr/>
          </p:nvSpPr>
          <p:spPr>
            <a:xfrm>
              <a:off x="4458373" y="282984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23077;p100">
              <a:extLst>
                <a:ext uri="{FF2B5EF4-FFF2-40B4-BE49-F238E27FC236}">
                  <a16:creationId xmlns:a16="http://schemas.microsoft.com/office/drawing/2014/main" id="{511BB886-D5DA-B0E8-651F-68BC9194B586}"/>
                </a:ext>
              </a:extLst>
            </p:cNvPr>
            <p:cNvSpPr/>
            <p:nvPr/>
          </p:nvSpPr>
          <p:spPr>
            <a:xfrm>
              <a:off x="456670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23078;p100">
              <a:extLst>
                <a:ext uri="{FF2B5EF4-FFF2-40B4-BE49-F238E27FC236}">
                  <a16:creationId xmlns:a16="http://schemas.microsoft.com/office/drawing/2014/main" id="{5C3FB973-6FA4-F256-0A3B-DFF43DFB3E00}"/>
                </a:ext>
              </a:extLst>
            </p:cNvPr>
            <p:cNvSpPr/>
            <p:nvPr/>
          </p:nvSpPr>
          <p:spPr>
            <a:xfrm>
              <a:off x="467389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23079;p100">
              <a:extLst>
                <a:ext uri="{FF2B5EF4-FFF2-40B4-BE49-F238E27FC236}">
                  <a16:creationId xmlns:a16="http://schemas.microsoft.com/office/drawing/2014/main" id="{031E98A2-6F8E-ADFB-193D-3F75E144F0A3}"/>
                </a:ext>
              </a:extLst>
            </p:cNvPr>
            <p:cNvSpPr/>
            <p:nvPr/>
          </p:nvSpPr>
          <p:spPr>
            <a:xfrm>
              <a:off x="4782104" y="2829844"/>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23080;p100">
              <a:extLst>
                <a:ext uri="{FF2B5EF4-FFF2-40B4-BE49-F238E27FC236}">
                  <a16:creationId xmlns:a16="http://schemas.microsoft.com/office/drawing/2014/main" id="{751A88B8-A6CE-EBCB-6279-F9614ABE10EB}"/>
                </a:ext>
              </a:extLst>
            </p:cNvPr>
            <p:cNvSpPr/>
            <p:nvPr/>
          </p:nvSpPr>
          <p:spPr>
            <a:xfrm>
              <a:off x="4458373" y="293805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23081;p100">
              <a:extLst>
                <a:ext uri="{FF2B5EF4-FFF2-40B4-BE49-F238E27FC236}">
                  <a16:creationId xmlns:a16="http://schemas.microsoft.com/office/drawing/2014/main" id="{67803949-0AE6-B5C2-FCBE-D38987FEE156}"/>
                </a:ext>
              </a:extLst>
            </p:cNvPr>
            <p:cNvSpPr/>
            <p:nvPr/>
          </p:nvSpPr>
          <p:spPr>
            <a:xfrm>
              <a:off x="456670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23082;p100">
              <a:extLst>
                <a:ext uri="{FF2B5EF4-FFF2-40B4-BE49-F238E27FC236}">
                  <a16:creationId xmlns:a16="http://schemas.microsoft.com/office/drawing/2014/main" id="{ED5C36E6-4F7D-FFEC-896F-1372FFCE438D}"/>
                </a:ext>
              </a:extLst>
            </p:cNvPr>
            <p:cNvSpPr/>
            <p:nvPr/>
          </p:nvSpPr>
          <p:spPr>
            <a:xfrm>
              <a:off x="467389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23083;p100">
              <a:extLst>
                <a:ext uri="{FF2B5EF4-FFF2-40B4-BE49-F238E27FC236}">
                  <a16:creationId xmlns:a16="http://schemas.microsoft.com/office/drawing/2014/main" id="{E7F78A5B-08BD-D8CF-D0DF-985220A161F4}"/>
                </a:ext>
              </a:extLst>
            </p:cNvPr>
            <p:cNvSpPr/>
            <p:nvPr/>
          </p:nvSpPr>
          <p:spPr>
            <a:xfrm>
              <a:off x="4782104" y="2938051"/>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23084;p100">
              <a:extLst>
                <a:ext uri="{FF2B5EF4-FFF2-40B4-BE49-F238E27FC236}">
                  <a16:creationId xmlns:a16="http://schemas.microsoft.com/office/drawing/2014/main" id="{D284A785-C195-3B36-85C6-59103965288A}"/>
                </a:ext>
              </a:extLst>
            </p:cNvPr>
            <p:cNvSpPr/>
            <p:nvPr/>
          </p:nvSpPr>
          <p:spPr>
            <a:xfrm>
              <a:off x="4458373" y="3045241"/>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23085;p100">
              <a:extLst>
                <a:ext uri="{FF2B5EF4-FFF2-40B4-BE49-F238E27FC236}">
                  <a16:creationId xmlns:a16="http://schemas.microsoft.com/office/drawing/2014/main" id="{ADDCCD08-890B-0807-6615-CEADCE29F1BC}"/>
                </a:ext>
              </a:extLst>
            </p:cNvPr>
            <p:cNvSpPr/>
            <p:nvPr/>
          </p:nvSpPr>
          <p:spPr>
            <a:xfrm>
              <a:off x="456670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23086;p100">
              <a:extLst>
                <a:ext uri="{FF2B5EF4-FFF2-40B4-BE49-F238E27FC236}">
                  <a16:creationId xmlns:a16="http://schemas.microsoft.com/office/drawing/2014/main" id="{D891C26D-23FE-D0E6-D42E-8572CBC7D0F6}"/>
                </a:ext>
              </a:extLst>
            </p:cNvPr>
            <p:cNvSpPr/>
            <p:nvPr/>
          </p:nvSpPr>
          <p:spPr>
            <a:xfrm>
              <a:off x="467389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23087;p100">
              <a:extLst>
                <a:ext uri="{FF2B5EF4-FFF2-40B4-BE49-F238E27FC236}">
                  <a16:creationId xmlns:a16="http://schemas.microsoft.com/office/drawing/2014/main" id="{AFF76D7C-8C70-C660-6C91-26AAD2AE5064}"/>
                </a:ext>
              </a:extLst>
            </p:cNvPr>
            <p:cNvSpPr/>
            <p:nvPr/>
          </p:nvSpPr>
          <p:spPr>
            <a:xfrm>
              <a:off x="4782104" y="3045241"/>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23088;p100">
              <a:extLst>
                <a:ext uri="{FF2B5EF4-FFF2-40B4-BE49-F238E27FC236}">
                  <a16:creationId xmlns:a16="http://schemas.microsoft.com/office/drawing/2014/main" id="{797B650E-B4EE-16B1-672E-D1C4E34CF31A}"/>
                </a:ext>
              </a:extLst>
            </p:cNvPr>
            <p:cNvSpPr/>
            <p:nvPr/>
          </p:nvSpPr>
          <p:spPr>
            <a:xfrm>
              <a:off x="4458373" y="315344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23089;p100">
              <a:extLst>
                <a:ext uri="{FF2B5EF4-FFF2-40B4-BE49-F238E27FC236}">
                  <a16:creationId xmlns:a16="http://schemas.microsoft.com/office/drawing/2014/main" id="{A6E216ED-31E4-238C-0544-C6E99A59FA2E}"/>
                </a:ext>
              </a:extLst>
            </p:cNvPr>
            <p:cNvSpPr/>
            <p:nvPr/>
          </p:nvSpPr>
          <p:spPr>
            <a:xfrm>
              <a:off x="456670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23090;p100">
              <a:extLst>
                <a:ext uri="{FF2B5EF4-FFF2-40B4-BE49-F238E27FC236}">
                  <a16:creationId xmlns:a16="http://schemas.microsoft.com/office/drawing/2014/main" id="{79DF3444-D436-D085-0CDF-419F24708CFB}"/>
                </a:ext>
              </a:extLst>
            </p:cNvPr>
            <p:cNvSpPr/>
            <p:nvPr/>
          </p:nvSpPr>
          <p:spPr>
            <a:xfrm>
              <a:off x="467389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23091;p100">
              <a:extLst>
                <a:ext uri="{FF2B5EF4-FFF2-40B4-BE49-F238E27FC236}">
                  <a16:creationId xmlns:a16="http://schemas.microsoft.com/office/drawing/2014/main" id="{4CA105A1-370E-C99B-D693-0F8BAD9F7D18}"/>
                </a:ext>
              </a:extLst>
            </p:cNvPr>
            <p:cNvSpPr/>
            <p:nvPr/>
          </p:nvSpPr>
          <p:spPr>
            <a:xfrm>
              <a:off x="4782104" y="3153448"/>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23092;p100">
              <a:extLst>
                <a:ext uri="{FF2B5EF4-FFF2-40B4-BE49-F238E27FC236}">
                  <a16:creationId xmlns:a16="http://schemas.microsoft.com/office/drawing/2014/main" id="{D3242337-1F54-8F13-8962-4F09E8899D54}"/>
                </a:ext>
              </a:extLst>
            </p:cNvPr>
            <p:cNvSpPr/>
            <p:nvPr/>
          </p:nvSpPr>
          <p:spPr>
            <a:xfrm>
              <a:off x="4458373" y="3260765"/>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23093;p100">
              <a:extLst>
                <a:ext uri="{FF2B5EF4-FFF2-40B4-BE49-F238E27FC236}">
                  <a16:creationId xmlns:a16="http://schemas.microsoft.com/office/drawing/2014/main" id="{F7089A1C-7668-5B14-56C2-6FFC85A2C56F}"/>
                </a:ext>
              </a:extLst>
            </p:cNvPr>
            <p:cNvSpPr/>
            <p:nvPr/>
          </p:nvSpPr>
          <p:spPr>
            <a:xfrm>
              <a:off x="4782104" y="3260765"/>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23094;p100">
              <a:extLst>
                <a:ext uri="{FF2B5EF4-FFF2-40B4-BE49-F238E27FC236}">
                  <a16:creationId xmlns:a16="http://schemas.microsoft.com/office/drawing/2014/main" id="{01062827-3EE7-4A50-E6AD-3056B0D76D3C}"/>
                </a:ext>
              </a:extLst>
            </p:cNvPr>
            <p:cNvSpPr/>
            <p:nvPr/>
          </p:nvSpPr>
          <p:spPr>
            <a:xfrm>
              <a:off x="467389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23095;p100">
              <a:extLst>
                <a:ext uri="{FF2B5EF4-FFF2-40B4-BE49-F238E27FC236}">
                  <a16:creationId xmlns:a16="http://schemas.microsoft.com/office/drawing/2014/main" id="{5A25B3BD-5C79-0127-61A1-E1DC8D39CD0A}"/>
                </a:ext>
              </a:extLst>
            </p:cNvPr>
            <p:cNvSpPr/>
            <p:nvPr/>
          </p:nvSpPr>
          <p:spPr>
            <a:xfrm>
              <a:off x="456670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23097;p100">
              <a:extLst>
                <a:ext uri="{FF2B5EF4-FFF2-40B4-BE49-F238E27FC236}">
                  <a16:creationId xmlns:a16="http://schemas.microsoft.com/office/drawing/2014/main" id="{4F98C107-373A-E9DD-DF1A-A78F883FBE5F}"/>
                </a:ext>
              </a:extLst>
            </p:cNvPr>
            <p:cNvSpPr/>
            <p:nvPr/>
          </p:nvSpPr>
          <p:spPr>
            <a:xfrm>
              <a:off x="5158857" y="2856927"/>
              <a:ext cx="54294" cy="54167"/>
            </a:xfrm>
            <a:custGeom>
              <a:avLst/>
              <a:gdLst/>
              <a:ahLst/>
              <a:cxnLst/>
              <a:rect l="l" t="t" r="r" b="b"/>
              <a:pathLst>
                <a:path w="427" h="426"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23098;p100">
              <a:extLst>
                <a:ext uri="{FF2B5EF4-FFF2-40B4-BE49-F238E27FC236}">
                  <a16:creationId xmlns:a16="http://schemas.microsoft.com/office/drawing/2014/main" id="{16AD2A56-491E-5F50-AB6C-CF4B4D9B1684}"/>
                </a:ext>
              </a:extLst>
            </p:cNvPr>
            <p:cNvSpPr/>
            <p:nvPr/>
          </p:nvSpPr>
          <p:spPr>
            <a:xfrm>
              <a:off x="5050651"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23099;p100">
              <a:extLst>
                <a:ext uri="{FF2B5EF4-FFF2-40B4-BE49-F238E27FC236}">
                  <a16:creationId xmlns:a16="http://schemas.microsoft.com/office/drawing/2014/main" id="{B0F1A49E-0D8B-A5B6-0299-8C064BD1C5AA}"/>
                </a:ext>
              </a:extLst>
            </p:cNvPr>
            <p:cNvSpPr/>
            <p:nvPr/>
          </p:nvSpPr>
          <p:spPr>
            <a:xfrm>
              <a:off x="5158857" y="2965134"/>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23100;p100">
              <a:extLst>
                <a:ext uri="{FF2B5EF4-FFF2-40B4-BE49-F238E27FC236}">
                  <a16:creationId xmlns:a16="http://schemas.microsoft.com/office/drawing/2014/main" id="{9DA2651B-FBF5-1919-4885-4F84F55FC9B0}"/>
                </a:ext>
              </a:extLst>
            </p:cNvPr>
            <p:cNvSpPr/>
            <p:nvPr/>
          </p:nvSpPr>
          <p:spPr>
            <a:xfrm>
              <a:off x="5050651"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23101;p100">
              <a:extLst>
                <a:ext uri="{FF2B5EF4-FFF2-40B4-BE49-F238E27FC236}">
                  <a16:creationId xmlns:a16="http://schemas.microsoft.com/office/drawing/2014/main" id="{F07E9699-C75E-16DB-EE58-80808ECF146D}"/>
                </a:ext>
              </a:extLst>
            </p:cNvPr>
            <p:cNvSpPr/>
            <p:nvPr/>
          </p:nvSpPr>
          <p:spPr>
            <a:xfrm>
              <a:off x="5158857" y="3072324"/>
              <a:ext cx="54294" cy="54294"/>
            </a:xfrm>
            <a:custGeom>
              <a:avLst/>
              <a:gdLst/>
              <a:ahLst/>
              <a:cxnLst/>
              <a:rect l="l" t="t" r="r" b="b"/>
              <a:pathLst>
                <a:path w="427" h="427"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23102;p100">
              <a:extLst>
                <a:ext uri="{FF2B5EF4-FFF2-40B4-BE49-F238E27FC236}">
                  <a16:creationId xmlns:a16="http://schemas.microsoft.com/office/drawing/2014/main" id="{A311C729-FC3B-0F75-2D05-85EF1133333B}"/>
                </a:ext>
              </a:extLst>
            </p:cNvPr>
            <p:cNvSpPr/>
            <p:nvPr/>
          </p:nvSpPr>
          <p:spPr>
            <a:xfrm>
              <a:off x="5050651"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23103;p100">
              <a:extLst>
                <a:ext uri="{FF2B5EF4-FFF2-40B4-BE49-F238E27FC236}">
                  <a16:creationId xmlns:a16="http://schemas.microsoft.com/office/drawing/2014/main" id="{C9B8B106-6473-1283-3EAC-F4E5C2D79A37}"/>
                </a:ext>
              </a:extLst>
            </p:cNvPr>
            <p:cNvSpPr/>
            <p:nvPr/>
          </p:nvSpPr>
          <p:spPr>
            <a:xfrm>
              <a:off x="5158857" y="3180531"/>
              <a:ext cx="54294" cy="53277"/>
            </a:xfrm>
            <a:custGeom>
              <a:avLst/>
              <a:gdLst/>
              <a:ahLst/>
              <a:cxnLst/>
              <a:rect l="l" t="t" r="r" b="b"/>
              <a:pathLst>
                <a:path w="427" h="419" extrusionOk="0">
                  <a:moveTo>
                    <a:pt x="1" y="1"/>
                  </a:moveTo>
                  <a:lnTo>
                    <a:pt x="1" y="418"/>
                  </a:lnTo>
                  <a:lnTo>
                    <a:pt x="427" y="418"/>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23104;p100">
              <a:extLst>
                <a:ext uri="{FF2B5EF4-FFF2-40B4-BE49-F238E27FC236}">
                  <a16:creationId xmlns:a16="http://schemas.microsoft.com/office/drawing/2014/main" id="{893A4BAE-4A0A-2C23-A0BD-762DA06468E2}"/>
                </a:ext>
              </a:extLst>
            </p:cNvPr>
            <p:cNvSpPr/>
            <p:nvPr/>
          </p:nvSpPr>
          <p:spPr>
            <a:xfrm>
              <a:off x="5050651"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23105;p100">
              <a:extLst>
                <a:ext uri="{FF2B5EF4-FFF2-40B4-BE49-F238E27FC236}">
                  <a16:creationId xmlns:a16="http://schemas.microsoft.com/office/drawing/2014/main" id="{02463AC1-91C9-705B-B846-0279F0158CED}"/>
                </a:ext>
              </a:extLst>
            </p:cNvPr>
            <p:cNvSpPr/>
            <p:nvPr/>
          </p:nvSpPr>
          <p:spPr>
            <a:xfrm>
              <a:off x="5158857" y="3287721"/>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23106;p100">
              <a:extLst>
                <a:ext uri="{FF2B5EF4-FFF2-40B4-BE49-F238E27FC236}">
                  <a16:creationId xmlns:a16="http://schemas.microsoft.com/office/drawing/2014/main" id="{D36A39AA-5A13-ED5D-8B0C-B15DC55DD6B0}"/>
                </a:ext>
              </a:extLst>
            </p:cNvPr>
            <p:cNvSpPr/>
            <p:nvPr/>
          </p:nvSpPr>
          <p:spPr>
            <a:xfrm>
              <a:off x="5050651"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23107;p100">
              <a:extLst>
                <a:ext uri="{FF2B5EF4-FFF2-40B4-BE49-F238E27FC236}">
                  <a16:creationId xmlns:a16="http://schemas.microsoft.com/office/drawing/2014/main" id="{CEA1210C-0712-3B77-005B-486BDDCB7A2C}"/>
                </a:ext>
              </a:extLst>
            </p:cNvPr>
            <p:cNvSpPr/>
            <p:nvPr/>
          </p:nvSpPr>
          <p:spPr>
            <a:xfrm>
              <a:off x="5158857" y="3396056"/>
              <a:ext cx="54294" cy="53150"/>
            </a:xfrm>
            <a:custGeom>
              <a:avLst/>
              <a:gdLst/>
              <a:ahLst/>
              <a:cxnLst/>
              <a:rect l="l" t="t" r="r" b="b"/>
              <a:pathLst>
                <a:path w="427" h="418" extrusionOk="0">
                  <a:moveTo>
                    <a:pt x="1" y="1"/>
                  </a:moveTo>
                  <a:lnTo>
                    <a:pt x="1" y="417"/>
                  </a:lnTo>
                  <a:lnTo>
                    <a:pt x="427" y="41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23108;p100">
              <a:extLst>
                <a:ext uri="{FF2B5EF4-FFF2-40B4-BE49-F238E27FC236}">
                  <a16:creationId xmlns:a16="http://schemas.microsoft.com/office/drawing/2014/main" id="{83C1B87A-E757-D09A-4B05-B8992F406378}"/>
                </a:ext>
              </a:extLst>
            </p:cNvPr>
            <p:cNvSpPr/>
            <p:nvPr/>
          </p:nvSpPr>
          <p:spPr>
            <a:xfrm>
              <a:off x="5050651"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23109;p100">
              <a:extLst>
                <a:ext uri="{FF2B5EF4-FFF2-40B4-BE49-F238E27FC236}">
                  <a16:creationId xmlns:a16="http://schemas.microsoft.com/office/drawing/2014/main" id="{8C58A123-8586-D96A-EA09-D3AF4C009A0A}"/>
                </a:ext>
              </a:extLst>
            </p:cNvPr>
            <p:cNvSpPr/>
            <p:nvPr/>
          </p:nvSpPr>
          <p:spPr>
            <a:xfrm>
              <a:off x="5158857" y="3503118"/>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23110;p100">
              <a:extLst>
                <a:ext uri="{FF2B5EF4-FFF2-40B4-BE49-F238E27FC236}">
                  <a16:creationId xmlns:a16="http://schemas.microsoft.com/office/drawing/2014/main" id="{8BFBB7EC-0174-580C-9AB8-A0D47EF2D11C}"/>
                </a:ext>
              </a:extLst>
            </p:cNvPr>
            <p:cNvSpPr/>
            <p:nvPr/>
          </p:nvSpPr>
          <p:spPr>
            <a:xfrm>
              <a:off x="5050651"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8" name="TextBox 107">
            <a:extLst>
              <a:ext uri="{FF2B5EF4-FFF2-40B4-BE49-F238E27FC236}">
                <a16:creationId xmlns:a16="http://schemas.microsoft.com/office/drawing/2014/main" id="{327DD740-31F0-E9DF-F0C7-07254EC1D39A}"/>
              </a:ext>
            </a:extLst>
          </p:cNvPr>
          <p:cNvSpPr txBox="1"/>
          <p:nvPr/>
        </p:nvSpPr>
        <p:spPr>
          <a:xfrm>
            <a:off x="3186229" y="848756"/>
            <a:ext cx="2623846" cy="1015663"/>
          </a:xfrm>
          <a:prstGeom prst="rect">
            <a:avLst/>
          </a:prstGeom>
          <a:noFill/>
        </p:spPr>
        <p:txBody>
          <a:bodyPr wrap="square">
            <a:spAutoFit/>
          </a:bodyPr>
          <a:lstStyle/>
          <a:p>
            <a:pPr algn="ct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Website and </a:t>
            </a:r>
          </a:p>
          <a:p>
            <a:pPr algn="ct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User </a:t>
            </a:r>
          </a:p>
          <a:p>
            <a:pPr algn="ct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Experience  </a:t>
            </a:r>
          </a:p>
        </p:txBody>
      </p:sp>
      <p:sp>
        <p:nvSpPr>
          <p:cNvPr id="124" name="TextBox 123">
            <a:extLst>
              <a:ext uri="{FF2B5EF4-FFF2-40B4-BE49-F238E27FC236}">
                <a16:creationId xmlns:a16="http://schemas.microsoft.com/office/drawing/2014/main" id="{82A57B94-D99F-B251-2007-2232CDEC6DD6}"/>
              </a:ext>
            </a:extLst>
          </p:cNvPr>
          <p:cNvSpPr txBox="1"/>
          <p:nvPr/>
        </p:nvSpPr>
        <p:spPr>
          <a:xfrm>
            <a:off x="2684598" y="111744"/>
            <a:ext cx="4297680"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Strategic Focus Areas-3</a:t>
            </a:r>
          </a:p>
        </p:txBody>
      </p:sp>
      <p:pic>
        <p:nvPicPr>
          <p:cNvPr id="34" name="Picture 33">
            <a:extLst>
              <a:ext uri="{FF2B5EF4-FFF2-40B4-BE49-F238E27FC236}">
                <a16:creationId xmlns:a16="http://schemas.microsoft.com/office/drawing/2014/main" id="{7E410B5D-0DFD-4444-AC30-EFD272825961}"/>
              </a:ext>
            </a:extLst>
          </p:cNvPr>
          <p:cNvPicPr>
            <a:picLocks noChangeAspect="1"/>
          </p:cNvPicPr>
          <p:nvPr/>
        </p:nvPicPr>
        <p:blipFill>
          <a:blip r:embed="rId2"/>
          <a:stretch>
            <a:fillRect/>
          </a:stretch>
        </p:blipFill>
        <p:spPr>
          <a:xfrm>
            <a:off x="3648106" y="2090739"/>
            <a:ext cx="1830376" cy="1641040"/>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90" name="Google Shape;41971;p139">
            <a:extLst>
              <a:ext uri="{FF2B5EF4-FFF2-40B4-BE49-F238E27FC236}">
                <a16:creationId xmlns:a16="http://schemas.microsoft.com/office/drawing/2014/main" id="{4C17F6C6-4B02-4BCF-9B61-EDF37B90CA16}"/>
              </a:ext>
            </a:extLst>
          </p:cNvPr>
          <p:cNvGrpSpPr/>
          <p:nvPr/>
        </p:nvGrpSpPr>
        <p:grpSpPr>
          <a:xfrm>
            <a:off x="2390057" y="1185935"/>
            <a:ext cx="211892" cy="339594"/>
            <a:chOff x="3316159" y="1515085"/>
            <a:chExt cx="211892" cy="339594"/>
          </a:xfrm>
          <a:solidFill>
            <a:schemeClr val="bg1"/>
          </a:solidFill>
        </p:grpSpPr>
        <p:sp>
          <p:nvSpPr>
            <p:cNvPr id="105" name="Google Shape;41972;p139">
              <a:extLst>
                <a:ext uri="{FF2B5EF4-FFF2-40B4-BE49-F238E27FC236}">
                  <a16:creationId xmlns:a16="http://schemas.microsoft.com/office/drawing/2014/main" id="{1A2FE02F-7E44-7D29-799B-39BE87377115}"/>
                </a:ext>
              </a:extLst>
            </p:cNvPr>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973;p139">
              <a:extLst>
                <a:ext uri="{FF2B5EF4-FFF2-40B4-BE49-F238E27FC236}">
                  <a16:creationId xmlns:a16="http://schemas.microsoft.com/office/drawing/2014/main" id="{8BFEAAA6-30D7-3AF2-CF7F-563CCD8FC7F3}"/>
                </a:ext>
              </a:extLst>
            </p:cNvPr>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974;p139">
              <a:extLst>
                <a:ext uri="{FF2B5EF4-FFF2-40B4-BE49-F238E27FC236}">
                  <a16:creationId xmlns:a16="http://schemas.microsoft.com/office/drawing/2014/main" id="{E8939B19-CF10-B059-A440-6C215C93FE0A}"/>
                </a:ext>
              </a:extLst>
            </p:cNvPr>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41975;p139">
              <a:extLst>
                <a:ext uri="{FF2B5EF4-FFF2-40B4-BE49-F238E27FC236}">
                  <a16:creationId xmlns:a16="http://schemas.microsoft.com/office/drawing/2014/main" id="{B7DFD960-CA13-6F46-E097-64CBFE06F9D9}"/>
                </a:ext>
              </a:extLst>
            </p:cNvPr>
            <p:cNvGrpSpPr/>
            <p:nvPr/>
          </p:nvGrpSpPr>
          <p:grpSpPr>
            <a:xfrm>
              <a:off x="3316159" y="1515085"/>
              <a:ext cx="211892" cy="339594"/>
              <a:chOff x="3316159" y="1515085"/>
              <a:chExt cx="211892" cy="339594"/>
            </a:xfrm>
            <a:grpFill/>
          </p:grpSpPr>
          <p:sp>
            <p:nvSpPr>
              <p:cNvPr id="126" name="Google Shape;41976;p139">
                <a:extLst>
                  <a:ext uri="{FF2B5EF4-FFF2-40B4-BE49-F238E27FC236}">
                    <a16:creationId xmlns:a16="http://schemas.microsoft.com/office/drawing/2014/main" id="{475A9D01-F23B-D0E5-C9A1-6FD02FCAFB54}"/>
                  </a:ext>
                </a:extLst>
              </p:cNvPr>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1977;p139">
                <a:extLst>
                  <a:ext uri="{FF2B5EF4-FFF2-40B4-BE49-F238E27FC236}">
                    <a16:creationId xmlns:a16="http://schemas.microsoft.com/office/drawing/2014/main" id="{916DFBB7-1347-1E10-7EDE-9B5DED072C50}"/>
                  </a:ext>
                </a:extLst>
              </p:cNvPr>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1978;p139">
                <a:extLst>
                  <a:ext uri="{FF2B5EF4-FFF2-40B4-BE49-F238E27FC236}">
                    <a16:creationId xmlns:a16="http://schemas.microsoft.com/office/drawing/2014/main" id="{69775796-3080-0188-221F-A7D1A596525C}"/>
                  </a:ext>
                </a:extLst>
              </p:cNvPr>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1979;p139">
                <a:extLst>
                  <a:ext uri="{FF2B5EF4-FFF2-40B4-BE49-F238E27FC236}">
                    <a16:creationId xmlns:a16="http://schemas.microsoft.com/office/drawing/2014/main" id="{B55F6BC2-62B4-9492-0195-9ECA0233E35F}"/>
                  </a:ext>
                </a:extLst>
              </p:cNvPr>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1980;p139">
                <a:extLst>
                  <a:ext uri="{FF2B5EF4-FFF2-40B4-BE49-F238E27FC236}">
                    <a16:creationId xmlns:a16="http://schemas.microsoft.com/office/drawing/2014/main" id="{5125E55D-3032-D1E1-6DA1-B1FCD4AB5F23}"/>
                  </a:ext>
                </a:extLst>
              </p:cNvPr>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981;p139">
                <a:extLst>
                  <a:ext uri="{FF2B5EF4-FFF2-40B4-BE49-F238E27FC236}">
                    <a16:creationId xmlns:a16="http://schemas.microsoft.com/office/drawing/2014/main" id="{690F65EE-576D-F9A7-788C-6E78F774AAA1}"/>
                  </a:ext>
                </a:extLst>
              </p:cNvPr>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 name="Google Shape;41506;p139">
            <a:extLst>
              <a:ext uri="{FF2B5EF4-FFF2-40B4-BE49-F238E27FC236}">
                <a16:creationId xmlns:a16="http://schemas.microsoft.com/office/drawing/2014/main" id="{8B2F06D5-490F-52CD-67B5-2B00F3178A7A}"/>
              </a:ext>
            </a:extLst>
          </p:cNvPr>
          <p:cNvGrpSpPr/>
          <p:nvPr/>
        </p:nvGrpSpPr>
        <p:grpSpPr>
          <a:xfrm>
            <a:off x="2353069" y="3108963"/>
            <a:ext cx="357005" cy="357005"/>
            <a:chOff x="5108729" y="3351230"/>
            <a:chExt cx="357005" cy="357005"/>
          </a:xfrm>
          <a:solidFill>
            <a:schemeClr val="bg1"/>
          </a:solidFill>
        </p:grpSpPr>
        <p:sp>
          <p:nvSpPr>
            <p:cNvPr id="133" name="Google Shape;41507;p139">
              <a:extLst>
                <a:ext uri="{FF2B5EF4-FFF2-40B4-BE49-F238E27FC236}">
                  <a16:creationId xmlns:a16="http://schemas.microsoft.com/office/drawing/2014/main" id="{705CABAC-BB00-4703-8104-F4A58CAF3A9E}"/>
                </a:ext>
              </a:extLst>
            </p:cNvPr>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1508;p139">
              <a:extLst>
                <a:ext uri="{FF2B5EF4-FFF2-40B4-BE49-F238E27FC236}">
                  <a16:creationId xmlns:a16="http://schemas.microsoft.com/office/drawing/2014/main" id="{69EBCAA4-924F-8372-3EBC-9DB003A4BF07}"/>
                </a:ext>
              </a:extLst>
            </p:cNvPr>
            <p:cNvSpPr/>
            <p:nvPr/>
          </p:nvSpPr>
          <p:spPr>
            <a:xfrm>
              <a:off x="5150107" y="3412996"/>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7" name="Google Shape;42012;p139">
            <a:extLst>
              <a:ext uri="{FF2B5EF4-FFF2-40B4-BE49-F238E27FC236}">
                <a16:creationId xmlns:a16="http://schemas.microsoft.com/office/drawing/2014/main" id="{514462B2-3A5E-30AC-55BF-06BF9CA4A799}"/>
              </a:ext>
            </a:extLst>
          </p:cNvPr>
          <p:cNvSpPr/>
          <p:nvPr/>
        </p:nvSpPr>
        <p:spPr>
          <a:xfrm>
            <a:off x="7750174" y="17716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38" name="Google Shape;42008;p139">
            <a:extLst>
              <a:ext uri="{FF2B5EF4-FFF2-40B4-BE49-F238E27FC236}">
                <a16:creationId xmlns:a16="http://schemas.microsoft.com/office/drawing/2014/main" id="{A43FBCAA-06DF-5735-DFF2-60D3EB3FAA92}"/>
              </a:ext>
            </a:extLst>
          </p:cNvPr>
          <p:cNvGrpSpPr/>
          <p:nvPr/>
        </p:nvGrpSpPr>
        <p:grpSpPr>
          <a:xfrm>
            <a:off x="6477071" y="1159972"/>
            <a:ext cx="369133" cy="360411"/>
            <a:chOff x="7582302" y="1499934"/>
            <a:chExt cx="369133" cy="360411"/>
          </a:xfrm>
          <a:solidFill>
            <a:schemeClr val="bg1"/>
          </a:solidFill>
        </p:grpSpPr>
        <p:sp>
          <p:nvSpPr>
            <p:cNvPr id="139" name="Google Shape;42009;p139">
              <a:extLst>
                <a:ext uri="{FF2B5EF4-FFF2-40B4-BE49-F238E27FC236}">
                  <a16:creationId xmlns:a16="http://schemas.microsoft.com/office/drawing/2014/main" id="{7D304EAC-FC15-6F0F-64C8-E198E5EBFB7E}"/>
                </a:ext>
              </a:extLst>
            </p:cNvPr>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010;p139">
              <a:extLst>
                <a:ext uri="{FF2B5EF4-FFF2-40B4-BE49-F238E27FC236}">
                  <a16:creationId xmlns:a16="http://schemas.microsoft.com/office/drawing/2014/main" id="{30800C68-D03E-B510-F768-CABBBBE83002}"/>
                </a:ext>
              </a:extLst>
            </p:cNvPr>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011;p139">
              <a:extLst>
                <a:ext uri="{FF2B5EF4-FFF2-40B4-BE49-F238E27FC236}">
                  <a16:creationId xmlns:a16="http://schemas.microsoft.com/office/drawing/2014/main" id="{9DD20A63-16D7-E2F8-7501-68A2E5DF0085}"/>
                </a:ext>
              </a:extLst>
            </p:cNvPr>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012;p139">
              <a:extLst>
                <a:ext uri="{FF2B5EF4-FFF2-40B4-BE49-F238E27FC236}">
                  <a16:creationId xmlns:a16="http://schemas.microsoft.com/office/drawing/2014/main" id="{FFE7833B-2A8E-ED96-A99C-B38403F4856B}"/>
                </a:ext>
              </a:extLst>
            </p:cNvPr>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013;p139">
              <a:extLst>
                <a:ext uri="{FF2B5EF4-FFF2-40B4-BE49-F238E27FC236}">
                  <a16:creationId xmlns:a16="http://schemas.microsoft.com/office/drawing/2014/main" id="{15ED8A39-3A0B-474D-1E78-E72B351DFAF4}"/>
                </a:ext>
              </a:extLst>
            </p:cNvPr>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41522;p139">
            <a:extLst>
              <a:ext uri="{FF2B5EF4-FFF2-40B4-BE49-F238E27FC236}">
                <a16:creationId xmlns:a16="http://schemas.microsoft.com/office/drawing/2014/main" id="{D8393D64-B556-DEA3-27A0-D927CBB26445}"/>
              </a:ext>
            </a:extLst>
          </p:cNvPr>
          <p:cNvGrpSpPr/>
          <p:nvPr/>
        </p:nvGrpSpPr>
        <p:grpSpPr>
          <a:xfrm>
            <a:off x="6430783" y="3132275"/>
            <a:ext cx="422596" cy="310382"/>
            <a:chOff x="2278533" y="2937377"/>
            <a:chExt cx="346788" cy="254704"/>
          </a:xfrm>
          <a:solidFill>
            <a:schemeClr val="bg1"/>
          </a:solidFill>
        </p:grpSpPr>
        <p:sp>
          <p:nvSpPr>
            <p:cNvPr id="145" name="Google Shape;41523;p139">
              <a:extLst>
                <a:ext uri="{FF2B5EF4-FFF2-40B4-BE49-F238E27FC236}">
                  <a16:creationId xmlns:a16="http://schemas.microsoft.com/office/drawing/2014/main" id="{CC119398-6598-B71D-4464-155AB10BF5E1}"/>
                </a:ext>
              </a:extLst>
            </p:cNvPr>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1524;p139">
              <a:extLst>
                <a:ext uri="{FF2B5EF4-FFF2-40B4-BE49-F238E27FC236}">
                  <a16:creationId xmlns:a16="http://schemas.microsoft.com/office/drawing/2014/main" id="{0CE0F86B-7500-3B9E-8502-6FAA22A098AD}"/>
                </a:ext>
              </a:extLst>
            </p:cNvPr>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1487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85000">
              <a:schemeClr val="accent1">
                <a:lumMod val="45000"/>
                <a:lumOff val="55000"/>
              </a:schemeClr>
            </a:gs>
            <a:gs pos="56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9CEB9C7F-9163-318B-1C1D-DE8B0706B23A}"/>
            </a:ext>
          </a:extLst>
        </p:cNvPr>
        <p:cNvGrpSpPr/>
        <p:nvPr/>
      </p:nvGrpSpPr>
      <p:grpSpPr>
        <a:xfrm>
          <a:off x="0" y="0"/>
          <a:ext cx="0" cy="0"/>
          <a:chOff x="0" y="0"/>
          <a:chExt cx="0" cy="0"/>
        </a:xfrm>
      </p:grpSpPr>
      <p:cxnSp>
        <p:nvCxnSpPr>
          <p:cNvPr id="2" name="Google Shape;22781;p100">
            <a:extLst>
              <a:ext uri="{FF2B5EF4-FFF2-40B4-BE49-F238E27FC236}">
                <a16:creationId xmlns:a16="http://schemas.microsoft.com/office/drawing/2014/main" id="{A662C8B0-E9EE-50EA-AAB9-A2418C453C4B}"/>
              </a:ext>
            </a:extLst>
          </p:cNvPr>
          <p:cNvCxnSpPr/>
          <p:nvPr/>
        </p:nvCxnSpPr>
        <p:spPr>
          <a:xfrm>
            <a:off x="2828975"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3" name="Google Shape;22782;p100">
            <a:extLst>
              <a:ext uri="{FF2B5EF4-FFF2-40B4-BE49-F238E27FC236}">
                <a16:creationId xmlns:a16="http://schemas.microsoft.com/office/drawing/2014/main" id="{411646FC-8F80-3362-26C8-68DB33A9A999}"/>
              </a:ext>
            </a:extLst>
          </p:cNvPr>
          <p:cNvCxnSpPr/>
          <p:nvPr/>
        </p:nvCxnSpPr>
        <p:spPr>
          <a:xfrm rot="10800000" flipH="1">
            <a:off x="2828975"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4" name="Google Shape;22783;p100">
            <a:extLst>
              <a:ext uri="{FF2B5EF4-FFF2-40B4-BE49-F238E27FC236}">
                <a16:creationId xmlns:a16="http://schemas.microsoft.com/office/drawing/2014/main" id="{880513D5-6065-53C7-9F6B-936BC33CB27E}"/>
              </a:ext>
            </a:extLst>
          </p:cNvPr>
          <p:cNvCxnSpPr/>
          <p:nvPr/>
        </p:nvCxnSpPr>
        <p:spPr>
          <a:xfrm flipH="1">
            <a:off x="5423113" y="1817450"/>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cxnSp>
        <p:nvCxnSpPr>
          <p:cNvPr id="5" name="Google Shape;22784;p100">
            <a:extLst>
              <a:ext uri="{FF2B5EF4-FFF2-40B4-BE49-F238E27FC236}">
                <a16:creationId xmlns:a16="http://schemas.microsoft.com/office/drawing/2014/main" id="{30C78B90-BC2B-E803-3C1B-C32DD1996DE0}"/>
              </a:ext>
            </a:extLst>
          </p:cNvPr>
          <p:cNvCxnSpPr/>
          <p:nvPr/>
        </p:nvCxnSpPr>
        <p:spPr>
          <a:xfrm rot="10800000">
            <a:off x="5423113" y="3243475"/>
            <a:ext cx="874500" cy="504300"/>
          </a:xfrm>
          <a:prstGeom prst="bentConnector3">
            <a:avLst>
              <a:gd name="adj1" fmla="val 50000"/>
            </a:avLst>
          </a:prstGeom>
          <a:noFill/>
          <a:ln w="19050" cap="flat" cmpd="sng">
            <a:solidFill>
              <a:srgbClr val="E5AC77"/>
            </a:solidFill>
            <a:prstDash val="solid"/>
            <a:round/>
            <a:headEnd type="oval" w="med" len="med"/>
            <a:tailEnd type="none" w="med" len="med"/>
          </a:ln>
        </p:spPr>
      </p:cxnSp>
      <p:sp>
        <p:nvSpPr>
          <p:cNvPr id="6" name="Google Shape;23012;p100">
            <a:extLst>
              <a:ext uri="{FF2B5EF4-FFF2-40B4-BE49-F238E27FC236}">
                <a16:creationId xmlns:a16="http://schemas.microsoft.com/office/drawing/2014/main" id="{B24BBB24-9973-D965-BD64-F01687E026EB}"/>
              </a:ext>
            </a:extLst>
          </p:cNvPr>
          <p:cNvSpPr txBox="1"/>
          <p:nvPr/>
        </p:nvSpPr>
        <p:spPr>
          <a:xfrm>
            <a:off x="6309425" y="1666921"/>
            <a:ext cx="2524474" cy="293075"/>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A/B Testing &amp; CRO</a:t>
            </a:r>
            <a:endParaRPr sz="1600"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7" name="Google Shape;23013;p100">
            <a:extLst>
              <a:ext uri="{FF2B5EF4-FFF2-40B4-BE49-F238E27FC236}">
                <a16:creationId xmlns:a16="http://schemas.microsoft.com/office/drawing/2014/main" id="{EAB9C89E-E2F8-E9A4-1005-162B5871E00C}"/>
              </a:ext>
            </a:extLst>
          </p:cNvPr>
          <p:cNvSpPr txBox="1"/>
          <p:nvPr/>
        </p:nvSpPr>
        <p:spPr>
          <a:xfrm>
            <a:off x="6309430" y="1959996"/>
            <a:ext cx="2834569" cy="693300"/>
          </a:xfrm>
          <a:prstGeom prst="rect">
            <a:avLst/>
          </a:prstGeom>
          <a:noFill/>
          <a:ln>
            <a:noFill/>
          </a:ln>
        </p:spPr>
        <p:txBody>
          <a:bodyPr spcFirstLastPara="1" wrap="square" lIns="91425" tIns="91425" rIns="91425" bIns="91425" anchor="t" anchorCtr="0">
            <a:noAutofit/>
          </a:bodyPr>
          <a:lstStyle/>
          <a:p>
            <a:r>
              <a:rPr lang="en-US" sz="1200" dirty="0"/>
              <a:t>To invest in conversion rate optimization (CRO) strategies to improve user experience and maximize the efficiency of non-brand traffic.</a:t>
            </a:r>
          </a:p>
        </p:txBody>
      </p:sp>
      <p:sp>
        <p:nvSpPr>
          <p:cNvPr id="8" name="Google Shape;23014;p100">
            <a:extLst>
              <a:ext uri="{FF2B5EF4-FFF2-40B4-BE49-F238E27FC236}">
                <a16:creationId xmlns:a16="http://schemas.microsoft.com/office/drawing/2014/main" id="{31AFB53D-E396-44DA-1391-785F9DCDDDD4}"/>
              </a:ext>
            </a:extLst>
          </p:cNvPr>
          <p:cNvSpPr txBox="1"/>
          <p:nvPr/>
        </p:nvSpPr>
        <p:spPr>
          <a:xfrm>
            <a:off x="6297613" y="3571143"/>
            <a:ext cx="3172390" cy="418163"/>
          </a:xfrm>
          <a:prstGeom prst="rect">
            <a:avLst/>
          </a:prstGeom>
          <a:noFill/>
          <a:ln>
            <a:noFill/>
          </a:ln>
        </p:spPr>
        <p:txBody>
          <a:bodyPr spcFirstLastPara="1" wrap="square" lIns="91425" tIns="91425" rIns="91425" bIns="91425" anchor="t" anchorCtr="0">
            <a:noAutofit/>
          </a:bodyPr>
          <a:lstStyle/>
          <a:p>
            <a:r>
              <a:rPr lang="en-US" sz="1600" b="1"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rPr>
              <a:t>Visitor Conversion </a:t>
            </a:r>
            <a:endParaRPr lang="en-US" sz="1600" dirty="0">
              <a:solidFill>
                <a:schemeClr val="tx1"/>
              </a:solidFill>
              <a:effectLst>
                <a:outerShdw blurRad="38100" dist="38100" dir="2700000" algn="tl">
                  <a:srgbClr val="000000">
                    <a:alpha val="43137"/>
                  </a:srgbClr>
                </a:outerShdw>
              </a:effectLst>
              <a:latin typeface="Poppins SemiBold"/>
              <a:ea typeface="Poppins SemiBold"/>
              <a:cs typeface="Poppins SemiBold"/>
              <a:sym typeface="Poppins SemiBold"/>
            </a:endParaRPr>
          </a:p>
        </p:txBody>
      </p:sp>
      <p:sp>
        <p:nvSpPr>
          <p:cNvPr id="9" name="Google Shape;23015;p100">
            <a:extLst>
              <a:ext uri="{FF2B5EF4-FFF2-40B4-BE49-F238E27FC236}">
                <a16:creationId xmlns:a16="http://schemas.microsoft.com/office/drawing/2014/main" id="{CEAE2EC8-8558-3AE1-E793-D304ADA82668}"/>
              </a:ext>
            </a:extLst>
          </p:cNvPr>
          <p:cNvSpPr txBox="1"/>
          <p:nvPr/>
        </p:nvSpPr>
        <p:spPr>
          <a:xfrm>
            <a:off x="6309449" y="3890321"/>
            <a:ext cx="2782957" cy="693300"/>
          </a:xfrm>
          <a:prstGeom prst="rect">
            <a:avLst/>
          </a:prstGeom>
          <a:noFill/>
          <a:ln>
            <a:noFill/>
          </a:ln>
        </p:spPr>
        <p:txBody>
          <a:bodyPr spcFirstLastPara="1" wrap="square" lIns="91425" tIns="91425" rIns="91425" bIns="91425" anchor="t" anchorCtr="0">
            <a:noAutofit/>
          </a:bodyPr>
          <a:lstStyle/>
          <a:p>
            <a:r>
              <a:rPr lang="en-US" sz="1200" dirty="0"/>
              <a:t>Making changes in the website and products to convert visitors into customers.</a:t>
            </a:r>
          </a:p>
        </p:txBody>
      </p:sp>
      <p:sp>
        <p:nvSpPr>
          <p:cNvPr id="10" name="Google Shape;23016;p100">
            <a:extLst>
              <a:ext uri="{FF2B5EF4-FFF2-40B4-BE49-F238E27FC236}">
                <a16:creationId xmlns:a16="http://schemas.microsoft.com/office/drawing/2014/main" id="{DD8CE1D2-CD74-5671-43F9-B1CA10C8C33A}"/>
              </a:ext>
            </a:extLst>
          </p:cNvPr>
          <p:cNvSpPr txBox="1"/>
          <p:nvPr/>
        </p:nvSpPr>
        <p:spPr>
          <a:xfrm>
            <a:off x="280739" y="1613556"/>
            <a:ext cx="2518874" cy="308308"/>
          </a:xfrm>
          <a:prstGeom prst="rect">
            <a:avLst/>
          </a:prstGeom>
          <a:noFill/>
          <a:ln>
            <a:noFill/>
          </a:ln>
        </p:spPr>
        <p:txBody>
          <a:bodyPr spcFirstLastPara="1" wrap="square" lIns="91425" tIns="91425" rIns="91425" bIns="91425" anchor="t" anchorCtr="0">
            <a:noAutofit/>
          </a:bodyPr>
          <a:lstStyle/>
          <a:p>
            <a:pPr algn="r"/>
            <a:r>
              <a:rPr lang="en-US"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Paid Search Advertising</a:t>
            </a:r>
            <a:endParaRPr sz="1600"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1" name="Google Shape;23017;p100">
            <a:extLst>
              <a:ext uri="{FF2B5EF4-FFF2-40B4-BE49-F238E27FC236}">
                <a16:creationId xmlns:a16="http://schemas.microsoft.com/office/drawing/2014/main" id="{2958484A-C57D-1F75-7BB9-8F1186FE2E2A}"/>
              </a:ext>
            </a:extLst>
          </p:cNvPr>
          <p:cNvSpPr txBox="1"/>
          <p:nvPr/>
        </p:nvSpPr>
        <p:spPr>
          <a:xfrm>
            <a:off x="214684" y="1963975"/>
            <a:ext cx="3013545" cy="693300"/>
          </a:xfrm>
          <a:prstGeom prst="rect">
            <a:avLst/>
          </a:prstGeom>
          <a:noFill/>
          <a:ln>
            <a:noFill/>
          </a:ln>
        </p:spPr>
        <p:txBody>
          <a:bodyPr spcFirstLastPara="1" wrap="square" lIns="91425" tIns="91425" rIns="91425" bIns="91425" anchor="t" anchorCtr="0">
            <a:noAutofit/>
          </a:bodyPr>
          <a:lstStyle/>
          <a:p>
            <a:r>
              <a:rPr lang="en-US" sz="1200" dirty="0"/>
              <a:t>Increase investment in non-brand search campaigns. Expand keyword coverage and optimize bidding strategies to capture more relevant traffic.</a:t>
            </a:r>
          </a:p>
        </p:txBody>
      </p:sp>
      <p:sp>
        <p:nvSpPr>
          <p:cNvPr id="12" name="Google Shape;23018;p100">
            <a:extLst>
              <a:ext uri="{FF2B5EF4-FFF2-40B4-BE49-F238E27FC236}">
                <a16:creationId xmlns:a16="http://schemas.microsoft.com/office/drawing/2014/main" id="{6D9D17E7-101F-1783-B9DF-667BB8E8D9BA}"/>
              </a:ext>
            </a:extLst>
          </p:cNvPr>
          <p:cNvSpPr txBox="1"/>
          <p:nvPr/>
        </p:nvSpPr>
        <p:spPr>
          <a:xfrm>
            <a:off x="0" y="3495624"/>
            <a:ext cx="2828975" cy="358003"/>
          </a:xfrm>
          <a:prstGeom prst="rect">
            <a:avLst/>
          </a:prstGeom>
          <a:noFill/>
          <a:ln>
            <a:noFill/>
          </a:ln>
        </p:spPr>
        <p:txBody>
          <a:bodyPr spcFirstLastPara="1" wrap="square" lIns="91425" tIns="91425" rIns="91425" bIns="91425" anchor="t" anchorCtr="0">
            <a:noAutofit/>
          </a:bodyPr>
          <a:lstStyle/>
          <a:p>
            <a:pPr algn="ctr"/>
            <a:r>
              <a:rPr lang="en-US"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rPr>
              <a:t>SEO</a:t>
            </a:r>
            <a:endParaRPr lang="en-IN" sz="1600" b="1" dirty="0">
              <a:solidFill>
                <a:schemeClr val="tx1"/>
              </a:solidFill>
              <a:effectLst>
                <a:outerShdw blurRad="38100" dist="38100" dir="2700000" algn="tl">
                  <a:srgbClr val="000000">
                    <a:alpha val="43137"/>
                  </a:srgbClr>
                </a:outerShdw>
              </a:effectLst>
              <a:latin typeface="Aptos" panose="020B0004020202020204" pitchFamily="34" charset="0"/>
              <a:ea typeface="Poppins SemiBold"/>
              <a:cs typeface="Poppins SemiBold"/>
              <a:sym typeface="Poppins SemiBold"/>
            </a:endParaRPr>
          </a:p>
        </p:txBody>
      </p:sp>
      <p:sp>
        <p:nvSpPr>
          <p:cNvPr id="13" name="Google Shape;23019;p100">
            <a:extLst>
              <a:ext uri="{FF2B5EF4-FFF2-40B4-BE49-F238E27FC236}">
                <a16:creationId xmlns:a16="http://schemas.microsoft.com/office/drawing/2014/main" id="{4C889291-6642-B661-C61D-E2ECCB202342}"/>
              </a:ext>
            </a:extLst>
          </p:cNvPr>
          <p:cNvSpPr txBox="1"/>
          <p:nvPr/>
        </p:nvSpPr>
        <p:spPr>
          <a:xfrm>
            <a:off x="214684" y="3736224"/>
            <a:ext cx="3172390" cy="693300"/>
          </a:xfrm>
          <a:prstGeom prst="rect">
            <a:avLst/>
          </a:prstGeom>
          <a:noFill/>
          <a:ln>
            <a:noFill/>
          </a:ln>
        </p:spPr>
        <p:txBody>
          <a:bodyPr spcFirstLastPara="1" wrap="square" lIns="91425" tIns="91425" rIns="91425" bIns="91425" anchor="t" anchorCtr="0">
            <a:noAutofit/>
          </a:bodyPr>
          <a:lstStyle/>
          <a:p>
            <a:r>
              <a:rPr lang="en-US" sz="1200" dirty="0"/>
              <a:t>Focus on improving organic traffic performance by optimizing high-converting product pages and increasing content targeted at high-intent search queries.</a:t>
            </a:r>
          </a:p>
        </p:txBody>
      </p:sp>
      <p:sp>
        <p:nvSpPr>
          <p:cNvPr id="15" name="Google Shape;23021;p100">
            <a:extLst>
              <a:ext uri="{FF2B5EF4-FFF2-40B4-BE49-F238E27FC236}">
                <a16:creationId xmlns:a16="http://schemas.microsoft.com/office/drawing/2014/main" id="{2A6FD9B5-6C52-38BE-6C58-955C7972B4EE}"/>
              </a:ext>
            </a:extLst>
          </p:cNvPr>
          <p:cNvSpPr/>
          <p:nvPr/>
        </p:nvSpPr>
        <p:spPr>
          <a:xfrm>
            <a:off x="2163026"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7" name="Google Shape;23023;p100">
            <a:extLst>
              <a:ext uri="{FF2B5EF4-FFF2-40B4-BE49-F238E27FC236}">
                <a16:creationId xmlns:a16="http://schemas.microsoft.com/office/drawing/2014/main" id="{1F905FA5-E0A8-8190-F568-E6511F04DD64}"/>
              </a:ext>
            </a:extLst>
          </p:cNvPr>
          <p:cNvGrpSpPr/>
          <p:nvPr/>
        </p:nvGrpSpPr>
        <p:grpSpPr>
          <a:xfrm>
            <a:off x="6315751" y="2999076"/>
            <a:ext cx="665955" cy="576781"/>
            <a:chOff x="6315751" y="2999076"/>
            <a:chExt cx="665955" cy="576781"/>
          </a:xfrm>
        </p:grpSpPr>
        <p:sp>
          <p:nvSpPr>
            <p:cNvPr id="18" name="Google Shape;23024;p100">
              <a:extLst>
                <a:ext uri="{FF2B5EF4-FFF2-40B4-BE49-F238E27FC236}">
                  <a16:creationId xmlns:a16="http://schemas.microsoft.com/office/drawing/2014/main" id="{E625A3F2-44EA-671D-AB84-B5CE244A4CA9}"/>
                </a:ext>
              </a:extLst>
            </p:cNvPr>
            <p:cNvSpPr/>
            <p:nvPr/>
          </p:nvSpPr>
          <p:spPr>
            <a:xfrm>
              <a:off x="6315751" y="299907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9" name="Google Shape;23025;p100">
              <a:extLst>
                <a:ext uri="{FF2B5EF4-FFF2-40B4-BE49-F238E27FC236}">
                  <a16:creationId xmlns:a16="http://schemas.microsoft.com/office/drawing/2014/main" id="{9A327576-B1DC-166F-30B6-03C62AB6CF94}"/>
                </a:ext>
              </a:extLst>
            </p:cNvPr>
            <p:cNvGrpSpPr/>
            <p:nvPr/>
          </p:nvGrpSpPr>
          <p:grpSpPr>
            <a:xfrm>
              <a:off x="6512109" y="3423878"/>
              <a:ext cx="168908" cy="13111"/>
              <a:chOff x="5808325" y="4519950"/>
              <a:chExt cx="137525" cy="10675"/>
            </a:xfrm>
          </p:grpSpPr>
          <p:sp>
            <p:nvSpPr>
              <p:cNvPr id="21" name="Google Shape;23027;p100">
                <a:extLst>
                  <a:ext uri="{FF2B5EF4-FFF2-40B4-BE49-F238E27FC236}">
                    <a16:creationId xmlns:a16="http://schemas.microsoft.com/office/drawing/2014/main" id="{EB39BFB0-2E4A-E614-B1D4-3893ADE49F22}"/>
                  </a:ext>
                </a:extLst>
              </p:cNvPr>
              <p:cNvSpPr/>
              <p:nvPr/>
            </p:nvSpPr>
            <p:spPr>
              <a:xfrm>
                <a:off x="5829375" y="4519950"/>
                <a:ext cx="95375" cy="10675"/>
              </a:xfrm>
              <a:custGeom>
                <a:avLst/>
                <a:gdLst/>
                <a:ahLst/>
                <a:cxnLst/>
                <a:rect l="l" t="t" r="r" b="b"/>
                <a:pathLst>
                  <a:path w="3815" h="427" extrusionOk="0">
                    <a:moveTo>
                      <a:pt x="0" y="1"/>
                    </a:moveTo>
                    <a:lnTo>
                      <a:pt x="0" y="427"/>
                    </a:lnTo>
                    <a:lnTo>
                      <a:pt x="3815" y="427"/>
                    </a:lnTo>
                    <a:lnTo>
                      <a:pt x="3815"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23028;p100">
                <a:extLst>
                  <a:ext uri="{FF2B5EF4-FFF2-40B4-BE49-F238E27FC236}">
                    <a16:creationId xmlns:a16="http://schemas.microsoft.com/office/drawing/2014/main" id="{1E24B2E6-4751-42C4-0EDE-D96F22636409}"/>
                  </a:ext>
                </a:extLst>
              </p:cNvPr>
              <p:cNvSpPr/>
              <p:nvPr/>
            </p:nvSpPr>
            <p:spPr>
              <a:xfrm>
                <a:off x="5808325" y="4519950"/>
                <a:ext cx="10650" cy="10675"/>
              </a:xfrm>
              <a:custGeom>
                <a:avLst/>
                <a:gdLst/>
                <a:ahLst/>
                <a:cxnLst/>
                <a:rect l="l" t="t" r="r" b="b"/>
                <a:pathLst>
                  <a:path w="426" h="427" extrusionOk="0">
                    <a:moveTo>
                      <a:pt x="213" y="1"/>
                    </a:moveTo>
                    <a:cubicBezTo>
                      <a:pt x="97" y="1"/>
                      <a:pt x="0" y="98"/>
                      <a:pt x="0" y="214"/>
                    </a:cubicBezTo>
                    <a:cubicBezTo>
                      <a:pt x="0" y="329"/>
                      <a:pt x="97" y="427"/>
                      <a:pt x="213" y="427"/>
                    </a:cubicBezTo>
                    <a:cubicBezTo>
                      <a:pt x="328" y="427"/>
                      <a:pt x="426" y="329"/>
                      <a:pt x="426" y="214"/>
                    </a:cubicBezTo>
                    <a:cubicBezTo>
                      <a:pt x="426" y="98"/>
                      <a:pt x="328" y="1"/>
                      <a:pt x="213"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23029;p100">
                <a:extLst>
                  <a:ext uri="{FF2B5EF4-FFF2-40B4-BE49-F238E27FC236}">
                    <a16:creationId xmlns:a16="http://schemas.microsoft.com/office/drawing/2014/main" id="{2CF9898F-7C7B-B406-5B1B-7D359871DF1F}"/>
                  </a:ext>
                </a:extLst>
              </p:cNvPr>
              <p:cNvSpPr/>
              <p:nvPr/>
            </p:nvSpPr>
            <p:spPr>
              <a:xfrm>
                <a:off x="5935375" y="4519950"/>
                <a:ext cx="10475" cy="10675"/>
              </a:xfrm>
              <a:custGeom>
                <a:avLst/>
                <a:gdLst/>
                <a:ahLst/>
                <a:cxnLst/>
                <a:rect l="l" t="t" r="r" b="b"/>
                <a:pathLst>
                  <a:path w="419" h="427" extrusionOk="0">
                    <a:moveTo>
                      <a:pt x="205" y="1"/>
                    </a:moveTo>
                    <a:cubicBezTo>
                      <a:pt x="89" y="1"/>
                      <a:pt x="1" y="98"/>
                      <a:pt x="1" y="214"/>
                    </a:cubicBezTo>
                    <a:cubicBezTo>
                      <a:pt x="1" y="329"/>
                      <a:pt x="89" y="427"/>
                      <a:pt x="205" y="427"/>
                    </a:cubicBezTo>
                    <a:cubicBezTo>
                      <a:pt x="329" y="427"/>
                      <a:pt x="418" y="329"/>
                      <a:pt x="418" y="214"/>
                    </a:cubicBezTo>
                    <a:cubicBezTo>
                      <a:pt x="418" y="98"/>
                      <a:pt x="329" y="1"/>
                      <a:pt x="205"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25" name="Google Shape;23031;p100">
            <a:extLst>
              <a:ext uri="{FF2B5EF4-FFF2-40B4-BE49-F238E27FC236}">
                <a16:creationId xmlns:a16="http://schemas.microsoft.com/office/drawing/2014/main" id="{5DBE6F5B-6C59-4651-1029-8BB83B1D924C}"/>
              </a:ext>
            </a:extLst>
          </p:cNvPr>
          <p:cNvSpPr/>
          <p:nvPr/>
        </p:nvSpPr>
        <p:spPr>
          <a:xfrm>
            <a:off x="2163026"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7" name="Google Shape;23033;p100">
            <a:extLst>
              <a:ext uri="{FF2B5EF4-FFF2-40B4-BE49-F238E27FC236}">
                <a16:creationId xmlns:a16="http://schemas.microsoft.com/office/drawing/2014/main" id="{3BFD56D2-CC73-0579-2F0A-26D64B16C7A2}"/>
              </a:ext>
            </a:extLst>
          </p:cNvPr>
          <p:cNvGrpSpPr/>
          <p:nvPr/>
        </p:nvGrpSpPr>
        <p:grpSpPr>
          <a:xfrm>
            <a:off x="6315751" y="1060626"/>
            <a:ext cx="665955" cy="576781"/>
            <a:chOff x="6315751" y="1060626"/>
            <a:chExt cx="665955" cy="576781"/>
          </a:xfrm>
        </p:grpSpPr>
        <p:sp>
          <p:nvSpPr>
            <p:cNvPr id="28" name="Google Shape;23034;p100">
              <a:extLst>
                <a:ext uri="{FF2B5EF4-FFF2-40B4-BE49-F238E27FC236}">
                  <a16:creationId xmlns:a16="http://schemas.microsoft.com/office/drawing/2014/main" id="{E8C3F51B-6848-DD21-2744-FBCBAB555E13}"/>
                </a:ext>
              </a:extLst>
            </p:cNvPr>
            <p:cNvSpPr/>
            <p:nvPr/>
          </p:nvSpPr>
          <p:spPr>
            <a:xfrm>
              <a:off x="6315751" y="1060626"/>
              <a:ext cx="665955" cy="57678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23038;p100">
              <a:extLst>
                <a:ext uri="{FF2B5EF4-FFF2-40B4-BE49-F238E27FC236}">
                  <a16:creationId xmlns:a16="http://schemas.microsoft.com/office/drawing/2014/main" id="{459D7510-F857-1758-DA99-FB836ED79D82}"/>
                </a:ext>
              </a:extLst>
            </p:cNvPr>
            <p:cNvSpPr/>
            <p:nvPr/>
          </p:nvSpPr>
          <p:spPr>
            <a:xfrm>
              <a:off x="6713665" y="1492015"/>
              <a:ext cx="13111" cy="13111"/>
            </a:xfrm>
            <a:custGeom>
              <a:avLst/>
              <a:gdLst/>
              <a:ahLst/>
              <a:cxnLst/>
              <a:rect l="l" t="t" r="r" b="b"/>
              <a:pathLst>
                <a:path w="427" h="427" extrusionOk="0">
                  <a:moveTo>
                    <a:pt x="214" y="1"/>
                  </a:moveTo>
                  <a:cubicBezTo>
                    <a:pt x="98" y="1"/>
                    <a:pt x="1" y="98"/>
                    <a:pt x="1" y="214"/>
                  </a:cubicBezTo>
                  <a:cubicBezTo>
                    <a:pt x="1" y="329"/>
                    <a:pt x="98" y="427"/>
                    <a:pt x="214" y="427"/>
                  </a:cubicBezTo>
                  <a:cubicBezTo>
                    <a:pt x="329" y="427"/>
                    <a:pt x="427" y="329"/>
                    <a:pt x="427" y="214"/>
                  </a:cubicBezTo>
                  <a:cubicBezTo>
                    <a:pt x="427" y="98"/>
                    <a:pt x="329" y="1"/>
                    <a:pt x="214" y="1"/>
                  </a:cubicBez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35" name="Google Shape;23041;p100">
            <a:extLst>
              <a:ext uri="{FF2B5EF4-FFF2-40B4-BE49-F238E27FC236}">
                <a16:creationId xmlns:a16="http://schemas.microsoft.com/office/drawing/2014/main" id="{040D8464-1881-BFBD-8417-68B47D4A1621}"/>
              </a:ext>
            </a:extLst>
          </p:cNvPr>
          <p:cNvGrpSpPr/>
          <p:nvPr/>
        </p:nvGrpSpPr>
        <p:grpSpPr>
          <a:xfrm>
            <a:off x="4081620" y="2268564"/>
            <a:ext cx="1131531" cy="1265679"/>
            <a:chOff x="4081620" y="2291733"/>
            <a:chExt cx="1131531" cy="1265679"/>
          </a:xfrm>
        </p:grpSpPr>
        <p:sp>
          <p:nvSpPr>
            <p:cNvPr id="36" name="Google Shape;23042;p100">
              <a:extLst>
                <a:ext uri="{FF2B5EF4-FFF2-40B4-BE49-F238E27FC236}">
                  <a16:creationId xmlns:a16="http://schemas.microsoft.com/office/drawing/2014/main" id="{4FB98E9E-3175-9916-7BE6-AC976724984D}"/>
                </a:ext>
              </a:extLst>
            </p:cNvPr>
            <p:cNvSpPr/>
            <p:nvPr/>
          </p:nvSpPr>
          <p:spPr>
            <a:xfrm>
              <a:off x="4458373" y="2291733"/>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23043;p100">
              <a:extLst>
                <a:ext uri="{FF2B5EF4-FFF2-40B4-BE49-F238E27FC236}">
                  <a16:creationId xmlns:a16="http://schemas.microsoft.com/office/drawing/2014/main" id="{7BE5D97C-600E-607D-B455-B924A1EBDB96}"/>
                </a:ext>
              </a:extLst>
            </p:cNvPr>
            <p:cNvSpPr/>
            <p:nvPr/>
          </p:nvSpPr>
          <p:spPr>
            <a:xfrm>
              <a:off x="456670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23044;p100">
              <a:extLst>
                <a:ext uri="{FF2B5EF4-FFF2-40B4-BE49-F238E27FC236}">
                  <a16:creationId xmlns:a16="http://schemas.microsoft.com/office/drawing/2014/main" id="{EB967916-0511-88CE-6491-43D7DB280F0D}"/>
                </a:ext>
              </a:extLst>
            </p:cNvPr>
            <p:cNvSpPr/>
            <p:nvPr/>
          </p:nvSpPr>
          <p:spPr>
            <a:xfrm>
              <a:off x="4673897" y="2291733"/>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23045;p100">
              <a:extLst>
                <a:ext uri="{FF2B5EF4-FFF2-40B4-BE49-F238E27FC236}">
                  <a16:creationId xmlns:a16="http://schemas.microsoft.com/office/drawing/2014/main" id="{0EEC6433-F75F-ABD5-9698-A303436DB830}"/>
                </a:ext>
              </a:extLst>
            </p:cNvPr>
            <p:cNvSpPr/>
            <p:nvPr/>
          </p:nvSpPr>
          <p:spPr>
            <a:xfrm>
              <a:off x="4782104" y="2291733"/>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23046;p100">
              <a:extLst>
                <a:ext uri="{FF2B5EF4-FFF2-40B4-BE49-F238E27FC236}">
                  <a16:creationId xmlns:a16="http://schemas.microsoft.com/office/drawing/2014/main" id="{84B89915-16AD-33EB-8839-F18B0DE8811F}"/>
                </a:ext>
              </a:extLst>
            </p:cNvPr>
            <p:cNvSpPr/>
            <p:nvPr/>
          </p:nvSpPr>
          <p:spPr>
            <a:xfrm>
              <a:off x="4458373" y="2400067"/>
              <a:ext cx="54294" cy="53150"/>
            </a:xfrm>
            <a:custGeom>
              <a:avLst/>
              <a:gdLst/>
              <a:ahLst/>
              <a:cxnLst/>
              <a:rect l="l" t="t" r="r" b="b"/>
              <a:pathLst>
                <a:path w="427" h="418" extrusionOk="0">
                  <a:moveTo>
                    <a:pt x="1" y="0"/>
                  </a:moveTo>
                  <a:lnTo>
                    <a:pt x="1"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23047;p100">
              <a:extLst>
                <a:ext uri="{FF2B5EF4-FFF2-40B4-BE49-F238E27FC236}">
                  <a16:creationId xmlns:a16="http://schemas.microsoft.com/office/drawing/2014/main" id="{0206229A-72A9-2BA1-5B01-D6AEB3A336A1}"/>
                </a:ext>
              </a:extLst>
            </p:cNvPr>
            <p:cNvSpPr/>
            <p:nvPr/>
          </p:nvSpPr>
          <p:spPr>
            <a:xfrm>
              <a:off x="456670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23048;p100">
              <a:extLst>
                <a:ext uri="{FF2B5EF4-FFF2-40B4-BE49-F238E27FC236}">
                  <a16:creationId xmlns:a16="http://schemas.microsoft.com/office/drawing/2014/main" id="{063A3937-5249-03B6-DB7F-15FF62346827}"/>
                </a:ext>
              </a:extLst>
            </p:cNvPr>
            <p:cNvSpPr/>
            <p:nvPr/>
          </p:nvSpPr>
          <p:spPr>
            <a:xfrm>
              <a:off x="4673897" y="2400067"/>
              <a:ext cx="54294" cy="53150"/>
            </a:xfrm>
            <a:custGeom>
              <a:avLst/>
              <a:gdLst/>
              <a:ahLst/>
              <a:cxnLst/>
              <a:rect l="l" t="t" r="r" b="b"/>
              <a:pathLst>
                <a:path w="427" h="418" extrusionOk="0">
                  <a:moveTo>
                    <a:pt x="0" y="0"/>
                  </a:moveTo>
                  <a:lnTo>
                    <a:pt x="0" y="417"/>
                  </a:lnTo>
                  <a:lnTo>
                    <a:pt x="426" y="417"/>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23049;p100">
              <a:extLst>
                <a:ext uri="{FF2B5EF4-FFF2-40B4-BE49-F238E27FC236}">
                  <a16:creationId xmlns:a16="http://schemas.microsoft.com/office/drawing/2014/main" id="{E09BD86A-E56C-1DCE-5383-091A8F3FF3CB}"/>
                </a:ext>
              </a:extLst>
            </p:cNvPr>
            <p:cNvSpPr/>
            <p:nvPr/>
          </p:nvSpPr>
          <p:spPr>
            <a:xfrm>
              <a:off x="4782104" y="2400067"/>
              <a:ext cx="53150" cy="53150"/>
            </a:xfrm>
            <a:custGeom>
              <a:avLst/>
              <a:gdLst/>
              <a:ahLst/>
              <a:cxnLst/>
              <a:rect l="l" t="t" r="r" b="b"/>
              <a:pathLst>
                <a:path w="418" h="418" extrusionOk="0">
                  <a:moveTo>
                    <a:pt x="1" y="0"/>
                  </a:moveTo>
                  <a:lnTo>
                    <a:pt x="1" y="417"/>
                  </a:lnTo>
                  <a:lnTo>
                    <a:pt x="418" y="417"/>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23050;p100">
              <a:extLst>
                <a:ext uri="{FF2B5EF4-FFF2-40B4-BE49-F238E27FC236}">
                  <a16:creationId xmlns:a16="http://schemas.microsoft.com/office/drawing/2014/main" id="{42D25271-CB88-50E6-3815-0D152E01311B}"/>
                </a:ext>
              </a:extLst>
            </p:cNvPr>
            <p:cNvSpPr/>
            <p:nvPr/>
          </p:nvSpPr>
          <p:spPr>
            <a:xfrm>
              <a:off x="4458373" y="250725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23051;p100">
              <a:extLst>
                <a:ext uri="{FF2B5EF4-FFF2-40B4-BE49-F238E27FC236}">
                  <a16:creationId xmlns:a16="http://schemas.microsoft.com/office/drawing/2014/main" id="{960EFE20-5920-7195-3CB6-72F49FC88A0A}"/>
                </a:ext>
              </a:extLst>
            </p:cNvPr>
            <p:cNvSpPr/>
            <p:nvPr/>
          </p:nvSpPr>
          <p:spPr>
            <a:xfrm>
              <a:off x="456670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23052;p100">
              <a:extLst>
                <a:ext uri="{FF2B5EF4-FFF2-40B4-BE49-F238E27FC236}">
                  <a16:creationId xmlns:a16="http://schemas.microsoft.com/office/drawing/2014/main" id="{488B34B8-32D8-710F-9207-042ADB991F27}"/>
                </a:ext>
              </a:extLst>
            </p:cNvPr>
            <p:cNvSpPr/>
            <p:nvPr/>
          </p:nvSpPr>
          <p:spPr>
            <a:xfrm>
              <a:off x="4673897" y="250725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23053;p100">
              <a:extLst>
                <a:ext uri="{FF2B5EF4-FFF2-40B4-BE49-F238E27FC236}">
                  <a16:creationId xmlns:a16="http://schemas.microsoft.com/office/drawing/2014/main" id="{98C2C29F-9126-9074-2920-0916EEC6B268}"/>
                </a:ext>
              </a:extLst>
            </p:cNvPr>
            <p:cNvSpPr/>
            <p:nvPr/>
          </p:nvSpPr>
          <p:spPr>
            <a:xfrm>
              <a:off x="4782104" y="2507257"/>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23054;p100">
              <a:extLst>
                <a:ext uri="{FF2B5EF4-FFF2-40B4-BE49-F238E27FC236}">
                  <a16:creationId xmlns:a16="http://schemas.microsoft.com/office/drawing/2014/main" id="{194D3022-8934-C23B-D16C-FE0D1FE48F61}"/>
                </a:ext>
              </a:extLst>
            </p:cNvPr>
            <p:cNvSpPr/>
            <p:nvPr/>
          </p:nvSpPr>
          <p:spPr>
            <a:xfrm>
              <a:off x="4458373" y="2615464"/>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23055;p100">
              <a:extLst>
                <a:ext uri="{FF2B5EF4-FFF2-40B4-BE49-F238E27FC236}">
                  <a16:creationId xmlns:a16="http://schemas.microsoft.com/office/drawing/2014/main" id="{41D120A5-005B-3AF3-1699-956FB286FCBB}"/>
                </a:ext>
              </a:extLst>
            </p:cNvPr>
            <p:cNvSpPr/>
            <p:nvPr/>
          </p:nvSpPr>
          <p:spPr>
            <a:xfrm>
              <a:off x="456670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23056;p100">
              <a:extLst>
                <a:ext uri="{FF2B5EF4-FFF2-40B4-BE49-F238E27FC236}">
                  <a16:creationId xmlns:a16="http://schemas.microsoft.com/office/drawing/2014/main" id="{F1054BA1-2B18-13B6-42DB-16298EC0902D}"/>
                </a:ext>
              </a:extLst>
            </p:cNvPr>
            <p:cNvSpPr/>
            <p:nvPr/>
          </p:nvSpPr>
          <p:spPr>
            <a:xfrm>
              <a:off x="4673897" y="2615464"/>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23057;p100">
              <a:extLst>
                <a:ext uri="{FF2B5EF4-FFF2-40B4-BE49-F238E27FC236}">
                  <a16:creationId xmlns:a16="http://schemas.microsoft.com/office/drawing/2014/main" id="{A81F6635-6550-41D4-3033-0FB0FBF261E8}"/>
                </a:ext>
              </a:extLst>
            </p:cNvPr>
            <p:cNvSpPr/>
            <p:nvPr/>
          </p:nvSpPr>
          <p:spPr>
            <a:xfrm>
              <a:off x="4782104" y="2615464"/>
              <a:ext cx="53150" cy="53150"/>
            </a:xfrm>
            <a:custGeom>
              <a:avLst/>
              <a:gdLst/>
              <a:ahLst/>
              <a:cxnLst/>
              <a:rect l="l" t="t" r="r" b="b"/>
              <a:pathLst>
                <a:path w="418" h="418" extrusionOk="0">
                  <a:moveTo>
                    <a:pt x="1" y="1"/>
                  </a:moveTo>
                  <a:lnTo>
                    <a:pt x="1" y="417"/>
                  </a:lnTo>
                  <a:lnTo>
                    <a:pt x="418" y="41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23058;p100">
              <a:extLst>
                <a:ext uri="{FF2B5EF4-FFF2-40B4-BE49-F238E27FC236}">
                  <a16:creationId xmlns:a16="http://schemas.microsoft.com/office/drawing/2014/main" id="{A04A9B19-918E-C5D5-7E8E-8BAB0FE897A2}"/>
                </a:ext>
              </a:extLst>
            </p:cNvPr>
            <p:cNvSpPr/>
            <p:nvPr/>
          </p:nvSpPr>
          <p:spPr>
            <a:xfrm>
              <a:off x="4458373" y="2722654"/>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23059;p100">
              <a:extLst>
                <a:ext uri="{FF2B5EF4-FFF2-40B4-BE49-F238E27FC236}">
                  <a16:creationId xmlns:a16="http://schemas.microsoft.com/office/drawing/2014/main" id="{99FF0C1C-270F-F7FE-C3D4-3C49B4903D33}"/>
                </a:ext>
              </a:extLst>
            </p:cNvPr>
            <p:cNvSpPr/>
            <p:nvPr/>
          </p:nvSpPr>
          <p:spPr>
            <a:xfrm>
              <a:off x="456670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23060;p100">
              <a:extLst>
                <a:ext uri="{FF2B5EF4-FFF2-40B4-BE49-F238E27FC236}">
                  <a16:creationId xmlns:a16="http://schemas.microsoft.com/office/drawing/2014/main" id="{EF44BA71-795C-4BA7-F5C8-3A8442CDED8B}"/>
                </a:ext>
              </a:extLst>
            </p:cNvPr>
            <p:cNvSpPr/>
            <p:nvPr/>
          </p:nvSpPr>
          <p:spPr>
            <a:xfrm>
              <a:off x="4081620" y="2856927"/>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23061;p100">
              <a:extLst>
                <a:ext uri="{FF2B5EF4-FFF2-40B4-BE49-F238E27FC236}">
                  <a16:creationId xmlns:a16="http://schemas.microsoft.com/office/drawing/2014/main" id="{B9BB3AD3-E786-C10B-30A0-3C437E1B1372}"/>
                </a:ext>
              </a:extLst>
            </p:cNvPr>
            <p:cNvSpPr/>
            <p:nvPr/>
          </p:nvSpPr>
          <p:spPr>
            <a:xfrm>
              <a:off x="4189954"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23062;p100">
              <a:extLst>
                <a:ext uri="{FF2B5EF4-FFF2-40B4-BE49-F238E27FC236}">
                  <a16:creationId xmlns:a16="http://schemas.microsoft.com/office/drawing/2014/main" id="{9803C556-0588-83DD-484F-178F8667E79D}"/>
                </a:ext>
              </a:extLst>
            </p:cNvPr>
            <p:cNvSpPr/>
            <p:nvPr/>
          </p:nvSpPr>
          <p:spPr>
            <a:xfrm>
              <a:off x="4081620" y="2965134"/>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23063;p100">
              <a:extLst>
                <a:ext uri="{FF2B5EF4-FFF2-40B4-BE49-F238E27FC236}">
                  <a16:creationId xmlns:a16="http://schemas.microsoft.com/office/drawing/2014/main" id="{73D1760B-9E4D-A11C-CFC1-07B4215C6FDD}"/>
                </a:ext>
              </a:extLst>
            </p:cNvPr>
            <p:cNvSpPr/>
            <p:nvPr/>
          </p:nvSpPr>
          <p:spPr>
            <a:xfrm>
              <a:off x="4189954"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23064;p100">
              <a:extLst>
                <a:ext uri="{FF2B5EF4-FFF2-40B4-BE49-F238E27FC236}">
                  <a16:creationId xmlns:a16="http://schemas.microsoft.com/office/drawing/2014/main" id="{5082BA1B-CE94-D706-CB22-92BE4C13C434}"/>
                </a:ext>
              </a:extLst>
            </p:cNvPr>
            <p:cNvSpPr/>
            <p:nvPr/>
          </p:nvSpPr>
          <p:spPr>
            <a:xfrm>
              <a:off x="4081620" y="307232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23065;p100">
              <a:extLst>
                <a:ext uri="{FF2B5EF4-FFF2-40B4-BE49-F238E27FC236}">
                  <a16:creationId xmlns:a16="http://schemas.microsoft.com/office/drawing/2014/main" id="{4E379878-1164-1051-D9C7-EEC66FCAA960}"/>
                </a:ext>
              </a:extLst>
            </p:cNvPr>
            <p:cNvSpPr/>
            <p:nvPr/>
          </p:nvSpPr>
          <p:spPr>
            <a:xfrm>
              <a:off x="4189954"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23066;p100">
              <a:extLst>
                <a:ext uri="{FF2B5EF4-FFF2-40B4-BE49-F238E27FC236}">
                  <a16:creationId xmlns:a16="http://schemas.microsoft.com/office/drawing/2014/main" id="{1AB40A5F-DBA4-6AFF-8AB3-C7C76D59CD1B}"/>
                </a:ext>
              </a:extLst>
            </p:cNvPr>
            <p:cNvSpPr/>
            <p:nvPr/>
          </p:nvSpPr>
          <p:spPr>
            <a:xfrm>
              <a:off x="4081620" y="3180531"/>
              <a:ext cx="54294" cy="53277"/>
            </a:xfrm>
            <a:custGeom>
              <a:avLst/>
              <a:gdLst/>
              <a:ahLst/>
              <a:cxnLst/>
              <a:rect l="l" t="t" r="r" b="b"/>
              <a:pathLst>
                <a:path w="427" h="419" extrusionOk="0">
                  <a:moveTo>
                    <a:pt x="1" y="1"/>
                  </a:moveTo>
                  <a:lnTo>
                    <a:pt x="1"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23067;p100">
              <a:extLst>
                <a:ext uri="{FF2B5EF4-FFF2-40B4-BE49-F238E27FC236}">
                  <a16:creationId xmlns:a16="http://schemas.microsoft.com/office/drawing/2014/main" id="{6EF37365-C118-8790-39FA-DB546E2BC5FF}"/>
                </a:ext>
              </a:extLst>
            </p:cNvPr>
            <p:cNvSpPr/>
            <p:nvPr/>
          </p:nvSpPr>
          <p:spPr>
            <a:xfrm>
              <a:off x="4189954"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23068;p100">
              <a:extLst>
                <a:ext uri="{FF2B5EF4-FFF2-40B4-BE49-F238E27FC236}">
                  <a16:creationId xmlns:a16="http://schemas.microsoft.com/office/drawing/2014/main" id="{8C9D9D81-E7BA-809B-874B-32637BD5F293}"/>
                </a:ext>
              </a:extLst>
            </p:cNvPr>
            <p:cNvSpPr/>
            <p:nvPr/>
          </p:nvSpPr>
          <p:spPr>
            <a:xfrm>
              <a:off x="4081620" y="328772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23069;p100">
              <a:extLst>
                <a:ext uri="{FF2B5EF4-FFF2-40B4-BE49-F238E27FC236}">
                  <a16:creationId xmlns:a16="http://schemas.microsoft.com/office/drawing/2014/main" id="{BEAA8B4A-8F74-C2A6-0209-BE24BED0C2CE}"/>
                </a:ext>
              </a:extLst>
            </p:cNvPr>
            <p:cNvSpPr/>
            <p:nvPr/>
          </p:nvSpPr>
          <p:spPr>
            <a:xfrm>
              <a:off x="4189954"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23070;p100">
              <a:extLst>
                <a:ext uri="{FF2B5EF4-FFF2-40B4-BE49-F238E27FC236}">
                  <a16:creationId xmlns:a16="http://schemas.microsoft.com/office/drawing/2014/main" id="{E0174204-838C-6699-9D62-9AF8F0C5190E}"/>
                </a:ext>
              </a:extLst>
            </p:cNvPr>
            <p:cNvSpPr/>
            <p:nvPr/>
          </p:nvSpPr>
          <p:spPr>
            <a:xfrm>
              <a:off x="4081620" y="3396056"/>
              <a:ext cx="54294" cy="53150"/>
            </a:xfrm>
            <a:custGeom>
              <a:avLst/>
              <a:gdLst/>
              <a:ahLst/>
              <a:cxnLst/>
              <a:rect l="l" t="t" r="r" b="b"/>
              <a:pathLst>
                <a:path w="427" h="418" extrusionOk="0">
                  <a:moveTo>
                    <a:pt x="1" y="1"/>
                  </a:moveTo>
                  <a:lnTo>
                    <a:pt x="1"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23071;p100">
              <a:extLst>
                <a:ext uri="{FF2B5EF4-FFF2-40B4-BE49-F238E27FC236}">
                  <a16:creationId xmlns:a16="http://schemas.microsoft.com/office/drawing/2014/main" id="{77BFAA61-7E16-E545-5475-CB6DF41DD23C}"/>
                </a:ext>
              </a:extLst>
            </p:cNvPr>
            <p:cNvSpPr/>
            <p:nvPr/>
          </p:nvSpPr>
          <p:spPr>
            <a:xfrm>
              <a:off x="4189954"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23072;p100">
              <a:extLst>
                <a:ext uri="{FF2B5EF4-FFF2-40B4-BE49-F238E27FC236}">
                  <a16:creationId xmlns:a16="http://schemas.microsoft.com/office/drawing/2014/main" id="{4B497F3E-05AF-A490-5555-3CE986E7ABD9}"/>
                </a:ext>
              </a:extLst>
            </p:cNvPr>
            <p:cNvSpPr/>
            <p:nvPr/>
          </p:nvSpPr>
          <p:spPr>
            <a:xfrm>
              <a:off x="4081620" y="350311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23073;p100">
              <a:extLst>
                <a:ext uri="{FF2B5EF4-FFF2-40B4-BE49-F238E27FC236}">
                  <a16:creationId xmlns:a16="http://schemas.microsoft.com/office/drawing/2014/main" id="{D526339E-E04D-A5C3-2F9C-4AA74ED9617F}"/>
                </a:ext>
              </a:extLst>
            </p:cNvPr>
            <p:cNvSpPr/>
            <p:nvPr/>
          </p:nvSpPr>
          <p:spPr>
            <a:xfrm>
              <a:off x="4189954"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23074;p100">
              <a:extLst>
                <a:ext uri="{FF2B5EF4-FFF2-40B4-BE49-F238E27FC236}">
                  <a16:creationId xmlns:a16="http://schemas.microsoft.com/office/drawing/2014/main" id="{82ABD032-D3D9-8BB6-2C08-AF7E00CE3B31}"/>
                </a:ext>
              </a:extLst>
            </p:cNvPr>
            <p:cNvSpPr/>
            <p:nvPr/>
          </p:nvSpPr>
          <p:spPr>
            <a:xfrm>
              <a:off x="4673897" y="2722654"/>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23075;p100">
              <a:extLst>
                <a:ext uri="{FF2B5EF4-FFF2-40B4-BE49-F238E27FC236}">
                  <a16:creationId xmlns:a16="http://schemas.microsoft.com/office/drawing/2014/main" id="{42F29E84-6E0C-DFA6-1765-3FEE714A0ECB}"/>
                </a:ext>
              </a:extLst>
            </p:cNvPr>
            <p:cNvSpPr/>
            <p:nvPr/>
          </p:nvSpPr>
          <p:spPr>
            <a:xfrm>
              <a:off x="4782104" y="2722654"/>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23076;p100">
              <a:extLst>
                <a:ext uri="{FF2B5EF4-FFF2-40B4-BE49-F238E27FC236}">
                  <a16:creationId xmlns:a16="http://schemas.microsoft.com/office/drawing/2014/main" id="{D18BABE1-8AE7-8F94-97D4-201E2FF8C16E}"/>
                </a:ext>
              </a:extLst>
            </p:cNvPr>
            <p:cNvSpPr/>
            <p:nvPr/>
          </p:nvSpPr>
          <p:spPr>
            <a:xfrm>
              <a:off x="4458373" y="2829844"/>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23077;p100">
              <a:extLst>
                <a:ext uri="{FF2B5EF4-FFF2-40B4-BE49-F238E27FC236}">
                  <a16:creationId xmlns:a16="http://schemas.microsoft.com/office/drawing/2014/main" id="{E6EA56C0-59D4-6791-5400-29D1AC58AD6E}"/>
                </a:ext>
              </a:extLst>
            </p:cNvPr>
            <p:cNvSpPr/>
            <p:nvPr/>
          </p:nvSpPr>
          <p:spPr>
            <a:xfrm>
              <a:off x="456670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23078;p100">
              <a:extLst>
                <a:ext uri="{FF2B5EF4-FFF2-40B4-BE49-F238E27FC236}">
                  <a16:creationId xmlns:a16="http://schemas.microsoft.com/office/drawing/2014/main" id="{7C49F3C3-4A79-CE2B-E490-9A1724FC22F8}"/>
                </a:ext>
              </a:extLst>
            </p:cNvPr>
            <p:cNvSpPr/>
            <p:nvPr/>
          </p:nvSpPr>
          <p:spPr>
            <a:xfrm>
              <a:off x="4673897" y="282984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23079;p100">
              <a:extLst>
                <a:ext uri="{FF2B5EF4-FFF2-40B4-BE49-F238E27FC236}">
                  <a16:creationId xmlns:a16="http://schemas.microsoft.com/office/drawing/2014/main" id="{D7AD2E51-B214-561A-D612-AB45778D4FEA}"/>
                </a:ext>
              </a:extLst>
            </p:cNvPr>
            <p:cNvSpPr/>
            <p:nvPr/>
          </p:nvSpPr>
          <p:spPr>
            <a:xfrm>
              <a:off x="4782104" y="2829844"/>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23080;p100">
              <a:extLst>
                <a:ext uri="{FF2B5EF4-FFF2-40B4-BE49-F238E27FC236}">
                  <a16:creationId xmlns:a16="http://schemas.microsoft.com/office/drawing/2014/main" id="{6AF02547-0F48-76C1-1A2F-0B8B5EBF9638}"/>
                </a:ext>
              </a:extLst>
            </p:cNvPr>
            <p:cNvSpPr/>
            <p:nvPr/>
          </p:nvSpPr>
          <p:spPr>
            <a:xfrm>
              <a:off x="4458373" y="2938051"/>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23081;p100">
              <a:extLst>
                <a:ext uri="{FF2B5EF4-FFF2-40B4-BE49-F238E27FC236}">
                  <a16:creationId xmlns:a16="http://schemas.microsoft.com/office/drawing/2014/main" id="{ACE631AC-184F-D66F-E0DC-817E8D886F03}"/>
                </a:ext>
              </a:extLst>
            </p:cNvPr>
            <p:cNvSpPr/>
            <p:nvPr/>
          </p:nvSpPr>
          <p:spPr>
            <a:xfrm>
              <a:off x="456670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23082;p100">
              <a:extLst>
                <a:ext uri="{FF2B5EF4-FFF2-40B4-BE49-F238E27FC236}">
                  <a16:creationId xmlns:a16="http://schemas.microsoft.com/office/drawing/2014/main" id="{B5415F7A-4B95-C970-DB7D-814F3D1607D3}"/>
                </a:ext>
              </a:extLst>
            </p:cNvPr>
            <p:cNvSpPr/>
            <p:nvPr/>
          </p:nvSpPr>
          <p:spPr>
            <a:xfrm>
              <a:off x="4673897" y="293805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23083;p100">
              <a:extLst>
                <a:ext uri="{FF2B5EF4-FFF2-40B4-BE49-F238E27FC236}">
                  <a16:creationId xmlns:a16="http://schemas.microsoft.com/office/drawing/2014/main" id="{BA412A09-7BC6-B6FE-1633-FDD46265C0A4}"/>
                </a:ext>
              </a:extLst>
            </p:cNvPr>
            <p:cNvSpPr/>
            <p:nvPr/>
          </p:nvSpPr>
          <p:spPr>
            <a:xfrm>
              <a:off x="4782104" y="2938051"/>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23084;p100">
              <a:extLst>
                <a:ext uri="{FF2B5EF4-FFF2-40B4-BE49-F238E27FC236}">
                  <a16:creationId xmlns:a16="http://schemas.microsoft.com/office/drawing/2014/main" id="{0FD3BF0F-36DE-FA7F-58A7-173AEDBF96C2}"/>
                </a:ext>
              </a:extLst>
            </p:cNvPr>
            <p:cNvSpPr/>
            <p:nvPr/>
          </p:nvSpPr>
          <p:spPr>
            <a:xfrm>
              <a:off x="4458373" y="3045241"/>
              <a:ext cx="54294" cy="54294"/>
            </a:xfrm>
            <a:custGeom>
              <a:avLst/>
              <a:gdLst/>
              <a:ahLst/>
              <a:cxnLst/>
              <a:rect l="l" t="t" r="r" b="b"/>
              <a:pathLst>
                <a:path w="427" h="427"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23085;p100">
              <a:extLst>
                <a:ext uri="{FF2B5EF4-FFF2-40B4-BE49-F238E27FC236}">
                  <a16:creationId xmlns:a16="http://schemas.microsoft.com/office/drawing/2014/main" id="{FFA0C1FF-C673-DD31-17A2-3968BD4CE187}"/>
                </a:ext>
              </a:extLst>
            </p:cNvPr>
            <p:cNvSpPr/>
            <p:nvPr/>
          </p:nvSpPr>
          <p:spPr>
            <a:xfrm>
              <a:off x="456670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23086;p100">
              <a:extLst>
                <a:ext uri="{FF2B5EF4-FFF2-40B4-BE49-F238E27FC236}">
                  <a16:creationId xmlns:a16="http://schemas.microsoft.com/office/drawing/2014/main" id="{925A4AB4-2420-BECF-9F6B-6E2C16A56CAF}"/>
                </a:ext>
              </a:extLst>
            </p:cNvPr>
            <p:cNvSpPr/>
            <p:nvPr/>
          </p:nvSpPr>
          <p:spPr>
            <a:xfrm>
              <a:off x="4673897" y="3045241"/>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23087;p100">
              <a:extLst>
                <a:ext uri="{FF2B5EF4-FFF2-40B4-BE49-F238E27FC236}">
                  <a16:creationId xmlns:a16="http://schemas.microsoft.com/office/drawing/2014/main" id="{4D1CD70F-289D-EE4E-08A9-C3F7986EBD2E}"/>
                </a:ext>
              </a:extLst>
            </p:cNvPr>
            <p:cNvSpPr/>
            <p:nvPr/>
          </p:nvSpPr>
          <p:spPr>
            <a:xfrm>
              <a:off x="4782104" y="3045241"/>
              <a:ext cx="53150" cy="54294"/>
            </a:xfrm>
            <a:custGeom>
              <a:avLst/>
              <a:gdLst/>
              <a:ahLst/>
              <a:cxnLst/>
              <a:rect l="l" t="t" r="r" b="b"/>
              <a:pathLst>
                <a:path w="418" h="427"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23088;p100">
              <a:extLst>
                <a:ext uri="{FF2B5EF4-FFF2-40B4-BE49-F238E27FC236}">
                  <a16:creationId xmlns:a16="http://schemas.microsoft.com/office/drawing/2014/main" id="{9843E39D-0C49-D550-53B1-E3CD0AD687DB}"/>
                </a:ext>
              </a:extLst>
            </p:cNvPr>
            <p:cNvSpPr/>
            <p:nvPr/>
          </p:nvSpPr>
          <p:spPr>
            <a:xfrm>
              <a:off x="4458373" y="3153448"/>
              <a:ext cx="54294" cy="54294"/>
            </a:xfrm>
            <a:custGeom>
              <a:avLst/>
              <a:gdLst/>
              <a:ahLst/>
              <a:cxnLst/>
              <a:rect l="l" t="t" r="r" b="b"/>
              <a:pathLst>
                <a:path w="427" h="427" extrusionOk="0">
                  <a:moveTo>
                    <a:pt x="1" y="1"/>
                  </a:moveTo>
                  <a:lnTo>
                    <a:pt x="1"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23089;p100">
              <a:extLst>
                <a:ext uri="{FF2B5EF4-FFF2-40B4-BE49-F238E27FC236}">
                  <a16:creationId xmlns:a16="http://schemas.microsoft.com/office/drawing/2014/main" id="{E627B8E6-A81D-6B83-19A6-16EC029CB904}"/>
                </a:ext>
              </a:extLst>
            </p:cNvPr>
            <p:cNvSpPr/>
            <p:nvPr/>
          </p:nvSpPr>
          <p:spPr>
            <a:xfrm>
              <a:off x="456670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23090;p100">
              <a:extLst>
                <a:ext uri="{FF2B5EF4-FFF2-40B4-BE49-F238E27FC236}">
                  <a16:creationId xmlns:a16="http://schemas.microsoft.com/office/drawing/2014/main" id="{C9BF2E1A-7405-8381-FD53-DA02A41EC36D}"/>
                </a:ext>
              </a:extLst>
            </p:cNvPr>
            <p:cNvSpPr/>
            <p:nvPr/>
          </p:nvSpPr>
          <p:spPr>
            <a:xfrm>
              <a:off x="4673897" y="315344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23091;p100">
              <a:extLst>
                <a:ext uri="{FF2B5EF4-FFF2-40B4-BE49-F238E27FC236}">
                  <a16:creationId xmlns:a16="http://schemas.microsoft.com/office/drawing/2014/main" id="{699E6F5C-FC6F-96F4-C2F2-F7B32B54E81B}"/>
                </a:ext>
              </a:extLst>
            </p:cNvPr>
            <p:cNvSpPr/>
            <p:nvPr/>
          </p:nvSpPr>
          <p:spPr>
            <a:xfrm>
              <a:off x="4782104" y="3153448"/>
              <a:ext cx="53150" cy="54294"/>
            </a:xfrm>
            <a:custGeom>
              <a:avLst/>
              <a:gdLst/>
              <a:ahLst/>
              <a:cxnLst/>
              <a:rect l="l" t="t" r="r" b="b"/>
              <a:pathLst>
                <a:path w="418" h="427" extrusionOk="0">
                  <a:moveTo>
                    <a:pt x="1" y="1"/>
                  </a:moveTo>
                  <a:lnTo>
                    <a:pt x="1" y="427"/>
                  </a:lnTo>
                  <a:lnTo>
                    <a:pt x="418" y="427"/>
                  </a:lnTo>
                  <a:lnTo>
                    <a:pt x="418"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23092;p100">
              <a:extLst>
                <a:ext uri="{FF2B5EF4-FFF2-40B4-BE49-F238E27FC236}">
                  <a16:creationId xmlns:a16="http://schemas.microsoft.com/office/drawing/2014/main" id="{DBED7AF8-EC14-9D4A-3B51-1E957B268880}"/>
                </a:ext>
              </a:extLst>
            </p:cNvPr>
            <p:cNvSpPr/>
            <p:nvPr/>
          </p:nvSpPr>
          <p:spPr>
            <a:xfrm>
              <a:off x="4458373" y="3260765"/>
              <a:ext cx="54294" cy="54167"/>
            </a:xfrm>
            <a:custGeom>
              <a:avLst/>
              <a:gdLst/>
              <a:ahLst/>
              <a:cxnLst/>
              <a:rect l="l" t="t" r="r" b="b"/>
              <a:pathLst>
                <a:path w="427" h="426" extrusionOk="0">
                  <a:moveTo>
                    <a:pt x="1" y="0"/>
                  </a:moveTo>
                  <a:lnTo>
                    <a:pt x="1"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23093;p100">
              <a:extLst>
                <a:ext uri="{FF2B5EF4-FFF2-40B4-BE49-F238E27FC236}">
                  <a16:creationId xmlns:a16="http://schemas.microsoft.com/office/drawing/2014/main" id="{AF1B36E4-4DDA-EF63-3248-2A3127B0ABC0}"/>
                </a:ext>
              </a:extLst>
            </p:cNvPr>
            <p:cNvSpPr/>
            <p:nvPr/>
          </p:nvSpPr>
          <p:spPr>
            <a:xfrm>
              <a:off x="4782104" y="3260765"/>
              <a:ext cx="53150" cy="54167"/>
            </a:xfrm>
            <a:custGeom>
              <a:avLst/>
              <a:gdLst/>
              <a:ahLst/>
              <a:cxnLst/>
              <a:rect l="l" t="t" r="r" b="b"/>
              <a:pathLst>
                <a:path w="418" h="426" extrusionOk="0">
                  <a:moveTo>
                    <a:pt x="1" y="0"/>
                  </a:moveTo>
                  <a:lnTo>
                    <a:pt x="1" y="426"/>
                  </a:lnTo>
                  <a:lnTo>
                    <a:pt x="418" y="426"/>
                  </a:lnTo>
                  <a:lnTo>
                    <a:pt x="418"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23094;p100">
              <a:extLst>
                <a:ext uri="{FF2B5EF4-FFF2-40B4-BE49-F238E27FC236}">
                  <a16:creationId xmlns:a16="http://schemas.microsoft.com/office/drawing/2014/main" id="{1EBBB475-F0DC-4A92-84F8-2FC027B621DE}"/>
                </a:ext>
              </a:extLst>
            </p:cNvPr>
            <p:cNvSpPr/>
            <p:nvPr/>
          </p:nvSpPr>
          <p:spPr>
            <a:xfrm>
              <a:off x="467389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23095;p100">
              <a:extLst>
                <a:ext uri="{FF2B5EF4-FFF2-40B4-BE49-F238E27FC236}">
                  <a16:creationId xmlns:a16="http://schemas.microsoft.com/office/drawing/2014/main" id="{A25D2933-FF1D-92F8-08AC-67CF146D481B}"/>
                </a:ext>
              </a:extLst>
            </p:cNvPr>
            <p:cNvSpPr/>
            <p:nvPr/>
          </p:nvSpPr>
          <p:spPr>
            <a:xfrm>
              <a:off x="4566707" y="3260765"/>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23097;p100">
              <a:extLst>
                <a:ext uri="{FF2B5EF4-FFF2-40B4-BE49-F238E27FC236}">
                  <a16:creationId xmlns:a16="http://schemas.microsoft.com/office/drawing/2014/main" id="{D7B0D022-797D-EE7E-2B15-0CF589104204}"/>
                </a:ext>
              </a:extLst>
            </p:cNvPr>
            <p:cNvSpPr/>
            <p:nvPr/>
          </p:nvSpPr>
          <p:spPr>
            <a:xfrm>
              <a:off x="5158857" y="2856927"/>
              <a:ext cx="54294" cy="54167"/>
            </a:xfrm>
            <a:custGeom>
              <a:avLst/>
              <a:gdLst/>
              <a:ahLst/>
              <a:cxnLst/>
              <a:rect l="l" t="t" r="r" b="b"/>
              <a:pathLst>
                <a:path w="427" h="426"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23098;p100">
              <a:extLst>
                <a:ext uri="{FF2B5EF4-FFF2-40B4-BE49-F238E27FC236}">
                  <a16:creationId xmlns:a16="http://schemas.microsoft.com/office/drawing/2014/main" id="{4A36FB87-7EAE-073A-E085-1D66B56468F1}"/>
                </a:ext>
              </a:extLst>
            </p:cNvPr>
            <p:cNvSpPr/>
            <p:nvPr/>
          </p:nvSpPr>
          <p:spPr>
            <a:xfrm>
              <a:off x="5050651" y="2856927"/>
              <a:ext cx="54294" cy="54167"/>
            </a:xfrm>
            <a:custGeom>
              <a:avLst/>
              <a:gdLst/>
              <a:ahLst/>
              <a:cxnLst/>
              <a:rect l="l" t="t" r="r" b="b"/>
              <a:pathLst>
                <a:path w="427" h="426"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23099;p100">
              <a:extLst>
                <a:ext uri="{FF2B5EF4-FFF2-40B4-BE49-F238E27FC236}">
                  <a16:creationId xmlns:a16="http://schemas.microsoft.com/office/drawing/2014/main" id="{D6459635-0995-E17E-BA9A-20EA8977B017}"/>
                </a:ext>
              </a:extLst>
            </p:cNvPr>
            <p:cNvSpPr/>
            <p:nvPr/>
          </p:nvSpPr>
          <p:spPr>
            <a:xfrm>
              <a:off x="5158857" y="2965134"/>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23100;p100">
              <a:extLst>
                <a:ext uri="{FF2B5EF4-FFF2-40B4-BE49-F238E27FC236}">
                  <a16:creationId xmlns:a16="http://schemas.microsoft.com/office/drawing/2014/main" id="{078D74D1-1158-6B74-A37A-FB29937E9FA6}"/>
                </a:ext>
              </a:extLst>
            </p:cNvPr>
            <p:cNvSpPr/>
            <p:nvPr/>
          </p:nvSpPr>
          <p:spPr>
            <a:xfrm>
              <a:off x="5050651" y="2965134"/>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23101;p100">
              <a:extLst>
                <a:ext uri="{FF2B5EF4-FFF2-40B4-BE49-F238E27FC236}">
                  <a16:creationId xmlns:a16="http://schemas.microsoft.com/office/drawing/2014/main" id="{5CAFAEFD-F762-69F4-F0EB-519E843E9E91}"/>
                </a:ext>
              </a:extLst>
            </p:cNvPr>
            <p:cNvSpPr/>
            <p:nvPr/>
          </p:nvSpPr>
          <p:spPr>
            <a:xfrm>
              <a:off x="5158857" y="3072324"/>
              <a:ext cx="54294" cy="54294"/>
            </a:xfrm>
            <a:custGeom>
              <a:avLst/>
              <a:gdLst/>
              <a:ahLst/>
              <a:cxnLst/>
              <a:rect l="l" t="t" r="r" b="b"/>
              <a:pathLst>
                <a:path w="427" h="427" extrusionOk="0">
                  <a:moveTo>
                    <a:pt x="1" y="0"/>
                  </a:moveTo>
                  <a:lnTo>
                    <a:pt x="1" y="426"/>
                  </a:lnTo>
                  <a:lnTo>
                    <a:pt x="427" y="426"/>
                  </a:lnTo>
                  <a:lnTo>
                    <a:pt x="427"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23102;p100">
              <a:extLst>
                <a:ext uri="{FF2B5EF4-FFF2-40B4-BE49-F238E27FC236}">
                  <a16:creationId xmlns:a16="http://schemas.microsoft.com/office/drawing/2014/main" id="{FDB0E0C4-7300-10CB-87ED-54F0D0273047}"/>
                </a:ext>
              </a:extLst>
            </p:cNvPr>
            <p:cNvSpPr/>
            <p:nvPr/>
          </p:nvSpPr>
          <p:spPr>
            <a:xfrm>
              <a:off x="5050651" y="3072324"/>
              <a:ext cx="54294" cy="54294"/>
            </a:xfrm>
            <a:custGeom>
              <a:avLst/>
              <a:gdLst/>
              <a:ahLst/>
              <a:cxnLst/>
              <a:rect l="l" t="t" r="r" b="b"/>
              <a:pathLst>
                <a:path w="427" h="427" extrusionOk="0">
                  <a:moveTo>
                    <a:pt x="0" y="0"/>
                  </a:moveTo>
                  <a:lnTo>
                    <a:pt x="0" y="426"/>
                  </a:lnTo>
                  <a:lnTo>
                    <a:pt x="426" y="426"/>
                  </a:lnTo>
                  <a:lnTo>
                    <a:pt x="426" y="0"/>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23103;p100">
              <a:extLst>
                <a:ext uri="{FF2B5EF4-FFF2-40B4-BE49-F238E27FC236}">
                  <a16:creationId xmlns:a16="http://schemas.microsoft.com/office/drawing/2014/main" id="{60682232-303C-1A71-5A66-317BCE6117E4}"/>
                </a:ext>
              </a:extLst>
            </p:cNvPr>
            <p:cNvSpPr/>
            <p:nvPr/>
          </p:nvSpPr>
          <p:spPr>
            <a:xfrm>
              <a:off x="5158857" y="3180531"/>
              <a:ext cx="54294" cy="53277"/>
            </a:xfrm>
            <a:custGeom>
              <a:avLst/>
              <a:gdLst/>
              <a:ahLst/>
              <a:cxnLst/>
              <a:rect l="l" t="t" r="r" b="b"/>
              <a:pathLst>
                <a:path w="427" h="419" extrusionOk="0">
                  <a:moveTo>
                    <a:pt x="1" y="1"/>
                  </a:moveTo>
                  <a:lnTo>
                    <a:pt x="1" y="418"/>
                  </a:lnTo>
                  <a:lnTo>
                    <a:pt x="427" y="418"/>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23104;p100">
              <a:extLst>
                <a:ext uri="{FF2B5EF4-FFF2-40B4-BE49-F238E27FC236}">
                  <a16:creationId xmlns:a16="http://schemas.microsoft.com/office/drawing/2014/main" id="{27EC2033-EDD4-5646-AE21-294AFE826298}"/>
                </a:ext>
              </a:extLst>
            </p:cNvPr>
            <p:cNvSpPr/>
            <p:nvPr/>
          </p:nvSpPr>
          <p:spPr>
            <a:xfrm>
              <a:off x="5050651" y="3180531"/>
              <a:ext cx="54294" cy="53277"/>
            </a:xfrm>
            <a:custGeom>
              <a:avLst/>
              <a:gdLst/>
              <a:ahLst/>
              <a:cxnLst/>
              <a:rect l="l" t="t" r="r" b="b"/>
              <a:pathLst>
                <a:path w="427" h="419" extrusionOk="0">
                  <a:moveTo>
                    <a:pt x="0" y="1"/>
                  </a:moveTo>
                  <a:lnTo>
                    <a:pt x="0" y="418"/>
                  </a:lnTo>
                  <a:lnTo>
                    <a:pt x="426" y="418"/>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23105;p100">
              <a:extLst>
                <a:ext uri="{FF2B5EF4-FFF2-40B4-BE49-F238E27FC236}">
                  <a16:creationId xmlns:a16="http://schemas.microsoft.com/office/drawing/2014/main" id="{3FA267FF-A1A0-355A-CCA5-157481EBEEE6}"/>
                </a:ext>
              </a:extLst>
            </p:cNvPr>
            <p:cNvSpPr/>
            <p:nvPr/>
          </p:nvSpPr>
          <p:spPr>
            <a:xfrm>
              <a:off x="5158857" y="3287721"/>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23106;p100">
              <a:extLst>
                <a:ext uri="{FF2B5EF4-FFF2-40B4-BE49-F238E27FC236}">
                  <a16:creationId xmlns:a16="http://schemas.microsoft.com/office/drawing/2014/main" id="{1490B81E-78F5-EFF6-1869-75C84EBAB3D1}"/>
                </a:ext>
              </a:extLst>
            </p:cNvPr>
            <p:cNvSpPr/>
            <p:nvPr/>
          </p:nvSpPr>
          <p:spPr>
            <a:xfrm>
              <a:off x="5050651" y="3287721"/>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23107;p100">
              <a:extLst>
                <a:ext uri="{FF2B5EF4-FFF2-40B4-BE49-F238E27FC236}">
                  <a16:creationId xmlns:a16="http://schemas.microsoft.com/office/drawing/2014/main" id="{707810C6-D383-905D-1708-F9A7842293D5}"/>
                </a:ext>
              </a:extLst>
            </p:cNvPr>
            <p:cNvSpPr/>
            <p:nvPr/>
          </p:nvSpPr>
          <p:spPr>
            <a:xfrm>
              <a:off x="5158857" y="3396056"/>
              <a:ext cx="54294" cy="53150"/>
            </a:xfrm>
            <a:custGeom>
              <a:avLst/>
              <a:gdLst/>
              <a:ahLst/>
              <a:cxnLst/>
              <a:rect l="l" t="t" r="r" b="b"/>
              <a:pathLst>
                <a:path w="427" h="418" extrusionOk="0">
                  <a:moveTo>
                    <a:pt x="1" y="1"/>
                  </a:moveTo>
                  <a:lnTo>
                    <a:pt x="1" y="417"/>
                  </a:lnTo>
                  <a:lnTo>
                    <a:pt x="427" y="41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23108;p100">
              <a:extLst>
                <a:ext uri="{FF2B5EF4-FFF2-40B4-BE49-F238E27FC236}">
                  <a16:creationId xmlns:a16="http://schemas.microsoft.com/office/drawing/2014/main" id="{D5392B88-BF19-0989-4BC4-2E290BE2C81D}"/>
                </a:ext>
              </a:extLst>
            </p:cNvPr>
            <p:cNvSpPr/>
            <p:nvPr/>
          </p:nvSpPr>
          <p:spPr>
            <a:xfrm>
              <a:off x="5050651" y="3396056"/>
              <a:ext cx="54294" cy="53150"/>
            </a:xfrm>
            <a:custGeom>
              <a:avLst/>
              <a:gdLst/>
              <a:ahLst/>
              <a:cxnLst/>
              <a:rect l="l" t="t" r="r" b="b"/>
              <a:pathLst>
                <a:path w="427" h="418" extrusionOk="0">
                  <a:moveTo>
                    <a:pt x="0" y="1"/>
                  </a:moveTo>
                  <a:lnTo>
                    <a:pt x="0" y="417"/>
                  </a:lnTo>
                  <a:lnTo>
                    <a:pt x="426" y="41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23109;p100">
              <a:extLst>
                <a:ext uri="{FF2B5EF4-FFF2-40B4-BE49-F238E27FC236}">
                  <a16:creationId xmlns:a16="http://schemas.microsoft.com/office/drawing/2014/main" id="{C0583F92-5A1A-600E-DA02-C64E9EC67364}"/>
                </a:ext>
              </a:extLst>
            </p:cNvPr>
            <p:cNvSpPr/>
            <p:nvPr/>
          </p:nvSpPr>
          <p:spPr>
            <a:xfrm>
              <a:off x="5158857" y="3503118"/>
              <a:ext cx="54294" cy="54294"/>
            </a:xfrm>
            <a:custGeom>
              <a:avLst/>
              <a:gdLst/>
              <a:ahLst/>
              <a:cxnLst/>
              <a:rect l="l" t="t" r="r" b="b"/>
              <a:pathLst>
                <a:path w="427" h="427" extrusionOk="0">
                  <a:moveTo>
                    <a:pt x="1" y="1"/>
                  </a:moveTo>
                  <a:lnTo>
                    <a:pt x="1" y="427"/>
                  </a:lnTo>
                  <a:lnTo>
                    <a:pt x="427" y="427"/>
                  </a:lnTo>
                  <a:lnTo>
                    <a:pt x="427"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23110;p100">
              <a:extLst>
                <a:ext uri="{FF2B5EF4-FFF2-40B4-BE49-F238E27FC236}">
                  <a16:creationId xmlns:a16="http://schemas.microsoft.com/office/drawing/2014/main" id="{752A6877-6335-2702-73DC-1093C63AD57D}"/>
                </a:ext>
              </a:extLst>
            </p:cNvPr>
            <p:cNvSpPr/>
            <p:nvPr/>
          </p:nvSpPr>
          <p:spPr>
            <a:xfrm>
              <a:off x="5050651" y="3503118"/>
              <a:ext cx="54294" cy="54294"/>
            </a:xfrm>
            <a:custGeom>
              <a:avLst/>
              <a:gdLst/>
              <a:ahLst/>
              <a:cxnLst/>
              <a:rect l="l" t="t" r="r" b="b"/>
              <a:pathLst>
                <a:path w="427" h="427" extrusionOk="0">
                  <a:moveTo>
                    <a:pt x="0" y="1"/>
                  </a:moveTo>
                  <a:lnTo>
                    <a:pt x="0" y="427"/>
                  </a:lnTo>
                  <a:lnTo>
                    <a:pt x="426" y="427"/>
                  </a:lnTo>
                  <a:lnTo>
                    <a:pt x="426" y="1"/>
                  </a:lnTo>
                  <a:close/>
                </a:path>
              </a:pathLst>
            </a:custGeom>
            <a:solidFill>
              <a:srgbClr val="E5AC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8" name="TextBox 107">
            <a:extLst>
              <a:ext uri="{FF2B5EF4-FFF2-40B4-BE49-F238E27FC236}">
                <a16:creationId xmlns:a16="http://schemas.microsoft.com/office/drawing/2014/main" id="{81EE455C-A943-A69B-D7A8-F111378696F1}"/>
              </a:ext>
            </a:extLst>
          </p:cNvPr>
          <p:cNvSpPr txBox="1"/>
          <p:nvPr/>
        </p:nvSpPr>
        <p:spPr>
          <a:xfrm>
            <a:off x="3142065" y="895725"/>
            <a:ext cx="2813096" cy="1015663"/>
          </a:xfrm>
          <a:prstGeom prst="rect">
            <a:avLst/>
          </a:prstGeom>
          <a:noFill/>
        </p:spPr>
        <p:txBody>
          <a:bodyPr wrap="square">
            <a:spAutoFit/>
          </a:bodyPr>
          <a:lstStyle/>
          <a:p>
            <a:pPr algn="ctr"/>
            <a:r>
              <a:rPr lang="en-US" sz="2000" b="1" dirty="0">
                <a:effectLst>
                  <a:outerShdw blurRad="38100" dist="38100" dir="2700000" algn="tl">
                    <a:srgbClr val="000000">
                      <a:alpha val="43137"/>
                    </a:srgbClr>
                  </a:outerShdw>
                </a:effectLst>
                <a:latin typeface="Arial Black" panose="020B0A04020102020204" pitchFamily="34" charset="0"/>
              </a:rPr>
              <a:t>Non-Brand Traffic &amp; Conversion Optimization</a:t>
            </a:r>
          </a:p>
        </p:txBody>
      </p:sp>
      <p:sp>
        <p:nvSpPr>
          <p:cNvPr id="124" name="TextBox 123">
            <a:extLst>
              <a:ext uri="{FF2B5EF4-FFF2-40B4-BE49-F238E27FC236}">
                <a16:creationId xmlns:a16="http://schemas.microsoft.com/office/drawing/2014/main" id="{007C84F9-CB01-E10C-B95B-A5ADB4661AF5}"/>
              </a:ext>
            </a:extLst>
          </p:cNvPr>
          <p:cNvSpPr txBox="1"/>
          <p:nvPr/>
        </p:nvSpPr>
        <p:spPr>
          <a:xfrm>
            <a:off x="2684598" y="111744"/>
            <a:ext cx="4297680" cy="400110"/>
          </a:xfrm>
          <a:prstGeom prst="rect">
            <a:avLst/>
          </a:prstGeom>
          <a:noFill/>
        </p:spPr>
        <p:txBody>
          <a:bodyPr wrap="square" rtlCol="0">
            <a:spAutoFit/>
          </a:bodyPr>
          <a:lstStyle/>
          <a:p>
            <a:pPr defTabSz="685800">
              <a:buClrTx/>
            </a:pPr>
            <a:r>
              <a:rPr lang="en-IN" sz="2000" b="1" kern="1200" dirty="0">
                <a:solidFill>
                  <a:prstClr val="black"/>
                </a:solidFill>
                <a:effectLst>
                  <a:outerShdw blurRad="38100" dist="38100" dir="2700000" algn="tl">
                    <a:srgbClr val="000000">
                      <a:alpha val="43137"/>
                    </a:srgbClr>
                  </a:outerShdw>
                </a:effectLst>
                <a:latin typeface="Arial Black" panose="020B0A04020102020204" pitchFamily="34" charset="0"/>
                <a:ea typeface="+mn-ea"/>
                <a:cs typeface="+mn-cs"/>
              </a:rPr>
              <a:t>Strategic Focus Areas-4</a:t>
            </a:r>
          </a:p>
        </p:txBody>
      </p:sp>
      <p:grpSp>
        <p:nvGrpSpPr>
          <p:cNvPr id="144" name="Google Shape;41522;p139">
            <a:extLst>
              <a:ext uri="{FF2B5EF4-FFF2-40B4-BE49-F238E27FC236}">
                <a16:creationId xmlns:a16="http://schemas.microsoft.com/office/drawing/2014/main" id="{CE7DFE11-9FB7-4DF0-6D25-72C1BA3FF0CF}"/>
              </a:ext>
            </a:extLst>
          </p:cNvPr>
          <p:cNvGrpSpPr/>
          <p:nvPr/>
        </p:nvGrpSpPr>
        <p:grpSpPr>
          <a:xfrm>
            <a:off x="6430783" y="3132275"/>
            <a:ext cx="422596" cy="310382"/>
            <a:chOff x="2278533" y="2937377"/>
            <a:chExt cx="346788" cy="254704"/>
          </a:xfrm>
          <a:solidFill>
            <a:schemeClr val="bg1"/>
          </a:solidFill>
        </p:grpSpPr>
        <p:sp>
          <p:nvSpPr>
            <p:cNvPr id="145" name="Google Shape;41523;p139">
              <a:extLst>
                <a:ext uri="{FF2B5EF4-FFF2-40B4-BE49-F238E27FC236}">
                  <a16:creationId xmlns:a16="http://schemas.microsoft.com/office/drawing/2014/main" id="{FB7E7CEB-CF2F-9E3A-D1B3-123413036288}"/>
                </a:ext>
              </a:extLst>
            </p:cNvPr>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1524;p139">
              <a:extLst>
                <a:ext uri="{FF2B5EF4-FFF2-40B4-BE49-F238E27FC236}">
                  <a16:creationId xmlns:a16="http://schemas.microsoft.com/office/drawing/2014/main" id="{B6BEC921-F825-F7CD-4A5E-FBF4FB483F18}"/>
                </a:ext>
              </a:extLst>
            </p:cNvPr>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37CB9FF6-F4F9-4FE5-9C11-CD111CF23BD4}"/>
              </a:ext>
            </a:extLst>
          </p:cNvPr>
          <p:cNvPicPr>
            <a:picLocks noChangeAspect="1"/>
          </p:cNvPicPr>
          <p:nvPr/>
        </p:nvPicPr>
        <p:blipFill>
          <a:blip r:embed="rId2"/>
          <a:stretch>
            <a:fillRect/>
          </a:stretch>
        </p:blipFill>
        <p:spPr>
          <a:xfrm>
            <a:off x="3612480" y="2213149"/>
            <a:ext cx="1901629" cy="1357994"/>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20" name="Google Shape;41830;p139">
            <a:extLst>
              <a:ext uri="{FF2B5EF4-FFF2-40B4-BE49-F238E27FC236}">
                <a16:creationId xmlns:a16="http://schemas.microsoft.com/office/drawing/2014/main" id="{9B896349-D296-DCBC-106C-15BF0838F781}"/>
              </a:ext>
            </a:extLst>
          </p:cNvPr>
          <p:cNvGrpSpPr/>
          <p:nvPr/>
        </p:nvGrpSpPr>
        <p:grpSpPr>
          <a:xfrm>
            <a:off x="2339720" y="1143908"/>
            <a:ext cx="344878" cy="343573"/>
            <a:chOff x="4195399" y="1970604"/>
            <a:chExt cx="344878" cy="343573"/>
          </a:xfrm>
          <a:solidFill>
            <a:schemeClr val="bg1"/>
          </a:solidFill>
        </p:grpSpPr>
        <p:sp>
          <p:nvSpPr>
            <p:cNvPr id="24" name="Google Shape;41831;p139">
              <a:extLst>
                <a:ext uri="{FF2B5EF4-FFF2-40B4-BE49-F238E27FC236}">
                  <a16:creationId xmlns:a16="http://schemas.microsoft.com/office/drawing/2014/main" id="{822C6FED-7EE2-7A83-F3CA-A6A9AA43C031}"/>
                </a:ext>
              </a:extLst>
            </p:cNvPr>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832;p139">
              <a:extLst>
                <a:ext uri="{FF2B5EF4-FFF2-40B4-BE49-F238E27FC236}">
                  <a16:creationId xmlns:a16="http://schemas.microsoft.com/office/drawing/2014/main" id="{852702B2-3985-143B-F2AE-92DC1ABD66F7}"/>
                </a:ext>
              </a:extLst>
            </p:cNvPr>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33;p139">
              <a:extLst>
                <a:ext uri="{FF2B5EF4-FFF2-40B4-BE49-F238E27FC236}">
                  <a16:creationId xmlns:a16="http://schemas.microsoft.com/office/drawing/2014/main" id="{7F7896E5-5D4E-8607-0B16-DED932E376C2}"/>
                </a:ext>
              </a:extLst>
            </p:cNvPr>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834;p139">
              <a:extLst>
                <a:ext uri="{FF2B5EF4-FFF2-40B4-BE49-F238E27FC236}">
                  <a16:creationId xmlns:a16="http://schemas.microsoft.com/office/drawing/2014/main" id="{15E41770-CF19-498D-C117-5B762433499D}"/>
                </a:ext>
              </a:extLst>
            </p:cNvPr>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2529;p142">
            <a:extLst>
              <a:ext uri="{FF2B5EF4-FFF2-40B4-BE49-F238E27FC236}">
                <a16:creationId xmlns:a16="http://schemas.microsoft.com/office/drawing/2014/main" id="{8AA2967D-59C6-A113-4FAF-9D49F4DC9F7C}"/>
              </a:ext>
            </a:extLst>
          </p:cNvPr>
          <p:cNvGrpSpPr/>
          <p:nvPr/>
        </p:nvGrpSpPr>
        <p:grpSpPr>
          <a:xfrm>
            <a:off x="2314275" y="3150024"/>
            <a:ext cx="363450" cy="308075"/>
            <a:chOff x="4004075" y="3040325"/>
            <a:chExt cx="363450" cy="308075"/>
          </a:xfrm>
          <a:solidFill>
            <a:schemeClr val="bg1"/>
          </a:solidFill>
        </p:grpSpPr>
        <p:sp>
          <p:nvSpPr>
            <p:cNvPr id="33" name="Google Shape;42530;p142">
              <a:extLst>
                <a:ext uri="{FF2B5EF4-FFF2-40B4-BE49-F238E27FC236}">
                  <a16:creationId xmlns:a16="http://schemas.microsoft.com/office/drawing/2014/main" id="{0F816CD1-8C3F-8C54-E87F-FB32E71364A6}"/>
                </a:ext>
              </a:extLst>
            </p:cNvPr>
            <p:cNvSpPr/>
            <p:nvPr/>
          </p:nvSpPr>
          <p:spPr>
            <a:xfrm>
              <a:off x="4068500" y="3040325"/>
              <a:ext cx="235575" cy="60300"/>
            </a:xfrm>
            <a:custGeom>
              <a:avLst/>
              <a:gdLst/>
              <a:ahLst/>
              <a:cxnLst/>
              <a:rect l="l" t="t" r="r" b="b"/>
              <a:pathLst>
                <a:path w="9423" h="2412" extrusionOk="0">
                  <a:moveTo>
                    <a:pt x="4677" y="1"/>
                  </a:moveTo>
                  <a:cubicBezTo>
                    <a:pt x="2949" y="1"/>
                    <a:pt x="1282" y="741"/>
                    <a:pt x="140" y="2037"/>
                  </a:cubicBezTo>
                  <a:cubicBezTo>
                    <a:pt x="0" y="2178"/>
                    <a:pt x="143" y="2389"/>
                    <a:pt x="302" y="2389"/>
                  </a:cubicBezTo>
                  <a:cubicBezTo>
                    <a:pt x="352" y="2389"/>
                    <a:pt x="404" y="2368"/>
                    <a:pt x="449" y="2315"/>
                  </a:cubicBezTo>
                  <a:cubicBezTo>
                    <a:pt x="1584" y="1058"/>
                    <a:pt x="3138" y="433"/>
                    <a:pt x="4695" y="433"/>
                  </a:cubicBezTo>
                  <a:cubicBezTo>
                    <a:pt x="6271" y="433"/>
                    <a:pt x="7849" y="1073"/>
                    <a:pt x="8998" y="2346"/>
                  </a:cubicBezTo>
                  <a:cubicBezTo>
                    <a:pt x="9044" y="2392"/>
                    <a:pt x="9095" y="2411"/>
                    <a:pt x="9144" y="2411"/>
                  </a:cubicBezTo>
                  <a:cubicBezTo>
                    <a:pt x="9294" y="2411"/>
                    <a:pt x="9423" y="2231"/>
                    <a:pt x="9306" y="2068"/>
                  </a:cubicBezTo>
                  <a:cubicBezTo>
                    <a:pt x="8134" y="741"/>
                    <a:pt x="6436" y="1"/>
                    <a:pt x="46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531;p142">
              <a:extLst>
                <a:ext uri="{FF2B5EF4-FFF2-40B4-BE49-F238E27FC236}">
                  <a16:creationId xmlns:a16="http://schemas.microsoft.com/office/drawing/2014/main" id="{F2EE57C7-E76A-EEC6-135A-5E50C0D7BA7E}"/>
                </a:ext>
              </a:extLst>
            </p:cNvPr>
            <p:cNvSpPr/>
            <p:nvPr/>
          </p:nvSpPr>
          <p:spPr>
            <a:xfrm>
              <a:off x="4068325" y="3288375"/>
              <a:ext cx="235175" cy="60025"/>
            </a:xfrm>
            <a:custGeom>
              <a:avLst/>
              <a:gdLst/>
              <a:ahLst/>
              <a:cxnLst/>
              <a:rect l="l" t="t" r="r" b="b"/>
              <a:pathLst>
                <a:path w="9407" h="2401" extrusionOk="0">
                  <a:moveTo>
                    <a:pt x="9148" y="1"/>
                  </a:moveTo>
                  <a:cubicBezTo>
                    <a:pt x="9090" y="1"/>
                    <a:pt x="9036" y="16"/>
                    <a:pt x="9005" y="47"/>
                  </a:cubicBezTo>
                  <a:cubicBezTo>
                    <a:pt x="7856" y="1335"/>
                    <a:pt x="6270" y="1984"/>
                    <a:pt x="4687" y="1984"/>
                  </a:cubicBezTo>
                  <a:cubicBezTo>
                    <a:pt x="3122" y="1984"/>
                    <a:pt x="1560" y="1351"/>
                    <a:pt x="425" y="78"/>
                  </a:cubicBezTo>
                  <a:cubicBezTo>
                    <a:pt x="380" y="32"/>
                    <a:pt x="328" y="13"/>
                    <a:pt x="279" y="13"/>
                  </a:cubicBezTo>
                  <a:cubicBezTo>
                    <a:pt x="129" y="13"/>
                    <a:pt x="0" y="193"/>
                    <a:pt x="117" y="356"/>
                  </a:cubicBezTo>
                  <a:cubicBezTo>
                    <a:pt x="1344" y="1721"/>
                    <a:pt x="3022" y="2400"/>
                    <a:pt x="4698" y="2400"/>
                  </a:cubicBezTo>
                  <a:cubicBezTo>
                    <a:pt x="6394" y="2400"/>
                    <a:pt x="8088" y="1706"/>
                    <a:pt x="9313" y="325"/>
                  </a:cubicBezTo>
                  <a:cubicBezTo>
                    <a:pt x="9406" y="263"/>
                    <a:pt x="9406" y="109"/>
                    <a:pt x="9313" y="47"/>
                  </a:cubicBezTo>
                  <a:cubicBezTo>
                    <a:pt x="9267" y="16"/>
                    <a:pt x="9205" y="1"/>
                    <a:pt x="9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532;p142">
              <a:extLst>
                <a:ext uri="{FF2B5EF4-FFF2-40B4-BE49-F238E27FC236}">
                  <a16:creationId xmlns:a16="http://schemas.microsoft.com/office/drawing/2014/main" id="{AD02DDAC-29B1-93A7-00A7-B11B63E32C62}"/>
                </a:ext>
              </a:extLst>
            </p:cNvPr>
            <p:cNvSpPr/>
            <p:nvPr/>
          </p:nvSpPr>
          <p:spPr>
            <a:xfrm>
              <a:off x="4134500" y="3109775"/>
              <a:ext cx="110350" cy="170525"/>
            </a:xfrm>
            <a:custGeom>
              <a:avLst/>
              <a:gdLst/>
              <a:ahLst/>
              <a:cxnLst/>
              <a:rect l="l" t="t" r="r" b="b"/>
              <a:pathLst>
                <a:path w="4414" h="6821" extrusionOk="0">
                  <a:moveTo>
                    <a:pt x="648" y="0"/>
                  </a:moveTo>
                  <a:cubicBezTo>
                    <a:pt x="309" y="0"/>
                    <a:pt x="0" y="278"/>
                    <a:pt x="0" y="617"/>
                  </a:cubicBezTo>
                  <a:lnTo>
                    <a:pt x="0" y="6203"/>
                  </a:lnTo>
                  <a:cubicBezTo>
                    <a:pt x="0" y="6543"/>
                    <a:pt x="309" y="6821"/>
                    <a:pt x="648" y="6821"/>
                  </a:cubicBezTo>
                  <a:lnTo>
                    <a:pt x="3580" y="6821"/>
                  </a:lnTo>
                  <a:cubicBezTo>
                    <a:pt x="4414" y="6821"/>
                    <a:pt x="4414" y="5555"/>
                    <a:pt x="3580" y="5555"/>
                  </a:cubicBezTo>
                  <a:lnTo>
                    <a:pt x="1297" y="5555"/>
                  </a:lnTo>
                  <a:lnTo>
                    <a:pt x="1297" y="5432"/>
                  </a:lnTo>
                  <a:cubicBezTo>
                    <a:pt x="1297" y="5278"/>
                    <a:pt x="1188" y="5200"/>
                    <a:pt x="1080" y="5200"/>
                  </a:cubicBezTo>
                  <a:cubicBezTo>
                    <a:pt x="972" y="5200"/>
                    <a:pt x="864" y="5278"/>
                    <a:pt x="864" y="5432"/>
                  </a:cubicBezTo>
                  <a:lnTo>
                    <a:pt x="864" y="5771"/>
                  </a:lnTo>
                  <a:cubicBezTo>
                    <a:pt x="864" y="5895"/>
                    <a:pt x="957" y="5987"/>
                    <a:pt x="1080" y="5987"/>
                  </a:cubicBezTo>
                  <a:lnTo>
                    <a:pt x="3580" y="5987"/>
                  </a:lnTo>
                  <a:cubicBezTo>
                    <a:pt x="3858" y="5987"/>
                    <a:pt x="3858" y="6419"/>
                    <a:pt x="3580" y="6419"/>
                  </a:cubicBezTo>
                  <a:lnTo>
                    <a:pt x="648" y="6419"/>
                  </a:lnTo>
                  <a:cubicBezTo>
                    <a:pt x="525" y="6419"/>
                    <a:pt x="432" y="6327"/>
                    <a:pt x="432" y="6203"/>
                  </a:cubicBezTo>
                  <a:lnTo>
                    <a:pt x="432" y="617"/>
                  </a:lnTo>
                  <a:cubicBezTo>
                    <a:pt x="432" y="494"/>
                    <a:pt x="525" y="401"/>
                    <a:pt x="648" y="401"/>
                  </a:cubicBezTo>
                  <a:lnTo>
                    <a:pt x="3580" y="401"/>
                  </a:lnTo>
                  <a:cubicBezTo>
                    <a:pt x="3858" y="401"/>
                    <a:pt x="3858" y="833"/>
                    <a:pt x="3580" y="833"/>
                  </a:cubicBezTo>
                  <a:lnTo>
                    <a:pt x="1080" y="833"/>
                  </a:lnTo>
                  <a:cubicBezTo>
                    <a:pt x="957" y="833"/>
                    <a:pt x="864" y="926"/>
                    <a:pt x="864" y="1049"/>
                  </a:cubicBezTo>
                  <a:lnTo>
                    <a:pt x="864" y="2994"/>
                  </a:lnTo>
                  <a:cubicBezTo>
                    <a:pt x="864" y="3086"/>
                    <a:pt x="957" y="3179"/>
                    <a:pt x="1080" y="3179"/>
                  </a:cubicBezTo>
                  <a:lnTo>
                    <a:pt x="2840" y="3179"/>
                  </a:lnTo>
                  <a:cubicBezTo>
                    <a:pt x="3117" y="3179"/>
                    <a:pt x="3117" y="3611"/>
                    <a:pt x="2840" y="3611"/>
                  </a:cubicBezTo>
                  <a:lnTo>
                    <a:pt x="1080" y="3611"/>
                  </a:lnTo>
                  <a:cubicBezTo>
                    <a:pt x="957" y="3611"/>
                    <a:pt x="864" y="3704"/>
                    <a:pt x="864" y="3827"/>
                  </a:cubicBezTo>
                  <a:lnTo>
                    <a:pt x="864" y="4537"/>
                  </a:lnTo>
                  <a:cubicBezTo>
                    <a:pt x="864" y="4676"/>
                    <a:pt x="972" y="4745"/>
                    <a:pt x="1080" y="4745"/>
                  </a:cubicBezTo>
                  <a:cubicBezTo>
                    <a:pt x="1188" y="4745"/>
                    <a:pt x="1297" y="4676"/>
                    <a:pt x="1297" y="4537"/>
                  </a:cubicBezTo>
                  <a:lnTo>
                    <a:pt x="1297" y="4043"/>
                  </a:lnTo>
                  <a:lnTo>
                    <a:pt x="2840" y="4043"/>
                  </a:lnTo>
                  <a:cubicBezTo>
                    <a:pt x="3673" y="4043"/>
                    <a:pt x="3673" y="2778"/>
                    <a:pt x="2840" y="2778"/>
                  </a:cubicBezTo>
                  <a:lnTo>
                    <a:pt x="1297" y="2778"/>
                  </a:lnTo>
                  <a:lnTo>
                    <a:pt x="1297" y="1265"/>
                  </a:lnTo>
                  <a:lnTo>
                    <a:pt x="3580" y="1265"/>
                  </a:lnTo>
                  <a:cubicBezTo>
                    <a:pt x="4352" y="1204"/>
                    <a:pt x="4352" y="62"/>
                    <a:pt x="35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533;p142">
              <a:extLst>
                <a:ext uri="{FF2B5EF4-FFF2-40B4-BE49-F238E27FC236}">
                  <a16:creationId xmlns:a16="http://schemas.microsoft.com/office/drawing/2014/main" id="{36B385DB-E5BF-6C65-A3D1-7CEE147E4D47}"/>
                </a:ext>
              </a:extLst>
            </p:cNvPr>
            <p:cNvSpPr/>
            <p:nvPr/>
          </p:nvSpPr>
          <p:spPr>
            <a:xfrm>
              <a:off x="4247925" y="3109775"/>
              <a:ext cx="119600" cy="170525"/>
            </a:xfrm>
            <a:custGeom>
              <a:avLst/>
              <a:gdLst/>
              <a:ahLst/>
              <a:cxnLst/>
              <a:rect l="l" t="t" r="r" b="b"/>
              <a:pathLst>
                <a:path w="4784" h="6821" extrusionOk="0">
                  <a:moveTo>
                    <a:pt x="2361" y="409"/>
                  </a:moveTo>
                  <a:cubicBezTo>
                    <a:pt x="3341" y="409"/>
                    <a:pt x="4321" y="1065"/>
                    <a:pt x="4321" y="2377"/>
                  </a:cubicBezTo>
                  <a:lnTo>
                    <a:pt x="4321" y="4444"/>
                  </a:lnTo>
                  <a:cubicBezTo>
                    <a:pt x="4321" y="5524"/>
                    <a:pt x="3457" y="6389"/>
                    <a:pt x="2376" y="6389"/>
                  </a:cubicBezTo>
                  <a:cubicBezTo>
                    <a:pt x="1296" y="6389"/>
                    <a:pt x="401" y="5524"/>
                    <a:pt x="401" y="4444"/>
                  </a:cubicBezTo>
                  <a:lnTo>
                    <a:pt x="401" y="2377"/>
                  </a:lnTo>
                  <a:cubicBezTo>
                    <a:pt x="401" y="1065"/>
                    <a:pt x="1381" y="409"/>
                    <a:pt x="2361" y="409"/>
                  </a:cubicBezTo>
                  <a:close/>
                  <a:moveTo>
                    <a:pt x="2407" y="0"/>
                  </a:moveTo>
                  <a:cubicBezTo>
                    <a:pt x="1080" y="0"/>
                    <a:pt x="0" y="1049"/>
                    <a:pt x="0" y="2377"/>
                  </a:cubicBezTo>
                  <a:lnTo>
                    <a:pt x="0" y="4444"/>
                  </a:lnTo>
                  <a:cubicBezTo>
                    <a:pt x="0" y="5771"/>
                    <a:pt x="1080" y="6821"/>
                    <a:pt x="2407" y="6821"/>
                  </a:cubicBezTo>
                  <a:cubicBezTo>
                    <a:pt x="3703" y="6821"/>
                    <a:pt x="4784" y="5771"/>
                    <a:pt x="4784" y="4444"/>
                  </a:cubicBezTo>
                  <a:lnTo>
                    <a:pt x="4784" y="2377"/>
                  </a:lnTo>
                  <a:cubicBezTo>
                    <a:pt x="4784" y="1049"/>
                    <a:pt x="3703" y="0"/>
                    <a:pt x="2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534;p142">
              <a:extLst>
                <a:ext uri="{FF2B5EF4-FFF2-40B4-BE49-F238E27FC236}">
                  <a16:creationId xmlns:a16="http://schemas.microsoft.com/office/drawing/2014/main" id="{1849DC89-1ABD-0F2C-DACA-E5EB61FF762B}"/>
                </a:ext>
              </a:extLst>
            </p:cNvPr>
            <p:cNvSpPr/>
            <p:nvPr/>
          </p:nvSpPr>
          <p:spPr>
            <a:xfrm>
              <a:off x="4269525" y="3130600"/>
              <a:ext cx="76400" cy="124425"/>
            </a:xfrm>
            <a:custGeom>
              <a:avLst/>
              <a:gdLst/>
              <a:ahLst/>
              <a:cxnLst/>
              <a:rect l="l" t="t" r="r" b="b"/>
              <a:pathLst>
                <a:path w="3056" h="4977" extrusionOk="0">
                  <a:moveTo>
                    <a:pt x="1512" y="0"/>
                  </a:moveTo>
                  <a:cubicBezTo>
                    <a:pt x="1517" y="0"/>
                    <a:pt x="1522" y="0"/>
                    <a:pt x="1528" y="0"/>
                  </a:cubicBezTo>
                  <a:lnTo>
                    <a:pt x="1528" y="0"/>
                  </a:lnTo>
                  <a:cubicBezTo>
                    <a:pt x="1533" y="0"/>
                    <a:pt x="1538" y="0"/>
                    <a:pt x="1543" y="0"/>
                  </a:cubicBezTo>
                  <a:close/>
                  <a:moveTo>
                    <a:pt x="1528" y="0"/>
                  </a:moveTo>
                  <a:lnTo>
                    <a:pt x="1528" y="0"/>
                  </a:lnTo>
                  <a:cubicBezTo>
                    <a:pt x="671" y="9"/>
                    <a:pt x="0" y="715"/>
                    <a:pt x="0" y="1544"/>
                  </a:cubicBezTo>
                  <a:lnTo>
                    <a:pt x="0" y="2130"/>
                  </a:lnTo>
                  <a:cubicBezTo>
                    <a:pt x="0" y="2269"/>
                    <a:pt x="100" y="2338"/>
                    <a:pt x="201" y="2338"/>
                  </a:cubicBezTo>
                  <a:cubicBezTo>
                    <a:pt x="301" y="2338"/>
                    <a:pt x="401" y="2269"/>
                    <a:pt x="401" y="2130"/>
                  </a:cubicBezTo>
                  <a:lnTo>
                    <a:pt x="401" y="1544"/>
                  </a:lnTo>
                  <a:cubicBezTo>
                    <a:pt x="401" y="803"/>
                    <a:pt x="957" y="432"/>
                    <a:pt x="1512" y="432"/>
                  </a:cubicBezTo>
                  <a:cubicBezTo>
                    <a:pt x="2068" y="432"/>
                    <a:pt x="2623" y="803"/>
                    <a:pt x="2623" y="1544"/>
                  </a:cubicBezTo>
                  <a:lnTo>
                    <a:pt x="2623" y="3611"/>
                  </a:lnTo>
                  <a:cubicBezTo>
                    <a:pt x="2623" y="4352"/>
                    <a:pt x="2068" y="4722"/>
                    <a:pt x="1512" y="4722"/>
                  </a:cubicBezTo>
                  <a:cubicBezTo>
                    <a:pt x="957" y="4722"/>
                    <a:pt x="401" y="4352"/>
                    <a:pt x="401" y="3611"/>
                  </a:cubicBezTo>
                  <a:lnTo>
                    <a:pt x="401" y="3148"/>
                  </a:lnTo>
                  <a:cubicBezTo>
                    <a:pt x="401" y="2994"/>
                    <a:pt x="301" y="2917"/>
                    <a:pt x="201" y="2917"/>
                  </a:cubicBezTo>
                  <a:cubicBezTo>
                    <a:pt x="100" y="2917"/>
                    <a:pt x="0" y="2994"/>
                    <a:pt x="0" y="3148"/>
                  </a:cubicBezTo>
                  <a:lnTo>
                    <a:pt x="0" y="3611"/>
                  </a:lnTo>
                  <a:cubicBezTo>
                    <a:pt x="108" y="4522"/>
                    <a:pt x="818" y="4977"/>
                    <a:pt x="1528" y="4977"/>
                  </a:cubicBezTo>
                  <a:cubicBezTo>
                    <a:pt x="2238" y="4977"/>
                    <a:pt x="2947" y="4522"/>
                    <a:pt x="3055" y="3611"/>
                  </a:cubicBezTo>
                  <a:lnTo>
                    <a:pt x="3055" y="1544"/>
                  </a:lnTo>
                  <a:cubicBezTo>
                    <a:pt x="3055" y="715"/>
                    <a:pt x="2354" y="9"/>
                    <a:pt x="15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535;p142">
              <a:extLst>
                <a:ext uri="{FF2B5EF4-FFF2-40B4-BE49-F238E27FC236}">
                  <a16:creationId xmlns:a16="http://schemas.microsoft.com/office/drawing/2014/main" id="{2F6CE11D-B734-D102-FE0C-BA584CD810C1}"/>
                </a:ext>
              </a:extLst>
            </p:cNvPr>
            <p:cNvSpPr/>
            <p:nvPr/>
          </p:nvSpPr>
          <p:spPr>
            <a:xfrm>
              <a:off x="4004075" y="3109100"/>
              <a:ext cx="118875" cy="171225"/>
            </a:xfrm>
            <a:custGeom>
              <a:avLst/>
              <a:gdLst/>
              <a:ahLst/>
              <a:cxnLst/>
              <a:rect l="l" t="t" r="r" b="b"/>
              <a:pathLst>
                <a:path w="4755" h="6849" extrusionOk="0">
                  <a:moveTo>
                    <a:pt x="2393" y="1"/>
                  </a:moveTo>
                  <a:cubicBezTo>
                    <a:pt x="2080" y="1"/>
                    <a:pt x="1768" y="70"/>
                    <a:pt x="1483" y="212"/>
                  </a:cubicBezTo>
                  <a:cubicBezTo>
                    <a:pt x="1360" y="274"/>
                    <a:pt x="1329" y="397"/>
                    <a:pt x="1360" y="490"/>
                  </a:cubicBezTo>
                  <a:cubicBezTo>
                    <a:pt x="1401" y="572"/>
                    <a:pt x="1469" y="614"/>
                    <a:pt x="1547" y="614"/>
                  </a:cubicBezTo>
                  <a:cubicBezTo>
                    <a:pt x="1586" y="614"/>
                    <a:pt x="1627" y="603"/>
                    <a:pt x="1668" y="583"/>
                  </a:cubicBezTo>
                  <a:cubicBezTo>
                    <a:pt x="1892" y="477"/>
                    <a:pt x="2137" y="425"/>
                    <a:pt x="2385" y="425"/>
                  </a:cubicBezTo>
                  <a:cubicBezTo>
                    <a:pt x="2788" y="425"/>
                    <a:pt x="3195" y="562"/>
                    <a:pt x="3520" y="830"/>
                  </a:cubicBezTo>
                  <a:cubicBezTo>
                    <a:pt x="3705" y="984"/>
                    <a:pt x="3859" y="1169"/>
                    <a:pt x="3983" y="1385"/>
                  </a:cubicBezTo>
                  <a:cubicBezTo>
                    <a:pt x="4024" y="1550"/>
                    <a:pt x="3901" y="1659"/>
                    <a:pt x="3777" y="1659"/>
                  </a:cubicBezTo>
                  <a:cubicBezTo>
                    <a:pt x="3715" y="1659"/>
                    <a:pt x="3654" y="1632"/>
                    <a:pt x="3612" y="1570"/>
                  </a:cubicBezTo>
                  <a:cubicBezTo>
                    <a:pt x="3520" y="1416"/>
                    <a:pt x="3396" y="1262"/>
                    <a:pt x="3242" y="1138"/>
                  </a:cubicBezTo>
                  <a:cubicBezTo>
                    <a:pt x="3001" y="948"/>
                    <a:pt x="2701" y="845"/>
                    <a:pt x="2403" y="845"/>
                  </a:cubicBezTo>
                  <a:cubicBezTo>
                    <a:pt x="2168" y="845"/>
                    <a:pt x="1934" y="909"/>
                    <a:pt x="1730" y="1046"/>
                  </a:cubicBezTo>
                  <a:cubicBezTo>
                    <a:pt x="1329" y="1262"/>
                    <a:pt x="1144" y="1755"/>
                    <a:pt x="1267" y="2187"/>
                  </a:cubicBezTo>
                  <a:cubicBezTo>
                    <a:pt x="1390" y="2712"/>
                    <a:pt x="1792" y="2805"/>
                    <a:pt x="2440" y="2928"/>
                  </a:cubicBezTo>
                  <a:cubicBezTo>
                    <a:pt x="2841" y="2990"/>
                    <a:pt x="3211" y="3113"/>
                    <a:pt x="3551" y="3298"/>
                  </a:cubicBezTo>
                  <a:cubicBezTo>
                    <a:pt x="4261" y="3700"/>
                    <a:pt x="4538" y="4626"/>
                    <a:pt x="4168" y="5366"/>
                  </a:cubicBezTo>
                  <a:cubicBezTo>
                    <a:pt x="3859" y="6014"/>
                    <a:pt x="3211" y="6416"/>
                    <a:pt x="2471" y="6416"/>
                  </a:cubicBezTo>
                  <a:lnTo>
                    <a:pt x="2347" y="6416"/>
                  </a:lnTo>
                  <a:cubicBezTo>
                    <a:pt x="1668" y="6416"/>
                    <a:pt x="1082" y="6045"/>
                    <a:pt x="742" y="5490"/>
                  </a:cubicBezTo>
                  <a:cubicBezTo>
                    <a:pt x="588" y="5243"/>
                    <a:pt x="495" y="4965"/>
                    <a:pt x="465" y="4656"/>
                  </a:cubicBezTo>
                  <a:cubicBezTo>
                    <a:pt x="465" y="4549"/>
                    <a:pt x="558" y="4465"/>
                    <a:pt x="663" y="4465"/>
                  </a:cubicBezTo>
                  <a:cubicBezTo>
                    <a:pt x="679" y="4465"/>
                    <a:pt x="695" y="4467"/>
                    <a:pt x="711" y="4471"/>
                  </a:cubicBezTo>
                  <a:cubicBezTo>
                    <a:pt x="835" y="4471"/>
                    <a:pt x="866" y="4595"/>
                    <a:pt x="897" y="4687"/>
                  </a:cubicBezTo>
                  <a:cubicBezTo>
                    <a:pt x="928" y="4903"/>
                    <a:pt x="1020" y="5119"/>
                    <a:pt x="1113" y="5305"/>
                  </a:cubicBezTo>
                  <a:cubicBezTo>
                    <a:pt x="1390" y="5737"/>
                    <a:pt x="1853" y="5983"/>
                    <a:pt x="2378" y="5983"/>
                  </a:cubicBezTo>
                  <a:cubicBezTo>
                    <a:pt x="2428" y="5989"/>
                    <a:pt x="2477" y="5991"/>
                    <a:pt x="2526" y="5991"/>
                  </a:cubicBezTo>
                  <a:cubicBezTo>
                    <a:pt x="3056" y="5991"/>
                    <a:pt x="3541" y="5692"/>
                    <a:pt x="3767" y="5212"/>
                  </a:cubicBezTo>
                  <a:cubicBezTo>
                    <a:pt x="4045" y="4656"/>
                    <a:pt x="3859" y="3977"/>
                    <a:pt x="3304" y="3669"/>
                  </a:cubicBezTo>
                  <a:cubicBezTo>
                    <a:pt x="3026" y="3515"/>
                    <a:pt x="2687" y="3422"/>
                    <a:pt x="2378" y="3360"/>
                  </a:cubicBezTo>
                  <a:cubicBezTo>
                    <a:pt x="2069" y="3329"/>
                    <a:pt x="1761" y="3237"/>
                    <a:pt x="1483" y="3113"/>
                  </a:cubicBezTo>
                  <a:cubicBezTo>
                    <a:pt x="1144" y="2959"/>
                    <a:pt x="928" y="2650"/>
                    <a:pt x="835" y="2311"/>
                  </a:cubicBezTo>
                  <a:cubicBezTo>
                    <a:pt x="742" y="1910"/>
                    <a:pt x="804" y="1478"/>
                    <a:pt x="1020" y="1138"/>
                  </a:cubicBezTo>
                  <a:cubicBezTo>
                    <a:pt x="1151" y="964"/>
                    <a:pt x="989" y="789"/>
                    <a:pt x="839" y="789"/>
                  </a:cubicBezTo>
                  <a:cubicBezTo>
                    <a:pt x="777" y="789"/>
                    <a:pt x="717" y="819"/>
                    <a:pt x="681" y="891"/>
                  </a:cubicBezTo>
                  <a:cubicBezTo>
                    <a:pt x="372" y="1354"/>
                    <a:pt x="310" y="1910"/>
                    <a:pt x="434" y="2434"/>
                  </a:cubicBezTo>
                  <a:cubicBezTo>
                    <a:pt x="526" y="2897"/>
                    <a:pt x="835" y="3268"/>
                    <a:pt x="1267" y="3484"/>
                  </a:cubicBezTo>
                  <a:cubicBezTo>
                    <a:pt x="1606" y="3638"/>
                    <a:pt x="1946" y="3731"/>
                    <a:pt x="2285" y="3792"/>
                  </a:cubicBezTo>
                  <a:cubicBezTo>
                    <a:pt x="2563" y="3823"/>
                    <a:pt x="2810" y="3885"/>
                    <a:pt x="3057" y="4039"/>
                  </a:cubicBezTo>
                  <a:cubicBezTo>
                    <a:pt x="3427" y="4224"/>
                    <a:pt x="3582" y="4687"/>
                    <a:pt x="3366" y="5058"/>
                  </a:cubicBezTo>
                  <a:cubicBezTo>
                    <a:pt x="3194" y="5401"/>
                    <a:pt x="2836" y="5586"/>
                    <a:pt x="2464" y="5586"/>
                  </a:cubicBezTo>
                  <a:cubicBezTo>
                    <a:pt x="2436" y="5586"/>
                    <a:pt x="2407" y="5584"/>
                    <a:pt x="2378" y="5582"/>
                  </a:cubicBezTo>
                  <a:cubicBezTo>
                    <a:pt x="2008" y="5582"/>
                    <a:pt x="1668" y="5397"/>
                    <a:pt x="1452" y="5088"/>
                  </a:cubicBezTo>
                  <a:cubicBezTo>
                    <a:pt x="1390" y="4934"/>
                    <a:pt x="1329" y="4780"/>
                    <a:pt x="1298" y="4626"/>
                  </a:cubicBezTo>
                  <a:cubicBezTo>
                    <a:pt x="1268" y="4255"/>
                    <a:pt x="961" y="4077"/>
                    <a:pt x="657" y="4077"/>
                  </a:cubicBezTo>
                  <a:cubicBezTo>
                    <a:pt x="327" y="4077"/>
                    <a:pt x="0" y="4286"/>
                    <a:pt x="33" y="4687"/>
                  </a:cubicBezTo>
                  <a:cubicBezTo>
                    <a:pt x="63" y="5058"/>
                    <a:pt x="187" y="5397"/>
                    <a:pt x="372" y="5706"/>
                  </a:cubicBezTo>
                  <a:cubicBezTo>
                    <a:pt x="773" y="6385"/>
                    <a:pt x="1483" y="6817"/>
                    <a:pt x="2285" y="6848"/>
                  </a:cubicBezTo>
                  <a:lnTo>
                    <a:pt x="2471" y="6848"/>
                  </a:lnTo>
                  <a:cubicBezTo>
                    <a:pt x="2496" y="6848"/>
                    <a:pt x="2521" y="6849"/>
                    <a:pt x="2545" y="6849"/>
                  </a:cubicBezTo>
                  <a:cubicBezTo>
                    <a:pt x="3410" y="6849"/>
                    <a:pt x="4178" y="6331"/>
                    <a:pt x="4538" y="5521"/>
                  </a:cubicBezTo>
                  <a:cubicBezTo>
                    <a:pt x="4724" y="5058"/>
                    <a:pt x="4754" y="4564"/>
                    <a:pt x="4631" y="4070"/>
                  </a:cubicBezTo>
                  <a:lnTo>
                    <a:pt x="4631" y="4070"/>
                  </a:lnTo>
                  <a:lnTo>
                    <a:pt x="4631" y="4101"/>
                  </a:lnTo>
                  <a:cubicBezTo>
                    <a:pt x="4477" y="3607"/>
                    <a:pt x="4168" y="3206"/>
                    <a:pt x="3767" y="2959"/>
                  </a:cubicBezTo>
                  <a:cubicBezTo>
                    <a:pt x="3366" y="2743"/>
                    <a:pt x="2934" y="2589"/>
                    <a:pt x="2501" y="2527"/>
                  </a:cubicBezTo>
                  <a:cubicBezTo>
                    <a:pt x="1823" y="2404"/>
                    <a:pt x="1730" y="2342"/>
                    <a:pt x="1668" y="2126"/>
                  </a:cubicBezTo>
                  <a:cubicBezTo>
                    <a:pt x="1576" y="1848"/>
                    <a:pt x="1699" y="1539"/>
                    <a:pt x="1946" y="1416"/>
                  </a:cubicBezTo>
                  <a:cubicBezTo>
                    <a:pt x="2085" y="1319"/>
                    <a:pt x="2243" y="1271"/>
                    <a:pt x="2402" y="1271"/>
                  </a:cubicBezTo>
                  <a:cubicBezTo>
                    <a:pt x="2597" y="1271"/>
                    <a:pt x="2795" y="1342"/>
                    <a:pt x="2964" y="1478"/>
                  </a:cubicBezTo>
                  <a:cubicBezTo>
                    <a:pt x="3057" y="1539"/>
                    <a:pt x="3150" y="1663"/>
                    <a:pt x="3211" y="1755"/>
                  </a:cubicBezTo>
                  <a:cubicBezTo>
                    <a:pt x="3349" y="1978"/>
                    <a:pt x="3557" y="2073"/>
                    <a:pt x="3761" y="2073"/>
                  </a:cubicBezTo>
                  <a:cubicBezTo>
                    <a:pt x="4149" y="2073"/>
                    <a:pt x="4526" y="1727"/>
                    <a:pt x="4384" y="1262"/>
                  </a:cubicBezTo>
                  <a:cubicBezTo>
                    <a:pt x="4230" y="953"/>
                    <a:pt x="4045" y="706"/>
                    <a:pt x="3798" y="521"/>
                  </a:cubicBezTo>
                  <a:cubicBezTo>
                    <a:pt x="3399" y="179"/>
                    <a:pt x="2894" y="1"/>
                    <a:pt x="23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43258;p144">
            <a:extLst>
              <a:ext uri="{FF2B5EF4-FFF2-40B4-BE49-F238E27FC236}">
                <a16:creationId xmlns:a16="http://schemas.microsoft.com/office/drawing/2014/main" id="{D84E005E-EE80-AB58-A25C-EDE054C33C77}"/>
              </a:ext>
            </a:extLst>
          </p:cNvPr>
          <p:cNvGrpSpPr/>
          <p:nvPr/>
        </p:nvGrpSpPr>
        <p:grpSpPr>
          <a:xfrm>
            <a:off x="6455097" y="1155397"/>
            <a:ext cx="301700" cy="345675"/>
            <a:chOff x="5584988" y="4141656"/>
            <a:chExt cx="301700" cy="345675"/>
          </a:xfrm>
          <a:solidFill>
            <a:schemeClr val="bg1"/>
          </a:solidFill>
        </p:grpSpPr>
        <p:sp>
          <p:nvSpPr>
            <p:cNvPr id="115" name="Google Shape;43259;p144">
              <a:extLst>
                <a:ext uri="{FF2B5EF4-FFF2-40B4-BE49-F238E27FC236}">
                  <a16:creationId xmlns:a16="http://schemas.microsoft.com/office/drawing/2014/main" id="{F6BF6670-3012-B02B-0D4A-A3C8F7DF9186}"/>
                </a:ext>
              </a:extLst>
            </p:cNvPr>
            <p:cNvSpPr/>
            <p:nvPr/>
          </p:nvSpPr>
          <p:spPr>
            <a:xfrm>
              <a:off x="5682988" y="4403206"/>
              <a:ext cx="10825" cy="18550"/>
            </a:xfrm>
            <a:custGeom>
              <a:avLst/>
              <a:gdLst/>
              <a:ahLst/>
              <a:cxnLst/>
              <a:rect l="l" t="t" r="r" b="b"/>
              <a:pathLst>
                <a:path w="433" h="742" extrusionOk="0">
                  <a:moveTo>
                    <a:pt x="216" y="1"/>
                  </a:moveTo>
                  <a:cubicBezTo>
                    <a:pt x="93" y="1"/>
                    <a:pt x="0" y="63"/>
                    <a:pt x="31" y="186"/>
                  </a:cubicBezTo>
                  <a:lnTo>
                    <a:pt x="31" y="526"/>
                  </a:lnTo>
                  <a:cubicBezTo>
                    <a:pt x="31" y="649"/>
                    <a:pt x="93" y="742"/>
                    <a:pt x="216" y="742"/>
                  </a:cubicBezTo>
                  <a:cubicBezTo>
                    <a:pt x="340" y="742"/>
                    <a:pt x="432" y="649"/>
                    <a:pt x="432" y="526"/>
                  </a:cubicBezTo>
                  <a:lnTo>
                    <a:pt x="432" y="186"/>
                  </a:lnTo>
                  <a:cubicBezTo>
                    <a:pt x="432" y="94"/>
                    <a:pt x="340" y="1"/>
                    <a:pt x="2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3260;p144">
              <a:extLst>
                <a:ext uri="{FF2B5EF4-FFF2-40B4-BE49-F238E27FC236}">
                  <a16:creationId xmlns:a16="http://schemas.microsoft.com/office/drawing/2014/main" id="{94547B96-E0AD-4C93-4547-5E103CCE7904}"/>
                </a:ext>
              </a:extLst>
            </p:cNvPr>
            <p:cNvSpPr/>
            <p:nvPr/>
          </p:nvSpPr>
          <p:spPr>
            <a:xfrm>
              <a:off x="5777113" y="4403206"/>
              <a:ext cx="10050" cy="18550"/>
            </a:xfrm>
            <a:custGeom>
              <a:avLst/>
              <a:gdLst/>
              <a:ahLst/>
              <a:cxnLst/>
              <a:rect l="l" t="t" r="r" b="b"/>
              <a:pathLst>
                <a:path w="402" h="742" extrusionOk="0">
                  <a:moveTo>
                    <a:pt x="216" y="1"/>
                  </a:moveTo>
                  <a:cubicBezTo>
                    <a:pt x="93" y="1"/>
                    <a:pt x="0" y="63"/>
                    <a:pt x="0" y="186"/>
                  </a:cubicBezTo>
                  <a:lnTo>
                    <a:pt x="0" y="526"/>
                  </a:lnTo>
                  <a:cubicBezTo>
                    <a:pt x="0" y="649"/>
                    <a:pt x="93" y="742"/>
                    <a:pt x="216" y="742"/>
                  </a:cubicBezTo>
                  <a:cubicBezTo>
                    <a:pt x="340" y="742"/>
                    <a:pt x="401" y="649"/>
                    <a:pt x="401" y="526"/>
                  </a:cubicBezTo>
                  <a:lnTo>
                    <a:pt x="401" y="186"/>
                  </a:lnTo>
                  <a:cubicBezTo>
                    <a:pt x="401" y="94"/>
                    <a:pt x="309" y="1"/>
                    <a:pt x="2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3261;p144">
              <a:extLst>
                <a:ext uri="{FF2B5EF4-FFF2-40B4-BE49-F238E27FC236}">
                  <a16:creationId xmlns:a16="http://schemas.microsoft.com/office/drawing/2014/main" id="{71897B89-D825-BB29-B49F-FC10BCA3711E}"/>
                </a:ext>
              </a:extLst>
            </p:cNvPr>
            <p:cNvSpPr/>
            <p:nvPr/>
          </p:nvSpPr>
          <p:spPr>
            <a:xfrm>
              <a:off x="5716538" y="4410856"/>
              <a:ext cx="37850" cy="15525"/>
            </a:xfrm>
            <a:custGeom>
              <a:avLst/>
              <a:gdLst/>
              <a:ahLst/>
              <a:cxnLst/>
              <a:rect l="l" t="t" r="r" b="b"/>
              <a:pathLst>
                <a:path w="1514" h="621" extrusionOk="0">
                  <a:moveTo>
                    <a:pt x="298" y="0"/>
                  </a:moveTo>
                  <a:cubicBezTo>
                    <a:pt x="141" y="0"/>
                    <a:pt x="0" y="180"/>
                    <a:pt x="140" y="343"/>
                  </a:cubicBezTo>
                  <a:cubicBezTo>
                    <a:pt x="294" y="497"/>
                    <a:pt x="510" y="621"/>
                    <a:pt x="757" y="621"/>
                  </a:cubicBezTo>
                  <a:cubicBezTo>
                    <a:pt x="1004" y="621"/>
                    <a:pt x="1220" y="497"/>
                    <a:pt x="1374" y="343"/>
                  </a:cubicBezTo>
                  <a:cubicBezTo>
                    <a:pt x="1513" y="180"/>
                    <a:pt x="1373" y="0"/>
                    <a:pt x="1216" y="0"/>
                  </a:cubicBezTo>
                  <a:cubicBezTo>
                    <a:pt x="1164" y="0"/>
                    <a:pt x="1111" y="20"/>
                    <a:pt x="1065" y="65"/>
                  </a:cubicBezTo>
                  <a:cubicBezTo>
                    <a:pt x="973" y="158"/>
                    <a:pt x="880" y="220"/>
                    <a:pt x="757" y="220"/>
                  </a:cubicBezTo>
                  <a:cubicBezTo>
                    <a:pt x="633" y="220"/>
                    <a:pt x="510" y="158"/>
                    <a:pt x="448" y="65"/>
                  </a:cubicBezTo>
                  <a:cubicBezTo>
                    <a:pt x="402" y="20"/>
                    <a:pt x="349" y="0"/>
                    <a:pt x="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3262;p144">
              <a:extLst>
                <a:ext uri="{FF2B5EF4-FFF2-40B4-BE49-F238E27FC236}">
                  <a16:creationId xmlns:a16="http://schemas.microsoft.com/office/drawing/2014/main" id="{E2AD6307-8401-6E16-C2D9-017AE963A45F}"/>
                </a:ext>
              </a:extLst>
            </p:cNvPr>
            <p:cNvSpPr/>
            <p:nvPr/>
          </p:nvSpPr>
          <p:spPr>
            <a:xfrm>
              <a:off x="5618938" y="4355856"/>
              <a:ext cx="233025" cy="104475"/>
            </a:xfrm>
            <a:custGeom>
              <a:avLst/>
              <a:gdLst/>
              <a:ahLst/>
              <a:cxnLst/>
              <a:rect l="l" t="t" r="r" b="b"/>
              <a:pathLst>
                <a:path w="9321" h="4179" extrusionOk="0">
                  <a:moveTo>
                    <a:pt x="3156" y="1"/>
                  </a:moveTo>
                  <a:cubicBezTo>
                    <a:pt x="2736" y="1"/>
                    <a:pt x="2335" y="131"/>
                    <a:pt x="2068" y="475"/>
                  </a:cubicBezTo>
                  <a:lnTo>
                    <a:pt x="1359" y="1401"/>
                  </a:lnTo>
                  <a:cubicBezTo>
                    <a:pt x="1297" y="1494"/>
                    <a:pt x="1297" y="1617"/>
                    <a:pt x="1389" y="1679"/>
                  </a:cubicBezTo>
                  <a:cubicBezTo>
                    <a:pt x="1431" y="1707"/>
                    <a:pt x="1479" y="1722"/>
                    <a:pt x="1525" y="1722"/>
                  </a:cubicBezTo>
                  <a:cubicBezTo>
                    <a:pt x="1580" y="1722"/>
                    <a:pt x="1633" y="1699"/>
                    <a:pt x="1667" y="1648"/>
                  </a:cubicBezTo>
                  <a:lnTo>
                    <a:pt x="2377" y="722"/>
                  </a:lnTo>
                  <a:cubicBezTo>
                    <a:pt x="2544" y="485"/>
                    <a:pt x="2819" y="399"/>
                    <a:pt x="3115" y="399"/>
                  </a:cubicBezTo>
                  <a:cubicBezTo>
                    <a:pt x="3475" y="399"/>
                    <a:pt x="3866" y="525"/>
                    <a:pt x="4136" y="661"/>
                  </a:cubicBezTo>
                  <a:cubicBezTo>
                    <a:pt x="4407" y="796"/>
                    <a:pt x="4677" y="922"/>
                    <a:pt x="5120" y="922"/>
                  </a:cubicBezTo>
                  <a:cubicBezTo>
                    <a:pt x="5486" y="922"/>
                    <a:pt x="5969" y="836"/>
                    <a:pt x="6667" y="599"/>
                  </a:cubicBezTo>
                  <a:cubicBezTo>
                    <a:pt x="6692" y="591"/>
                    <a:pt x="6716" y="587"/>
                    <a:pt x="6741" y="587"/>
                  </a:cubicBezTo>
                  <a:cubicBezTo>
                    <a:pt x="6807" y="587"/>
                    <a:pt x="6868" y="615"/>
                    <a:pt x="6914" y="661"/>
                  </a:cubicBezTo>
                  <a:lnTo>
                    <a:pt x="8518" y="2821"/>
                  </a:lnTo>
                  <a:cubicBezTo>
                    <a:pt x="8796" y="3191"/>
                    <a:pt x="8518" y="3747"/>
                    <a:pt x="8056" y="3747"/>
                  </a:cubicBezTo>
                  <a:lnTo>
                    <a:pt x="1266" y="3747"/>
                  </a:lnTo>
                  <a:cubicBezTo>
                    <a:pt x="803" y="3747"/>
                    <a:pt x="525" y="3191"/>
                    <a:pt x="803" y="2821"/>
                  </a:cubicBezTo>
                  <a:lnTo>
                    <a:pt x="1204" y="2296"/>
                  </a:lnTo>
                  <a:cubicBezTo>
                    <a:pt x="1316" y="2139"/>
                    <a:pt x="1168" y="1966"/>
                    <a:pt x="1019" y="1966"/>
                  </a:cubicBezTo>
                  <a:cubicBezTo>
                    <a:pt x="963" y="1966"/>
                    <a:pt x="907" y="1990"/>
                    <a:pt x="865" y="2049"/>
                  </a:cubicBezTo>
                  <a:lnTo>
                    <a:pt x="494" y="2574"/>
                  </a:lnTo>
                  <a:cubicBezTo>
                    <a:pt x="1" y="3253"/>
                    <a:pt x="464" y="4179"/>
                    <a:pt x="1297" y="4179"/>
                  </a:cubicBezTo>
                  <a:lnTo>
                    <a:pt x="8056" y="4179"/>
                  </a:lnTo>
                  <a:cubicBezTo>
                    <a:pt x="8858" y="4148"/>
                    <a:pt x="9321" y="3253"/>
                    <a:pt x="8858" y="2574"/>
                  </a:cubicBezTo>
                  <a:lnTo>
                    <a:pt x="7253" y="444"/>
                  </a:lnTo>
                  <a:cubicBezTo>
                    <a:pt x="7116" y="285"/>
                    <a:pt x="6929" y="193"/>
                    <a:pt x="6729" y="193"/>
                  </a:cubicBezTo>
                  <a:cubicBezTo>
                    <a:pt x="6658" y="193"/>
                    <a:pt x="6585" y="204"/>
                    <a:pt x="6512" y="228"/>
                  </a:cubicBezTo>
                  <a:cubicBezTo>
                    <a:pt x="5893" y="440"/>
                    <a:pt x="5479" y="516"/>
                    <a:pt x="5168" y="516"/>
                  </a:cubicBezTo>
                  <a:cubicBezTo>
                    <a:pt x="4797" y="516"/>
                    <a:pt x="4573" y="408"/>
                    <a:pt x="4321" y="290"/>
                  </a:cubicBezTo>
                  <a:cubicBezTo>
                    <a:pt x="3987" y="123"/>
                    <a:pt x="356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3263;p144">
              <a:extLst>
                <a:ext uri="{FF2B5EF4-FFF2-40B4-BE49-F238E27FC236}">
                  <a16:creationId xmlns:a16="http://schemas.microsoft.com/office/drawing/2014/main" id="{6834D1FF-BF3C-B270-4C51-809A3638DA7E}"/>
                </a:ext>
              </a:extLst>
            </p:cNvPr>
            <p:cNvSpPr/>
            <p:nvPr/>
          </p:nvSpPr>
          <p:spPr>
            <a:xfrm>
              <a:off x="5724638" y="4309856"/>
              <a:ext cx="50950" cy="44300"/>
            </a:xfrm>
            <a:custGeom>
              <a:avLst/>
              <a:gdLst/>
              <a:ahLst/>
              <a:cxnLst/>
              <a:rect l="l" t="t" r="r" b="b"/>
              <a:pathLst>
                <a:path w="2038" h="1772" extrusionOk="0">
                  <a:moveTo>
                    <a:pt x="896" y="402"/>
                  </a:moveTo>
                  <a:cubicBezTo>
                    <a:pt x="1297" y="433"/>
                    <a:pt x="1513" y="927"/>
                    <a:pt x="1204" y="1204"/>
                  </a:cubicBezTo>
                  <a:cubicBezTo>
                    <a:pt x="1103" y="1306"/>
                    <a:pt x="981" y="1351"/>
                    <a:pt x="864" y="1351"/>
                  </a:cubicBezTo>
                  <a:cubicBezTo>
                    <a:pt x="624" y="1351"/>
                    <a:pt x="402" y="1165"/>
                    <a:pt x="402" y="896"/>
                  </a:cubicBezTo>
                  <a:cubicBezTo>
                    <a:pt x="402" y="618"/>
                    <a:pt x="618" y="402"/>
                    <a:pt x="896" y="402"/>
                  </a:cubicBezTo>
                  <a:close/>
                  <a:moveTo>
                    <a:pt x="896" y="1"/>
                  </a:moveTo>
                  <a:cubicBezTo>
                    <a:pt x="402" y="1"/>
                    <a:pt x="1" y="402"/>
                    <a:pt x="1" y="896"/>
                  </a:cubicBezTo>
                  <a:cubicBezTo>
                    <a:pt x="1" y="1419"/>
                    <a:pt x="440" y="1772"/>
                    <a:pt x="897" y="1772"/>
                  </a:cubicBezTo>
                  <a:cubicBezTo>
                    <a:pt x="1113" y="1772"/>
                    <a:pt x="1334" y="1692"/>
                    <a:pt x="1513" y="1513"/>
                  </a:cubicBezTo>
                  <a:cubicBezTo>
                    <a:pt x="2038" y="957"/>
                    <a:pt x="1667" y="1"/>
                    <a:pt x="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3264;p144">
              <a:extLst>
                <a:ext uri="{FF2B5EF4-FFF2-40B4-BE49-F238E27FC236}">
                  <a16:creationId xmlns:a16="http://schemas.microsoft.com/office/drawing/2014/main" id="{F1561E6F-95E9-143C-84FD-38FA7988651F}"/>
                </a:ext>
              </a:extLst>
            </p:cNvPr>
            <p:cNvSpPr/>
            <p:nvPr/>
          </p:nvSpPr>
          <p:spPr>
            <a:xfrm>
              <a:off x="5708438" y="4259706"/>
              <a:ext cx="40925" cy="35125"/>
            </a:xfrm>
            <a:custGeom>
              <a:avLst/>
              <a:gdLst/>
              <a:ahLst/>
              <a:cxnLst/>
              <a:rect l="l" t="t" r="r" b="b"/>
              <a:pathLst>
                <a:path w="1637" h="1405" extrusionOk="0">
                  <a:moveTo>
                    <a:pt x="952" y="405"/>
                  </a:moveTo>
                  <a:cubicBezTo>
                    <a:pt x="1098" y="405"/>
                    <a:pt x="1235" y="515"/>
                    <a:pt x="1235" y="680"/>
                  </a:cubicBezTo>
                  <a:cubicBezTo>
                    <a:pt x="1235" y="865"/>
                    <a:pt x="1112" y="988"/>
                    <a:pt x="957" y="988"/>
                  </a:cubicBezTo>
                  <a:cubicBezTo>
                    <a:pt x="680" y="988"/>
                    <a:pt x="556" y="680"/>
                    <a:pt x="741" y="494"/>
                  </a:cubicBezTo>
                  <a:cubicBezTo>
                    <a:pt x="803" y="433"/>
                    <a:pt x="878" y="405"/>
                    <a:pt x="952" y="405"/>
                  </a:cubicBezTo>
                  <a:close/>
                  <a:moveTo>
                    <a:pt x="957" y="1"/>
                  </a:moveTo>
                  <a:cubicBezTo>
                    <a:pt x="309" y="1"/>
                    <a:pt x="1" y="741"/>
                    <a:pt x="464" y="1204"/>
                  </a:cubicBezTo>
                  <a:cubicBezTo>
                    <a:pt x="601" y="1342"/>
                    <a:pt x="771" y="1405"/>
                    <a:pt x="938" y="1405"/>
                  </a:cubicBezTo>
                  <a:cubicBezTo>
                    <a:pt x="1293" y="1405"/>
                    <a:pt x="1636" y="1121"/>
                    <a:pt x="1636" y="680"/>
                  </a:cubicBezTo>
                  <a:cubicBezTo>
                    <a:pt x="1636" y="309"/>
                    <a:pt x="1328" y="1"/>
                    <a:pt x="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3265;p144">
              <a:extLst>
                <a:ext uri="{FF2B5EF4-FFF2-40B4-BE49-F238E27FC236}">
                  <a16:creationId xmlns:a16="http://schemas.microsoft.com/office/drawing/2014/main" id="{B7D0D5AF-8DDE-E16A-E13F-C7534301D2C4}"/>
                </a:ext>
              </a:extLst>
            </p:cNvPr>
            <p:cNvSpPr/>
            <p:nvPr/>
          </p:nvSpPr>
          <p:spPr>
            <a:xfrm>
              <a:off x="5584988" y="4141656"/>
              <a:ext cx="301700" cy="345675"/>
            </a:xfrm>
            <a:custGeom>
              <a:avLst/>
              <a:gdLst/>
              <a:ahLst/>
              <a:cxnLst/>
              <a:rect l="l" t="t" r="r" b="b"/>
              <a:pathLst>
                <a:path w="12068" h="13827" extrusionOk="0">
                  <a:moveTo>
                    <a:pt x="7586" y="430"/>
                  </a:moveTo>
                  <a:cubicBezTo>
                    <a:pt x="8706" y="430"/>
                    <a:pt x="8706" y="2164"/>
                    <a:pt x="7586" y="2164"/>
                  </a:cubicBezTo>
                  <a:cubicBezTo>
                    <a:pt x="7558" y="2164"/>
                    <a:pt x="7529" y="2163"/>
                    <a:pt x="7500" y="2161"/>
                  </a:cubicBezTo>
                  <a:lnTo>
                    <a:pt x="4507" y="2161"/>
                  </a:lnTo>
                  <a:cubicBezTo>
                    <a:pt x="4044" y="2161"/>
                    <a:pt x="3642" y="1760"/>
                    <a:pt x="3642" y="1297"/>
                  </a:cubicBezTo>
                  <a:cubicBezTo>
                    <a:pt x="3642" y="803"/>
                    <a:pt x="4044" y="433"/>
                    <a:pt x="4507" y="433"/>
                  </a:cubicBezTo>
                  <a:lnTo>
                    <a:pt x="7500" y="433"/>
                  </a:lnTo>
                  <a:cubicBezTo>
                    <a:pt x="7529" y="431"/>
                    <a:pt x="7558" y="430"/>
                    <a:pt x="7586" y="430"/>
                  </a:cubicBezTo>
                  <a:close/>
                  <a:moveTo>
                    <a:pt x="4537" y="1"/>
                  </a:moveTo>
                  <a:cubicBezTo>
                    <a:pt x="2994" y="32"/>
                    <a:pt x="2809" y="2285"/>
                    <a:pt x="4352" y="2532"/>
                  </a:cubicBezTo>
                  <a:lnTo>
                    <a:pt x="4352" y="4908"/>
                  </a:lnTo>
                  <a:cubicBezTo>
                    <a:pt x="4321" y="5556"/>
                    <a:pt x="4105" y="6204"/>
                    <a:pt x="3642" y="6698"/>
                  </a:cubicBezTo>
                  <a:lnTo>
                    <a:pt x="988" y="10494"/>
                  </a:lnTo>
                  <a:cubicBezTo>
                    <a:pt x="1" y="11883"/>
                    <a:pt x="957" y="13796"/>
                    <a:pt x="2624" y="13827"/>
                  </a:cubicBezTo>
                  <a:lnTo>
                    <a:pt x="9414" y="13827"/>
                  </a:lnTo>
                  <a:cubicBezTo>
                    <a:pt x="11080" y="13796"/>
                    <a:pt x="12068" y="11883"/>
                    <a:pt x="11080" y="10494"/>
                  </a:cubicBezTo>
                  <a:lnTo>
                    <a:pt x="9444" y="8148"/>
                  </a:lnTo>
                  <a:cubicBezTo>
                    <a:pt x="9393" y="8097"/>
                    <a:pt x="9333" y="8074"/>
                    <a:pt x="9274" y="8074"/>
                  </a:cubicBezTo>
                  <a:cubicBezTo>
                    <a:pt x="9225" y="8074"/>
                    <a:pt x="9177" y="8090"/>
                    <a:pt x="9136" y="8117"/>
                  </a:cubicBezTo>
                  <a:cubicBezTo>
                    <a:pt x="9043" y="8179"/>
                    <a:pt x="9043" y="8303"/>
                    <a:pt x="9105" y="8395"/>
                  </a:cubicBezTo>
                  <a:lnTo>
                    <a:pt x="10741" y="10741"/>
                  </a:lnTo>
                  <a:cubicBezTo>
                    <a:pt x="11543" y="11852"/>
                    <a:pt x="10771" y="13395"/>
                    <a:pt x="9414" y="13395"/>
                  </a:cubicBezTo>
                  <a:lnTo>
                    <a:pt x="2624" y="13395"/>
                  </a:lnTo>
                  <a:cubicBezTo>
                    <a:pt x="1266" y="13364"/>
                    <a:pt x="494" y="11852"/>
                    <a:pt x="1297" y="10741"/>
                  </a:cubicBezTo>
                  <a:lnTo>
                    <a:pt x="3951" y="6914"/>
                  </a:lnTo>
                  <a:cubicBezTo>
                    <a:pt x="4445" y="6358"/>
                    <a:pt x="4723" y="5649"/>
                    <a:pt x="4723" y="4908"/>
                  </a:cubicBezTo>
                  <a:lnTo>
                    <a:pt x="4723" y="2562"/>
                  </a:lnTo>
                  <a:lnTo>
                    <a:pt x="7315" y="2562"/>
                  </a:lnTo>
                  <a:lnTo>
                    <a:pt x="7315" y="4908"/>
                  </a:lnTo>
                  <a:cubicBezTo>
                    <a:pt x="7315" y="5649"/>
                    <a:pt x="7593" y="6358"/>
                    <a:pt x="8086" y="6914"/>
                  </a:cubicBezTo>
                  <a:lnTo>
                    <a:pt x="8642" y="7747"/>
                  </a:lnTo>
                  <a:cubicBezTo>
                    <a:pt x="8676" y="7798"/>
                    <a:pt x="8729" y="7821"/>
                    <a:pt x="8785" y="7821"/>
                  </a:cubicBezTo>
                  <a:cubicBezTo>
                    <a:pt x="8830" y="7821"/>
                    <a:pt x="8878" y="7806"/>
                    <a:pt x="8920" y="7778"/>
                  </a:cubicBezTo>
                  <a:cubicBezTo>
                    <a:pt x="9012" y="7716"/>
                    <a:pt x="9043" y="7593"/>
                    <a:pt x="8981" y="7500"/>
                  </a:cubicBezTo>
                  <a:lnTo>
                    <a:pt x="8395" y="6698"/>
                  </a:lnTo>
                  <a:cubicBezTo>
                    <a:pt x="7963" y="6204"/>
                    <a:pt x="7716" y="5556"/>
                    <a:pt x="7716" y="4908"/>
                  </a:cubicBezTo>
                  <a:lnTo>
                    <a:pt x="7716" y="2532"/>
                  </a:lnTo>
                  <a:cubicBezTo>
                    <a:pt x="9259" y="2285"/>
                    <a:pt x="9074" y="32"/>
                    <a:pt x="75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2057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129;p48">
            <a:extLst>
              <a:ext uri="{FF2B5EF4-FFF2-40B4-BE49-F238E27FC236}">
                <a16:creationId xmlns:a16="http://schemas.microsoft.com/office/drawing/2014/main" id="{D620CE65-3D41-4893-EB5F-DFE91E4EFB61}"/>
              </a:ext>
            </a:extLst>
          </p:cNvPr>
          <p:cNvSpPr/>
          <p:nvPr/>
        </p:nvSpPr>
        <p:spPr>
          <a:xfrm>
            <a:off x="0" y="753450"/>
            <a:ext cx="9144000" cy="3484200"/>
          </a:xfrm>
          <a:prstGeom prst="rect">
            <a:avLst/>
          </a:prstGeom>
          <a:solidFill>
            <a:srgbClr val="3F4D5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Google Shape;13130;p48">
            <a:extLst>
              <a:ext uri="{FF2B5EF4-FFF2-40B4-BE49-F238E27FC236}">
                <a16:creationId xmlns:a16="http://schemas.microsoft.com/office/drawing/2014/main" id="{8BF9FA2B-A800-E99B-F512-DD2CE5D24658}"/>
              </a:ext>
            </a:extLst>
          </p:cNvPr>
          <p:cNvSpPr txBox="1">
            <a:spLocks/>
          </p:cNvSpPr>
          <p:nvPr/>
        </p:nvSpPr>
        <p:spPr>
          <a:xfrm>
            <a:off x="858325" y="1441575"/>
            <a:ext cx="7427400" cy="219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Poppins SemiBold"/>
              <a:buNone/>
              <a:defRPr sz="60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2pPr>
            <a:lvl3pPr marR="0" lvl="2"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3pPr>
            <a:lvl4pPr marR="0" lvl="3"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4pPr>
            <a:lvl5pPr marR="0" lvl="4"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5pPr>
            <a:lvl6pPr marR="0" lvl="5"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6pPr>
            <a:lvl7pPr marR="0" lvl="6"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7pPr>
            <a:lvl8pPr marR="0" lvl="7"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8pPr>
            <a:lvl9pPr marR="0" lvl="8" algn="ctr" rtl="0">
              <a:lnSpc>
                <a:spcPct val="100000"/>
              </a:lnSpc>
              <a:spcBef>
                <a:spcPts val="0"/>
              </a:spcBef>
              <a:spcAft>
                <a:spcPts val="0"/>
              </a:spcAft>
              <a:buClr>
                <a:schemeClr val="accent2"/>
              </a:buClr>
              <a:buSzPts val="4800"/>
              <a:buFont typeface="Poppins"/>
              <a:buNone/>
              <a:defRPr sz="4800" b="1" i="0" u="none" strike="noStrike" cap="none">
                <a:solidFill>
                  <a:schemeClr val="accent2"/>
                </a:solidFill>
                <a:latin typeface="Poppins"/>
                <a:ea typeface="Poppins"/>
                <a:cs typeface="Poppins"/>
                <a:sym typeface="Poppins"/>
              </a:defRPr>
            </a:lvl9pPr>
          </a:lstStyle>
          <a:p>
            <a:pPr marL="0" marR="0" lvl="0" indent="0" algn="ctr" defTabSz="914400" rtl="0" eaLnBrk="1" fontAlgn="auto" latinLnBrk="0" hangingPunct="1">
              <a:lnSpc>
                <a:spcPct val="100000"/>
              </a:lnSpc>
              <a:spcBef>
                <a:spcPts val="0"/>
              </a:spcBef>
              <a:spcAft>
                <a:spcPts val="0"/>
              </a:spcAft>
              <a:buClr>
                <a:srgbClr val="D6E577"/>
              </a:buClr>
              <a:buSzPts val="4800"/>
              <a:buFont typeface="Poppins SemiBold"/>
              <a:buNone/>
              <a:tabLst/>
              <a:defRPr/>
            </a:pPr>
            <a:r>
              <a:rPr kumimoji="0" lang="en-IN" sz="6000" b="0" i="0" u="none" strike="noStrike" kern="0" cap="none" spc="0" normalizeH="0" baseline="0" noProof="0" dirty="0">
                <a:ln>
                  <a:noFill/>
                </a:ln>
                <a:solidFill>
                  <a:srgbClr val="D6E577"/>
                </a:solidFill>
                <a:uLnTx/>
                <a:uFillTx/>
                <a:latin typeface="Arial Black" panose="020B0A04020102020204" pitchFamily="34" charset="0"/>
                <a:sym typeface="Poppins SemiBold"/>
              </a:rPr>
              <a:t>THANK YOU</a:t>
            </a:r>
          </a:p>
        </p:txBody>
      </p:sp>
      <p:grpSp>
        <p:nvGrpSpPr>
          <p:cNvPr id="4" name="Google Shape;13135;p48">
            <a:extLst>
              <a:ext uri="{FF2B5EF4-FFF2-40B4-BE49-F238E27FC236}">
                <a16:creationId xmlns:a16="http://schemas.microsoft.com/office/drawing/2014/main" id="{F98D4E0C-A665-8141-B16A-174E5D81FDDD}"/>
              </a:ext>
            </a:extLst>
          </p:cNvPr>
          <p:cNvGrpSpPr/>
          <p:nvPr/>
        </p:nvGrpSpPr>
        <p:grpSpPr>
          <a:xfrm>
            <a:off x="6243538" y="3345720"/>
            <a:ext cx="2685710" cy="1899998"/>
            <a:chOff x="6243538" y="3345720"/>
            <a:chExt cx="2685710" cy="1899998"/>
          </a:xfrm>
        </p:grpSpPr>
        <p:sp>
          <p:nvSpPr>
            <p:cNvPr id="5" name="Google Shape;13136;p48">
              <a:extLst>
                <a:ext uri="{FF2B5EF4-FFF2-40B4-BE49-F238E27FC236}">
                  <a16:creationId xmlns:a16="http://schemas.microsoft.com/office/drawing/2014/main" id="{65D18C0E-4FF2-74BC-076A-6EBAA28838F2}"/>
                </a:ext>
              </a:extLst>
            </p:cNvPr>
            <p:cNvSpPr/>
            <p:nvPr/>
          </p:nvSpPr>
          <p:spPr>
            <a:xfrm rot="-5400000" flipH="1">
              <a:off x="7540508" y="3509677"/>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3137;p48">
              <a:extLst>
                <a:ext uri="{FF2B5EF4-FFF2-40B4-BE49-F238E27FC236}">
                  <a16:creationId xmlns:a16="http://schemas.microsoft.com/office/drawing/2014/main" id="{60DD69A9-8526-48B2-45A5-2D6A6FDB2C41}"/>
                </a:ext>
              </a:extLst>
            </p:cNvPr>
            <p:cNvSpPr/>
            <p:nvPr/>
          </p:nvSpPr>
          <p:spPr>
            <a:xfrm rot="-5400000" flipH="1">
              <a:off x="7359716" y="342257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3138;p48">
              <a:extLst>
                <a:ext uri="{FF2B5EF4-FFF2-40B4-BE49-F238E27FC236}">
                  <a16:creationId xmlns:a16="http://schemas.microsoft.com/office/drawing/2014/main" id="{08D34841-BE2C-34C0-2621-12B93C9A8E7F}"/>
                </a:ext>
              </a:extLst>
            </p:cNvPr>
            <p:cNvSpPr/>
            <p:nvPr/>
          </p:nvSpPr>
          <p:spPr>
            <a:xfrm rot="-5400000" flipH="1">
              <a:off x="7758166" y="4074635"/>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8" name="Google Shape;13139;p48">
              <a:extLst>
                <a:ext uri="{FF2B5EF4-FFF2-40B4-BE49-F238E27FC236}">
                  <a16:creationId xmlns:a16="http://schemas.microsoft.com/office/drawing/2014/main" id="{D773EF38-B0C5-4CCF-F1FA-239A540651E7}"/>
                </a:ext>
              </a:extLst>
            </p:cNvPr>
            <p:cNvGrpSpPr/>
            <p:nvPr/>
          </p:nvGrpSpPr>
          <p:grpSpPr>
            <a:xfrm rot="-5400000" flipH="1">
              <a:off x="6205787" y="4018951"/>
              <a:ext cx="1019815" cy="944312"/>
              <a:chOff x="2113525" y="2880575"/>
              <a:chExt cx="609500" cy="564375"/>
            </a:xfrm>
          </p:grpSpPr>
          <p:sp>
            <p:nvSpPr>
              <p:cNvPr id="9" name="Google Shape;13140;p48">
                <a:extLst>
                  <a:ext uri="{FF2B5EF4-FFF2-40B4-BE49-F238E27FC236}">
                    <a16:creationId xmlns:a16="http://schemas.microsoft.com/office/drawing/2014/main" id="{B59AD8FB-0434-752A-D311-CB5EFF01B81A}"/>
                  </a:ext>
                </a:extLst>
              </p:cNvPr>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3141;p48">
                <a:extLst>
                  <a:ext uri="{FF2B5EF4-FFF2-40B4-BE49-F238E27FC236}">
                    <a16:creationId xmlns:a16="http://schemas.microsoft.com/office/drawing/2014/main" id="{99C64F93-51C9-DAB1-469F-2B3AA7F15E14}"/>
                  </a:ext>
                </a:extLst>
              </p:cNvPr>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3142;p48">
                <a:extLst>
                  <a:ext uri="{FF2B5EF4-FFF2-40B4-BE49-F238E27FC236}">
                    <a16:creationId xmlns:a16="http://schemas.microsoft.com/office/drawing/2014/main" id="{074CE0BD-5F08-EE74-B479-7472FDDBF71B}"/>
                  </a:ext>
                </a:extLst>
              </p:cNvPr>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3143;p48">
                <a:extLst>
                  <a:ext uri="{FF2B5EF4-FFF2-40B4-BE49-F238E27FC236}">
                    <a16:creationId xmlns:a16="http://schemas.microsoft.com/office/drawing/2014/main" id="{2EE41899-086F-1385-27A1-7FA33975C676}"/>
                  </a:ext>
                </a:extLst>
              </p:cNvPr>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13" name="Google Shape;13144;p48">
            <a:extLst>
              <a:ext uri="{FF2B5EF4-FFF2-40B4-BE49-F238E27FC236}">
                <a16:creationId xmlns:a16="http://schemas.microsoft.com/office/drawing/2014/main" id="{00B183FC-FE26-B556-F55F-2BA1160CE3CA}"/>
              </a:ext>
            </a:extLst>
          </p:cNvPr>
          <p:cNvGrpSpPr/>
          <p:nvPr/>
        </p:nvGrpSpPr>
        <p:grpSpPr>
          <a:xfrm>
            <a:off x="155944" y="-424755"/>
            <a:ext cx="4701002" cy="2002309"/>
            <a:chOff x="155944" y="-424755"/>
            <a:chExt cx="4701002" cy="2002309"/>
          </a:xfrm>
        </p:grpSpPr>
        <p:sp>
          <p:nvSpPr>
            <p:cNvPr id="14" name="Google Shape;13145;p48">
              <a:extLst>
                <a:ext uri="{FF2B5EF4-FFF2-40B4-BE49-F238E27FC236}">
                  <a16:creationId xmlns:a16="http://schemas.microsoft.com/office/drawing/2014/main" id="{894FD63E-BAFD-13CE-2F2B-CAEB73E63BAA}"/>
                </a:ext>
              </a:extLst>
            </p:cNvPr>
            <p:cNvSpPr/>
            <p:nvPr/>
          </p:nvSpPr>
          <p:spPr>
            <a:xfrm rot="5400000">
              <a:off x="1756285" y="-22677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3146;p48">
              <a:extLst>
                <a:ext uri="{FF2B5EF4-FFF2-40B4-BE49-F238E27FC236}">
                  <a16:creationId xmlns:a16="http://schemas.microsoft.com/office/drawing/2014/main" id="{21093F8F-D414-D8B5-DF54-50F080679C0C}"/>
                </a:ext>
              </a:extLst>
            </p:cNvPr>
            <p:cNvSpPr/>
            <p:nvPr/>
          </p:nvSpPr>
          <p:spPr>
            <a:xfrm rot="5400000">
              <a:off x="1550200" y="6481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6" name="Google Shape;13147;p48">
              <a:extLst>
                <a:ext uri="{FF2B5EF4-FFF2-40B4-BE49-F238E27FC236}">
                  <a16:creationId xmlns:a16="http://schemas.microsoft.com/office/drawing/2014/main" id="{06B5A8E1-FE39-9196-1184-296755457B02}"/>
                </a:ext>
              </a:extLst>
            </p:cNvPr>
            <p:cNvGrpSpPr/>
            <p:nvPr/>
          </p:nvGrpSpPr>
          <p:grpSpPr>
            <a:xfrm rot="5400000">
              <a:off x="1007244" y="-711631"/>
              <a:ext cx="349968" cy="2052568"/>
              <a:chOff x="1037125" y="2236325"/>
              <a:chExt cx="149100" cy="874475"/>
            </a:xfrm>
          </p:grpSpPr>
          <p:sp>
            <p:nvSpPr>
              <p:cNvPr id="754" name="Google Shape;13148;p48">
                <a:extLst>
                  <a:ext uri="{FF2B5EF4-FFF2-40B4-BE49-F238E27FC236}">
                    <a16:creationId xmlns:a16="http://schemas.microsoft.com/office/drawing/2014/main" id="{81D89A50-885C-242E-14DB-935727E2977D}"/>
                  </a:ext>
                </a:extLst>
              </p:cNvPr>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5" name="Google Shape;13149;p48">
                <a:extLst>
                  <a:ext uri="{FF2B5EF4-FFF2-40B4-BE49-F238E27FC236}">
                    <a16:creationId xmlns:a16="http://schemas.microsoft.com/office/drawing/2014/main" id="{EE0D77D2-A424-D88A-B3C3-427DAB76503E}"/>
                  </a:ext>
                </a:extLst>
              </p:cNvPr>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6" name="Google Shape;13150;p48">
                <a:extLst>
                  <a:ext uri="{FF2B5EF4-FFF2-40B4-BE49-F238E27FC236}">
                    <a16:creationId xmlns:a16="http://schemas.microsoft.com/office/drawing/2014/main" id="{07AD6DC1-D231-93B1-A761-6CBBF2F41A8E}"/>
                  </a:ext>
                </a:extLst>
              </p:cNvPr>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7" name="Google Shape;13151;p48">
                <a:extLst>
                  <a:ext uri="{FF2B5EF4-FFF2-40B4-BE49-F238E27FC236}">
                    <a16:creationId xmlns:a16="http://schemas.microsoft.com/office/drawing/2014/main" id="{10203B63-1F1A-72A1-9A0C-B38737A3C90C}"/>
                  </a:ext>
                </a:extLst>
              </p:cNvPr>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8" name="Google Shape;13152;p48">
                <a:extLst>
                  <a:ext uri="{FF2B5EF4-FFF2-40B4-BE49-F238E27FC236}">
                    <a16:creationId xmlns:a16="http://schemas.microsoft.com/office/drawing/2014/main" id="{3180E33C-1BA4-A485-C2B2-C7D4A00CC912}"/>
                  </a:ext>
                </a:extLst>
              </p:cNvPr>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9" name="Google Shape;13153;p48">
                <a:extLst>
                  <a:ext uri="{FF2B5EF4-FFF2-40B4-BE49-F238E27FC236}">
                    <a16:creationId xmlns:a16="http://schemas.microsoft.com/office/drawing/2014/main" id="{45749B26-EB59-10AC-FAF5-4CDA19926ADB}"/>
                  </a:ext>
                </a:extLst>
              </p:cNvPr>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0" name="Google Shape;13154;p48">
                <a:extLst>
                  <a:ext uri="{FF2B5EF4-FFF2-40B4-BE49-F238E27FC236}">
                    <a16:creationId xmlns:a16="http://schemas.microsoft.com/office/drawing/2014/main" id="{429F1407-30BE-DF0A-22C3-F8F759699E76}"/>
                  </a:ext>
                </a:extLst>
              </p:cNvPr>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1" name="Google Shape;13155;p48">
                <a:extLst>
                  <a:ext uri="{FF2B5EF4-FFF2-40B4-BE49-F238E27FC236}">
                    <a16:creationId xmlns:a16="http://schemas.microsoft.com/office/drawing/2014/main" id="{4F464335-BA9D-59A3-D5AC-A35C04607C66}"/>
                  </a:ext>
                </a:extLst>
              </p:cNvPr>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2" name="Google Shape;13156;p48">
                <a:extLst>
                  <a:ext uri="{FF2B5EF4-FFF2-40B4-BE49-F238E27FC236}">
                    <a16:creationId xmlns:a16="http://schemas.microsoft.com/office/drawing/2014/main" id="{5798F808-09E5-9E41-05A1-43A3BC632E3E}"/>
                  </a:ext>
                </a:extLst>
              </p:cNvPr>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3" name="Google Shape;13157;p48">
                <a:extLst>
                  <a:ext uri="{FF2B5EF4-FFF2-40B4-BE49-F238E27FC236}">
                    <a16:creationId xmlns:a16="http://schemas.microsoft.com/office/drawing/2014/main" id="{D43ABDD0-0B69-B7B3-E14A-1C22A4278288}"/>
                  </a:ext>
                </a:extLst>
              </p:cNvPr>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4" name="Google Shape;13158;p48">
                <a:extLst>
                  <a:ext uri="{FF2B5EF4-FFF2-40B4-BE49-F238E27FC236}">
                    <a16:creationId xmlns:a16="http://schemas.microsoft.com/office/drawing/2014/main" id="{D248D5F0-ECAF-6BAD-3A16-4923E8333F58}"/>
                  </a:ext>
                </a:extLst>
              </p:cNvPr>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5" name="Google Shape;13159;p48">
                <a:extLst>
                  <a:ext uri="{FF2B5EF4-FFF2-40B4-BE49-F238E27FC236}">
                    <a16:creationId xmlns:a16="http://schemas.microsoft.com/office/drawing/2014/main" id="{51F65EF2-8B20-DB14-0DA5-09BCD12E01FE}"/>
                  </a:ext>
                </a:extLst>
              </p:cNvPr>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6" name="Google Shape;13160;p48">
                <a:extLst>
                  <a:ext uri="{FF2B5EF4-FFF2-40B4-BE49-F238E27FC236}">
                    <a16:creationId xmlns:a16="http://schemas.microsoft.com/office/drawing/2014/main" id="{917C2C33-4490-90B8-1324-352DF06DCF09}"/>
                  </a:ext>
                </a:extLst>
              </p:cNvPr>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7" name="Google Shape;13161;p48">
                <a:extLst>
                  <a:ext uri="{FF2B5EF4-FFF2-40B4-BE49-F238E27FC236}">
                    <a16:creationId xmlns:a16="http://schemas.microsoft.com/office/drawing/2014/main" id="{09238F29-201D-88CE-A0C0-964B14DF4F4D}"/>
                  </a:ext>
                </a:extLst>
              </p:cNvPr>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8" name="Google Shape;13162;p48">
                <a:extLst>
                  <a:ext uri="{FF2B5EF4-FFF2-40B4-BE49-F238E27FC236}">
                    <a16:creationId xmlns:a16="http://schemas.microsoft.com/office/drawing/2014/main" id="{382152B8-4E80-D53F-7CF1-081CF49E91D6}"/>
                  </a:ext>
                </a:extLst>
              </p:cNvPr>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9" name="Google Shape;13163;p48">
                <a:extLst>
                  <a:ext uri="{FF2B5EF4-FFF2-40B4-BE49-F238E27FC236}">
                    <a16:creationId xmlns:a16="http://schemas.microsoft.com/office/drawing/2014/main" id="{447DBABF-4033-F5D4-DFDA-4012FF71EF72}"/>
                  </a:ext>
                </a:extLst>
              </p:cNvPr>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0" name="Google Shape;13164;p48">
                <a:extLst>
                  <a:ext uri="{FF2B5EF4-FFF2-40B4-BE49-F238E27FC236}">
                    <a16:creationId xmlns:a16="http://schemas.microsoft.com/office/drawing/2014/main" id="{2B2E8598-96C5-0CDF-D97B-C4403ED618B2}"/>
                  </a:ext>
                </a:extLst>
              </p:cNvPr>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1" name="Google Shape;13165;p48">
                <a:extLst>
                  <a:ext uri="{FF2B5EF4-FFF2-40B4-BE49-F238E27FC236}">
                    <a16:creationId xmlns:a16="http://schemas.microsoft.com/office/drawing/2014/main" id="{31455D85-B2B8-EF12-F6F6-B89B2ABBEEA6}"/>
                  </a:ext>
                </a:extLst>
              </p:cNvPr>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2" name="Google Shape;13166;p48">
                <a:extLst>
                  <a:ext uri="{FF2B5EF4-FFF2-40B4-BE49-F238E27FC236}">
                    <a16:creationId xmlns:a16="http://schemas.microsoft.com/office/drawing/2014/main" id="{043C7848-FBD3-FFD6-997B-AA17E26B2994}"/>
                  </a:ext>
                </a:extLst>
              </p:cNvPr>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3" name="Google Shape;13167;p48">
                <a:extLst>
                  <a:ext uri="{FF2B5EF4-FFF2-40B4-BE49-F238E27FC236}">
                    <a16:creationId xmlns:a16="http://schemas.microsoft.com/office/drawing/2014/main" id="{6E722C9D-3E13-6332-C2CB-EC48B3ECABCF}"/>
                  </a:ext>
                </a:extLst>
              </p:cNvPr>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4" name="Google Shape;13168;p48">
                <a:extLst>
                  <a:ext uri="{FF2B5EF4-FFF2-40B4-BE49-F238E27FC236}">
                    <a16:creationId xmlns:a16="http://schemas.microsoft.com/office/drawing/2014/main" id="{7BF33949-7DF6-A303-AB44-0837051FF9F0}"/>
                  </a:ext>
                </a:extLst>
              </p:cNvPr>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5" name="Google Shape;13169;p48">
                <a:extLst>
                  <a:ext uri="{FF2B5EF4-FFF2-40B4-BE49-F238E27FC236}">
                    <a16:creationId xmlns:a16="http://schemas.microsoft.com/office/drawing/2014/main" id="{D670FA0E-0501-06E4-A285-847D603C254D}"/>
                  </a:ext>
                </a:extLst>
              </p:cNvPr>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6" name="Google Shape;13170;p48">
                <a:extLst>
                  <a:ext uri="{FF2B5EF4-FFF2-40B4-BE49-F238E27FC236}">
                    <a16:creationId xmlns:a16="http://schemas.microsoft.com/office/drawing/2014/main" id="{515ED9E3-BCA6-9451-83C6-0E589911237A}"/>
                  </a:ext>
                </a:extLst>
              </p:cNvPr>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7" name="Google Shape;13171;p48">
                <a:extLst>
                  <a:ext uri="{FF2B5EF4-FFF2-40B4-BE49-F238E27FC236}">
                    <a16:creationId xmlns:a16="http://schemas.microsoft.com/office/drawing/2014/main" id="{E3C9C9ED-5870-6C00-327D-00563A743179}"/>
                  </a:ext>
                </a:extLst>
              </p:cNvPr>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8" name="Google Shape;13172;p48">
                <a:extLst>
                  <a:ext uri="{FF2B5EF4-FFF2-40B4-BE49-F238E27FC236}">
                    <a16:creationId xmlns:a16="http://schemas.microsoft.com/office/drawing/2014/main" id="{68707F02-EBA7-10E4-C071-DCC17CCC3BBC}"/>
                  </a:ext>
                </a:extLst>
              </p:cNvPr>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9" name="Google Shape;13173;p48">
                <a:extLst>
                  <a:ext uri="{FF2B5EF4-FFF2-40B4-BE49-F238E27FC236}">
                    <a16:creationId xmlns:a16="http://schemas.microsoft.com/office/drawing/2014/main" id="{86049D25-716C-A313-2DF6-1B364FA737EB}"/>
                  </a:ext>
                </a:extLst>
              </p:cNvPr>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0" name="Google Shape;13174;p48">
                <a:extLst>
                  <a:ext uri="{FF2B5EF4-FFF2-40B4-BE49-F238E27FC236}">
                    <a16:creationId xmlns:a16="http://schemas.microsoft.com/office/drawing/2014/main" id="{03F53D1E-67DC-9D69-EDAE-DE93938530C5}"/>
                  </a:ext>
                </a:extLst>
              </p:cNvPr>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1" name="Google Shape;13175;p48">
                <a:extLst>
                  <a:ext uri="{FF2B5EF4-FFF2-40B4-BE49-F238E27FC236}">
                    <a16:creationId xmlns:a16="http://schemas.microsoft.com/office/drawing/2014/main" id="{EF1EE0BC-7D1B-5B27-4D8E-C2EFFF35D791}"/>
                  </a:ext>
                </a:extLst>
              </p:cNvPr>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2" name="Google Shape;13176;p48">
                <a:extLst>
                  <a:ext uri="{FF2B5EF4-FFF2-40B4-BE49-F238E27FC236}">
                    <a16:creationId xmlns:a16="http://schemas.microsoft.com/office/drawing/2014/main" id="{E86BA651-74D9-CCDF-173C-28433F813D8E}"/>
                  </a:ext>
                </a:extLst>
              </p:cNvPr>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3" name="Google Shape;13177;p48">
                <a:extLst>
                  <a:ext uri="{FF2B5EF4-FFF2-40B4-BE49-F238E27FC236}">
                    <a16:creationId xmlns:a16="http://schemas.microsoft.com/office/drawing/2014/main" id="{158EDC31-B2AB-8111-7E9B-F860AE8AADDD}"/>
                  </a:ext>
                </a:extLst>
              </p:cNvPr>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4" name="Google Shape;13178;p48">
                <a:extLst>
                  <a:ext uri="{FF2B5EF4-FFF2-40B4-BE49-F238E27FC236}">
                    <a16:creationId xmlns:a16="http://schemas.microsoft.com/office/drawing/2014/main" id="{FF545455-CAAE-9735-B55D-BC530B436572}"/>
                  </a:ext>
                </a:extLst>
              </p:cNvPr>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5" name="Google Shape;13179;p48">
                <a:extLst>
                  <a:ext uri="{FF2B5EF4-FFF2-40B4-BE49-F238E27FC236}">
                    <a16:creationId xmlns:a16="http://schemas.microsoft.com/office/drawing/2014/main" id="{DD1A976C-2B8A-9CF1-BC6F-85BC0115FB0E}"/>
                  </a:ext>
                </a:extLst>
              </p:cNvPr>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6" name="Google Shape;13180;p48">
                <a:extLst>
                  <a:ext uri="{FF2B5EF4-FFF2-40B4-BE49-F238E27FC236}">
                    <a16:creationId xmlns:a16="http://schemas.microsoft.com/office/drawing/2014/main" id="{9C20ACCC-DC13-16AD-3D82-2C9B2097D6D3}"/>
                  </a:ext>
                </a:extLst>
              </p:cNvPr>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7" name="Google Shape;13181;p48">
                <a:extLst>
                  <a:ext uri="{FF2B5EF4-FFF2-40B4-BE49-F238E27FC236}">
                    <a16:creationId xmlns:a16="http://schemas.microsoft.com/office/drawing/2014/main" id="{C8796992-2332-602B-82F2-BA4EB63AF3ED}"/>
                  </a:ext>
                </a:extLst>
              </p:cNvPr>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8" name="Google Shape;13182;p48">
                <a:extLst>
                  <a:ext uri="{FF2B5EF4-FFF2-40B4-BE49-F238E27FC236}">
                    <a16:creationId xmlns:a16="http://schemas.microsoft.com/office/drawing/2014/main" id="{BC731C5C-6E72-92B8-B55A-29E93B8CF2DF}"/>
                  </a:ext>
                </a:extLst>
              </p:cNvPr>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9" name="Google Shape;13183;p48">
                <a:extLst>
                  <a:ext uri="{FF2B5EF4-FFF2-40B4-BE49-F238E27FC236}">
                    <a16:creationId xmlns:a16="http://schemas.microsoft.com/office/drawing/2014/main" id="{8F2F01BE-63AF-16EA-761F-89D143E7D2B8}"/>
                  </a:ext>
                </a:extLst>
              </p:cNvPr>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7" name="Google Shape;13184;p48">
              <a:extLst>
                <a:ext uri="{FF2B5EF4-FFF2-40B4-BE49-F238E27FC236}">
                  <a16:creationId xmlns:a16="http://schemas.microsoft.com/office/drawing/2014/main" id="{EFB72AE2-5856-E08D-114E-43148FB618F2}"/>
                </a:ext>
              </a:extLst>
            </p:cNvPr>
            <p:cNvSpPr/>
            <p:nvPr/>
          </p:nvSpPr>
          <p:spPr>
            <a:xfrm rot="5400000">
              <a:off x="2948548" y="-424755"/>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3185;p48">
              <a:extLst>
                <a:ext uri="{FF2B5EF4-FFF2-40B4-BE49-F238E27FC236}">
                  <a16:creationId xmlns:a16="http://schemas.microsoft.com/office/drawing/2014/main" id="{C45C937E-65DA-9968-C7F2-95AD113AE22F}"/>
                </a:ext>
              </a:extLst>
            </p:cNvPr>
            <p:cNvSpPr/>
            <p:nvPr/>
          </p:nvSpPr>
          <p:spPr>
            <a:xfrm rot="5400000">
              <a:off x="3165965" y="-11342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9" name="Google Shape;13186;p48">
              <a:extLst>
                <a:ext uri="{FF2B5EF4-FFF2-40B4-BE49-F238E27FC236}">
                  <a16:creationId xmlns:a16="http://schemas.microsoft.com/office/drawing/2014/main" id="{496D399F-E4F5-CBD3-2459-4CB1D6CBB816}"/>
                </a:ext>
              </a:extLst>
            </p:cNvPr>
            <p:cNvGrpSpPr/>
            <p:nvPr/>
          </p:nvGrpSpPr>
          <p:grpSpPr>
            <a:xfrm rot="5400000">
              <a:off x="3275770" y="-84648"/>
              <a:ext cx="1236640" cy="1210852"/>
              <a:chOff x="236475" y="527300"/>
              <a:chExt cx="1124525" cy="1101075"/>
            </a:xfrm>
          </p:grpSpPr>
          <p:sp>
            <p:nvSpPr>
              <p:cNvPr id="20" name="Google Shape;13187;p48">
                <a:extLst>
                  <a:ext uri="{FF2B5EF4-FFF2-40B4-BE49-F238E27FC236}">
                    <a16:creationId xmlns:a16="http://schemas.microsoft.com/office/drawing/2014/main" id="{D18DD4B5-94C8-CF75-F839-55B703A56739}"/>
                  </a:ext>
                </a:extLst>
              </p:cNvPr>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13188;p48">
                <a:extLst>
                  <a:ext uri="{FF2B5EF4-FFF2-40B4-BE49-F238E27FC236}">
                    <a16:creationId xmlns:a16="http://schemas.microsoft.com/office/drawing/2014/main" id="{F715A379-7896-1ECA-7DC7-C8AB6D483328}"/>
                  </a:ext>
                </a:extLst>
              </p:cNvPr>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13189;p48">
                <a:extLst>
                  <a:ext uri="{FF2B5EF4-FFF2-40B4-BE49-F238E27FC236}">
                    <a16:creationId xmlns:a16="http://schemas.microsoft.com/office/drawing/2014/main" id="{AF5CEB0B-1D9D-1572-2C48-091E832CB746}"/>
                  </a:ext>
                </a:extLst>
              </p:cNvPr>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3190;p48">
                <a:extLst>
                  <a:ext uri="{FF2B5EF4-FFF2-40B4-BE49-F238E27FC236}">
                    <a16:creationId xmlns:a16="http://schemas.microsoft.com/office/drawing/2014/main" id="{22400D3D-451E-D593-7739-784A24194606}"/>
                  </a:ext>
                </a:extLst>
              </p:cNvPr>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3191;p48">
                <a:extLst>
                  <a:ext uri="{FF2B5EF4-FFF2-40B4-BE49-F238E27FC236}">
                    <a16:creationId xmlns:a16="http://schemas.microsoft.com/office/drawing/2014/main" id="{E4DFCFC0-0D8B-CA0E-6DCF-0F4DD758D53F}"/>
                  </a:ext>
                </a:extLst>
              </p:cNvPr>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3192;p48">
                <a:extLst>
                  <a:ext uri="{FF2B5EF4-FFF2-40B4-BE49-F238E27FC236}">
                    <a16:creationId xmlns:a16="http://schemas.microsoft.com/office/drawing/2014/main" id="{CD084921-030F-C2E4-1AC4-7628A752B336}"/>
                  </a:ext>
                </a:extLst>
              </p:cNvPr>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13193;p48">
                <a:extLst>
                  <a:ext uri="{FF2B5EF4-FFF2-40B4-BE49-F238E27FC236}">
                    <a16:creationId xmlns:a16="http://schemas.microsoft.com/office/drawing/2014/main" id="{19390CCA-080E-5839-400A-EEF4AE43A102}"/>
                  </a:ext>
                </a:extLst>
              </p:cNvPr>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13194;p48">
                <a:extLst>
                  <a:ext uri="{FF2B5EF4-FFF2-40B4-BE49-F238E27FC236}">
                    <a16:creationId xmlns:a16="http://schemas.microsoft.com/office/drawing/2014/main" id="{106DC9E4-3935-B2CE-BEE3-62554B047CA6}"/>
                  </a:ext>
                </a:extLst>
              </p:cNvPr>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13195;p48">
                <a:extLst>
                  <a:ext uri="{FF2B5EF4-FFF2-40B4-BE49-F238E27FC236}">
                    <a16:creationId xmlns:a16="http://schemas.microsoft.com/office/drawing/2014/main" id="{88EBADD4-91F0-9355-5029-EC745A715783}"/>
                  </a:ext>
                </a:extLst>
              </p:cNvPr>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13196;p48">
                <a:extLst>
                  <a:ext uri="{FF2B5EF4-FFF2-40B4-BE49-F238E27FC236}">
                    <a16:creationId xmlns:a16="http://schemas.microsoft.com/office/drawing/2014/main" id="{07A4E436-BE84-F76E-07FF-08D86C8D5D07}"/>
                  </a:ext>
                </a:extLst>
              </p:cNvPr>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13197;p48">
                <a:extLst>
                  <a:ext uri="{FF2B5EF4-FFF2-40B4-BE49-F238E27FC236}">
                    <a16:creationId xmlns:a16="http://schemas.microsoft.com/office/drawing/2014/main" id="{F6F10E13-AD0E-B52A-70F5-15F8E2DC0B99}"/>
                  </a:ext>
                </a:extLst>
              </p:cNvPr>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13198;p48">
                <a:extLst>
                  <a:ext uri="{FF2B5EF4-FFF2-40B4-BE49-F238E27FC236}">
                    <a16:creationId xmlns:a16="http://schemas.microsoft.com/office/drawing/2014/main" id="{26BC010B-ADC7-E418-A833-696CE97B5137}"/>
                  </a:ext>
                </a:extLst>
              </p:cNvPr>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13199;p48">
                <a:extLst>
                  <a:ext uri="{FF2B5EF4-FFF2-40B4-BE49-F238E27FC236}">
                    <a16:creationId xmlns:a16="http://schemas.microsoft.com/office/drawing/2014/main" id="{97E696FB-BE3C-C5F8-E8AB-05F3EB231BBC}"/>
                  </a:ext>
                </a:extLst>
              </p:cNvPr>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13200;p48">
                <a:extLst>
                  <a:ext uri="{FF2B5EF4-FFF2-40B4-BE49-F238E27FC236}">
                    <a16:creationId xmlns:a16="http://schemas.microsoft.com/office/drawing/2014/main" id="{18256BE8-34FE-1577-6FBA-E98FAB369C2A}"/>
                  </a:ext>
                </a:extLst>
              </p:cNvPr>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13201;p48">
                <a:extLst>
                  <a:ext uri="{FF2B5EF4-FFF2-40B4-BE49-F238E27FC236}">
                    <a16:creationId xmlns:a16="http://schemas.microsoft.com/office/drawing/2014/main" id="{93896948-0778-BF44-4F58-2ECC54F3719F}"/>
                  </a:ext>
                </a:extLst>
              </p:cNvPr>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13202;p48">
                <a:extLst>
                  <a:ext uri="{FF2B5EF4-FFF2-40B4-BE49-F238E27FC236}">
                    <a16:creationId xmlns:a16="http://schemas.microsoft.com/office/drawing/2014/main" id="{3124DE6E-583E-CFE5-07C0-229FF71316F5}"/>
                  </a:ext>
                </a:extLst>
              </p:cNvPr>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13203;p48">
                <a:extLst>
                  <a:ext uri="{FF2B5EF4-FFF2-40B4-BE49-F238E27FC236}">
                    <a16:creationId xmlns:a16="http://schemas.microsoft.com/office/drawing/2014/main" id="{8B9FDF16-9843-5AB0-F4FD-53A3C48DC1FA}"/>
                  </a:ext>
                </a:extLst>
              </p:cNvPr>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13204;p48">
                <a:extLst>
                  <a:ext uri="{FF2B5EF4-FFF2-40B4-BE49-F238E27FC236}">
                    <a16:creationId xmlns:a16="http://schemas.microsoft.com/office/drawing/2014/main" id="{80DDAF43-FC43-0F14-0332-F892CED22BB6}"/>
                  </a:ext>
                </a:extLst>
              </p:cNvPr>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13205;p48">
                <a:extLst>
                  <a:ext uri="{FF2B5EF4-FFF2-40B4-BE49-F238E27FC236}">
                    <a16:creationId xmlns:a16="http://schemas.microsoft.com/office/drawing/2014/main" id="{FDCA94D2-89F9-1275-0023-0E631E84F6CE}"/>
                  </a:ext>
                </a:extLst>
              </p:cNvPr>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Google Shape;13206;p48">
                <a:extLst>
                  <a:ext uri="{FF2B5EF4-FFF2-40B4-BE49-F238E27FC236}">
                    <a16:creationId xmlns:a16="http://schemas.microsoft.com/office/drawing/2014/main" id="{C74DC00C-6557-FCE0-9C63-644B66471E19}"/>
                  </a:ext>
                </a:extLst>
              </p:cNvPr>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Google Shape;13207;p48">
                <a:extLst>
                  <a:ext uri="{FF2B5EF4-FFF2-40B4-BE49-F238E27FC236}">
                    <a16:creationId xmlns:a16="http://schemas.microsoft.com/office/drawing/2014/main" id="{EEAF24AD-E5A5-0B11-BD12-C63B5BC3E766}"/>
                  </a:ext>
                </a:extLst>
              </p:cNvPr>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Google Shape;13208;p48">
                <a:extLst>
                  <a:ext uri="{FF2B5EF4-FFF2-40B4-BE49-F238E27FC236}">
                    <a16:creationId xmlns:a16="http://schemas.microsoft.com/office/drawing/2014/main" id="{83D3DCDB-06BB-4C31-7468-DB68ACBAF8A4}"/>
                  </a:ext>
                </a:extLst>
              </p:cNvPr>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 name="Google Shape;13209;p48">
                <a:extLst>
                  <a:ext uri="{FF2B5EF4-FFF2-40B4-BE49-F238E27FC236}">
                    <a16:creationId xmlns:a16="http://schemas.microsoft.com/office/drawing/2014/main" id="{9FD7C713-FCDA-0E89-7057-99AC35DE38A9}"/>
                  </a:ext>
                </a:extLst>
              </p:cNvPr>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Google Shape;13210;p48">
                <a:extLst>
                  <a:ext uri="{FF2B5EF4-FFF2-40B4-BE49-F238E27FC236}">
                    <a16:creationId xmlns:a16="http://schemas.microsoft.com/office/drawing/2014/main" id="{DF0B747B-1DA3-6196-3951-76573D2BF1B5}"/>
                  </a:ext>
                </a:extLst>
              </p:cNvPr>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 name="Google Shape;13211;p48">
                <a:extLst>
                  <a:ext uri="{FF2B5EF4-FFF2-40B4-BE49-F238E27FC236}">
                    <a16:creationId xmlns:a16="http://schemas.microsoft.com/office/drawing/2014/main" id="{06A22E80-EAF6-428E-BCE7-52EC0C025B19}"/>
                  </a:ext>
                </a:extLst>
              </p:cNvPr>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Google Shape;13212;p48">
                <a:extLst>
                  <a:ext uri="{FF2B5EF4-FFF2-40B4-BE49-F238E27FC236}">
                    <a16:creationId xmlns:a16="http://schemas.microsoft.com/office/drawing/2014/main" id="{C58EE462-6F97-6CAD-044F-FC44B35CBD77}"/>
                  </a:ext>
                </a:extLst>
              </p:cNvPr>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13213;p48">
                <a:extLst>
                  <a:ext uri="{FF2B5EF4-FFF2-40B4-BE49-F238E27FC236}">
                    <a16:creationId xmlns:a16="http://schemas.microsoft.com/office/drawing/2014/main" id="{CF832E1C-581C-226F-C115-B98A4835DDFF}"/>
                  </a:ext>
                </a:extLst>
              </p:cNvPr>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3214;p48">
                <a:extLst>
                  <a:ext uri="{FF2B5EF4-FFF2-40B4-BE49-F238E27FC236}">
                    <a16:creationId xmlns:a16="http://schemas.microsoft.com/office/drawing/2014/main" id="{ED040EA8-ECF8-2A67-34A9-20FF318A573B}"/>
                  </a:ext>
                </a:extLst>
              </p:cNvPr>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3215;p48">
                <a:extLst>
                  <a:ext uri="{FF2B5EF4-FFF2-40B4-BE49-F238E27FC236}">
                    <a16:creationId xmlns:a16="http://schemas.microsoft.com/office/drawing/2014/main" id="{C33CC27D-6DFF-1618-BD63-D6AB4A0BD784}"/>
                  </a:ext>
                </a:extLst>
              </p:cNvPr>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3216;p48">
                <a:extLst>
                  <a:ext uri="{FF2B5EF4-FFF2-40B4-BE49-F238E27FC236}">
                    <a16:creationId xmlns:a16="http://schemas.microsoft.com/office/drawing/2014/main" id="{192772BE-E327-8B64-6B3E-7922585251DF}"/>
                  </a:ext>
                </a:extLst>
              </p:cNvPr>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3217;p48">
                <a:extLst>
                  <a:ext uri="{FF2B5EF4-FFF2-40B4-BE49-F238E27FC236}">
                    <a16:creationId xmlns:a16="http://schemas.microsoft.com/office/drawing/2014/main" id="{901F3235-89F2-81A2-5D9A-7B9749EDB945}"/>
                  </a:ext>
                </a:extLst>
              </p:cNvPr>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13218;p48">
                <a:extLst>
                  <a:ext uri="{FF2B5EF4-FFF2-40B4-BE49-F238E27FC236}">
                    <a16:creationId xmlns:a16="http://schemas.microsoft.com/office/drawing/2014/main" id="{D809A6BE-73E5-7DA6-A7C4-DFC93CD25BBA}"/>
                  </a:ext>
                </a:extLst>
              </p:cNvPr>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13219;p48">
                <a:extLst>
                  <a:ext uri="{FF2B5EF4-FFF2-40B4-BE49-F238E27FC236}">
                    <a16:creationId xmlns:a16="http://schemas.microsoft.com/office/drawing/2014/main" id="{65705388-62EF-3E38-A632-0785997F7535}"/>
                  </a:ext>
                </a:extLst>
              </p:cNvPr>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13220;p48">
                <a:extLst>
                  <a:ext uri="{FF2B5EF4-FFF2-40B4-BE49-F238E27FC236}">
                    <a16:creationId xmlns:a16="http://schemas.microsoft.com/office/drawing/2014/main" id="{6A867137-7AA3-64AC-1278-04B44943EB15}"/>
                  </a:ext>
                </a:extLst>
              </p:cNvPr>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Google Shape;13221;p48">
                <a:extLst>
                  <a:ext uri="{FF2B5EF4-FFF2-40B4-BE49-F238E27FC236}">
                    <a16:creationId xmlns:a16="http://schemas.microsoft.com/office/drawing/2014/main" id="{632F8201-DC72-534E-F966-A2B58FDF9D07}"/>
                  </a:ext>
                </a:extLst>
              </p:cNvPr>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 name="Google Shape;13222;p48">
                <a:extLst>
                  <a:ext uri="{FF2B5EF4-FFF2-40B4-BE49-F238E27FC236}">
                    <a16:creationId xmlns:a16="http://schemas.microsoft.com/office/drawing/2014/main" id="{238943D4-70F3-F105-43CB-DAF4A0A8121B}"/>
                  </a:ext>
                </a:extLst>
              </p:cNvPr>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Google Shape;13223;p48">
                <a:extLst>
                  <a:ext uri="{FF2B5EF4-FFF2-40B4-BE49-F238E27FC236}">
                    <a16:creationId xmlns:a16="http://schemas.microsoft.com/office/drawing/2014/main" id="{D98DF3EC-DF76-AF33-6BD9-B8E0A5DC8712}"/>
                  </a:ext>
                </a:extLst>
              </p:cNvPr>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 name="Google Shape;13224;p48">
                <a:extLst>
                  <a:ext uri="{FF2B5EF4-FFF2-40B4-BE49-F238E27FC236}">
                    <a16:creationId xmlns:a16="http://schemas.microsoft.com/office/drawing/2014/main" id="{04C5FE5B-AAD9-FFBA-1A64-C749F29414AB}"/>
                  </a:ext>
                </a:extLst>
              </p:cNvPr>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13225;p48">
                <a:extLst>
                  <a:ext uri="{FF2B5EF4-FFF2-40B4-BE49-F238E27FC236}">
                    <a16:creationId xmlns:a16="http://schemas.microsoft.com/office/drawing/2014/main" id="{57CE2ADB-FB5A-B17A-E169-B3D5C709E8D7}"/>
                  </a:ext>
                </a:extLst>
              </p:cNvPr>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 name="Google Shape;13226;p48">
                <a:extLst>
                  <a:ext uri="{FF2B5EF4-FFF2-40B4-BE49-F238E27FC236}">
                    <a16:creationId xmlns:a16="http://schemas.microsoft.com/office/drawing/2014/main" id="{8D3B6E26-DFEB-CF51-93F8-E6C729F753D0}"/>
                  </a:ext>
                </a:extLst>
              </p:cNvPr>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13227;p48">
                <a:extLst>
                  <a:ext uri="{FF2B5EF4-FFF2-40B4-BE49-F238E27FC236}">
                    <a16:creationId xmlns:a16="http://schemas.microsoft.com/office/drawing/2014/main" id="{90A8E78A-C00F-2A2B-63E5-D67BB511A630}"/>
                  </a:ext>
                </a:extLst>
              </p:cNvPr>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13228;p48">
                <a:extLst>
                  <a:ext uri="{FF2B5EF4-FFF2-40B4-BE49-F238E27FC236}">
                    <a16:creationId xmlns:a16="http://schemas.microsoft.com/office/drawing/2014/main" id="{5F3BF9E7-4882-207D-EE58-3B447D5477C1}"/>
                  </a:ext>
                </a:extLst>
              </p:cNvPr>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3229;p48">
                <a:extLst>
                  <a:ext uri="{FF2B5EF4-FFF2-40B4-BE49-F238E27FC236}">
                    <a16:creationId xmlns:a16="http://schemas.microsoft.com/office/drawing/2014/main" id="{17B3BF64-C23E-8346-8569-875595DF1260}"/>
                  </a:ext>
                </a:extLst>
              </p:cNvPr>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13230;p48">
                <a:extLst>
                  <a:ext uri="{FF2B5EF4-FFF2-40B4-BE49-F238E27FC236}">
                    <a16:creationId xmlns:a16="http://schemas.microsoft.com/office/drawing/2014/main" id="{07D00EB4-3865-96FB-0135-CB08086FEC24}"/>
                  </a:ext>
                </a:extLst>
              </p:cNvPr>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13231;p48">
                <a:extLst>
                  <a:ext uri="{FF2B5EF4-FFF2-40B4-BE49-F238E27FC236}">
                    <a16:creationId xmlns:a16="http://schemas.microsoft.com/office/drawing/2014/main" id="{4576B501-73F0-6217-4C23-079CBD61BFC7}"/>
                  </a:ext>
                </a:extLst>
              </p:cNvPr>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13232;p48">
                <a:extLst>
                  <a:ext uri="{FF2B5EF4-FFF2-40B4-BE49-F238E27FC236}">
                    <a16:creationId xmlns:a16="http://schemas.microsoft.com/office/drawing/2014/main" id="{0C443D5F-A32E-8B75-5315-FB21FB60610E}"/>
                  </a:ext>
                </a:extLst>
              </p:cNvPr>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13233;p48">
                <a:extLst>
                  <a:ext uri="{FF2B5EF4-FFF2-40B4-BE49-F238E27FC236}">
                    <a16:creationId xmlns:a16="http://schemas.microsoft.com/office/drawing/2014/main" id="{610F978B-58C0-5991-6DB0-97626E3998B8}"/>
                  </a:ext>
                </a:extLst>
              </p:cNvPr>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3234;p48">
                <a:extLst>
                  <a:ext uri="{FF2B5EF4-FFF2-40B4-BE49-F238E27FC236}">
                    <a16:creationId xmlns:a16="http://schemas.microsoft.com/office/drawing/2014/main" id="{C415DC70-95EB-6792-2C44-877C81A16896}"/>
                  </a:ext>
                </a:extLst>
              </p:cNvPr>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13235;p48">
                <a:extLst>
                  <a:ext uri="{FF2B5EF4-FFF2-40B4-BE49-F238E27FC236}">
                    <a16:creationId xmlns:a16="http://schemas.microsoft.com/office/drawing/2014/main" id="{390B55A3-7031-A4EC-4932-CDFD1A7AEA89}"/>
                  </a:ext>
                </a:extLst>
              </p:cNvPr>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13236;p48">
                <a:extLst>
                  <a:ext uri="{FF2B5EF4-FFF2-40B4-BE49-F238E27FC236}">
                    <a16:creationId xmlns:a16="http://schemas.microsoft.com/office/drawing/2014/main" id="{83865EBA-765C-3BD1-2EF9-5437F752A6E1}"/>
                  </a:ext>
                </a:extLst>
              </p:cNvPr>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13237;p48">
                <a:extLst>
                  <a:ext uri="{FF2B5EF4-FFF2-40B4-BE49-F238E27FC236}">
                    <a16:creationId xmlns:a16="http://schemas.microsoft.com/office/drawing/2014/main" id="{DAA3A2AB-72D1-03AD-2188-AA455AA16BB6}"/>
                  </a:ext>
                </a:extLst>
              </p:cNvPr>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13238;p48">
                <a:extLst>
                  <a:ext uri="{FF2B5EF4-FFF2-40B4-BE49-F238E27FC236}">
                    <a16:creationId xmlns:a16="http://schemas.microsoft.com/office/drawing/2014/main" id="{EC7D2DDD-0AE3-BDB6-3779-140DEAF2FE03}"/>
                  </a:ext>
                </a:extLst>
              </p:cNvPr>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3239;p48">
                <a:extLst>
                  <a:ext uri="{FF2B5EF4-FFF2-40B4-BE49-F238E27FC236}">
                    <a16:creationId xmlns:a16="http://schemas.microsoft.com/office/drawing/2014/main" id="{FFAFDF95-402B-6CAA-7868-C930A2DC0B2A}"/>
                  </a:ext>
                </a:extLst>
              </p:cNvPr>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 name="Google Shape;13240;p48">
                <a:extLst>
                  <a:ext uri="{FF2B5EF4-FFF2-40B4-BE49-F238E27FC236}">
                    <a16:creationId xmlns:a16="http://schemas.microsoft.com/office/drawing/2014/main" id="{5639A321-BD00-CF11-3807-C2384CEDC290}"/>
                  </a:ext>
                </a:extLst>
              </p:cNvPr>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3241;p48">
                <a:extLst>
                  <a:ext uri="{FF2B5EF4-FFF2-40B4-BE49-F238E27FC236}">
                    <a16:creationId xmlns:a16="http://schemas.microsoft.com/office/drawing/2014/main" id="{526B1643-2A6D-08E1-4075-2A10896B5FA3}"/>
                  </a:ext>
                </a:extLst>
              </p:cNvPr>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3242;p48">
                <a:extLst>
                  <a:ext uri="{FF2B5EF4-FFF2-40B4-BE49-F238E27FC236}">
                    <a16:creationId xmlns:a16="http://schemas.microsoft.com/office/drawing/2014/main" id="{A6C1CFDE-F322-AFD7-6D39-63116465E680}"/>
                  </a:ext>
                </a:extLst>
              </p:cNvPr>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3243;p48">
                <a:extLst>
                  <a:ext uri="{FF2B5EF4-FFF2-40B4-BE49-F238E27FC236}">
                    <a16:creationId xmlns:a16="http://schemas.microsoft.com/office/drawing/2014/main" id="{704B21F3-FC9F-99BD-DCED-4AAFC810ED28}"/>
                  </a:ext>
                </a:extLst>
              </p:cNvPr>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3244;p48">
                <a:extLst>
                  <a:ext uri="{FF2B5EF4-FFF2-40B4-BE49-F238E27FC236}">
                    <a16:creationId xmlns:a16="http://schemas.microsoft.com/office/drawing/2014/main" id="{48A2CBFA-8FEC-78BA-4D9E-7681CC0F6EE6}"/>
                  </a:ext>
                </a:extLst>
              </p:cNvPr>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3245;p48">
                <a:extLst>
                  <a:ext uri="{FF2B5EF4-FFF2-40B4-BE49-F238E27FC236}">
                    <a16:creationId xmlns:a16="http://schemas.microsoft.com/office/drawing/2014/main" id="{ECC7286E-5DFE-D41F-1C99-81715455F6D2}"/>
                  </a:ext>
                </a:extLst>
              </p:cNvPr>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3246;p48">
                <a:extLst>
                  <a:ext uri="{FF2B5EF4-FFF2-40B4-BE49-F238E27FC236}">
                    <a16:creationId xmlns:a16="http://schemas.microsoft.com/office/drawing/2014/main" id="{3930D8B1-CF8B-1740-0C00-A1FB671FED40}"/>
                  </a:ext>
                </a:extLst>
              </p:cNvPr>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3247;p48">
                <a:extLst>
                  <a:ext uri="{FF2B5EF4-FFF2-40B4-BE49-F238E27FC236}">
                    <a16:creationId xmlns:a16="http://schemas.microsoft.com/office/drawing/2014/main" id="{26647C09-E076-BE24-5BB2-EAA183358872}"/>
                  </a:ext>
                </a:extLst>
              </p:cNvPr>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3248;p48">
                <a:extLst>
                  <a:ext uri="{FF2B5EF4-FFF2-40B4-BE49-F238E27FC236}">
                    <a16:creationId xmlns:a16="http://schemas.microsoft.com/office/drawing/2014/main" id="{D0D7A896-5EB1-564D-2C80-A672F379084B}"/>
                  </a:ext>
                </a:extLst>
              </p:cNvPr>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13249;p48">
                <a:extLst>
                  <a:ext uri="{FF2B5EF4-FFF2-40B4-BE49-F238E27FC236}">
                    <a16:creationId xmlns:a16="http://schemas.microsoft.com/office/drawing/2014/main" id="{90443392-15B4-3AF2-4BBF-2A32C6E323EF}"/>
                  </a:ext>
                </a:extLst>
              </p:cNvPr>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13250;p48">
                <a:extLst>
                  <a:ext uri="{FF2B5EF4-FFF2-40B4-BE49-F238E27FC236}">
                    <a16:creationId xmlns:a16="http://schemas.microsoft.com/office/drawing/2014/main" id="{1F81EA26-89E8-00A5-503E-BB26CF768C31}"/>
                  </a:ext>
                </a:extLst>
              </p:cNvPr>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13251;p48">
                <a:extLst>
                  <a:ext uri="{FF2B5EF4-FFF2-40B4-BE49-F238E27FC236}">
                    <a16:creationId xmlns:a16="http://schemas.microsoft.com/office/drawing/2014/main" id="{44AB3CAF-B73C-2C16-9632-713B743C58C4}"/>
                  </a:ext>
                </a:extLst>
              </p:cNvPr>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13252;p48">
                <a:extLst>
                  <a:ext uri="{FF2B5EF4-FFF2-40B4-BE49-F238E27FC236}">
                    <a16:creationId xmlns:a16="http://schemas.microsoft.com/office/drawing/2014/main" id="{168D6CDC-E335-6B36-3013-A430239D0D0D}"/>
                  </a:ext>
                </a:extLst>
              </p:cNvPr>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13253;p48">
                <a:extLst>
                  <a:ext uri="{FF2B5EF4-FFF2-40B4-BE49-F238E27FC236}">
                    <a16:creationId xmlns:a16="http://schemas.microsoft.com/office/drawing/2014/main" id="{79101841-BF4B-28A6-062C-6AD87102B6AD}"/>
                  </a:ext>
                </a:extLst>
              </p:cNvPr>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13254;p48">
                <a:extLst>
                  <a:ext uri="{FF2B5EF4-FFF2-40B4-BE49-F238E27FC236}">
                    <a16:creationId xmlns:a16="http://schemas.microsoft.com/office/drawing/2014/main" id="{B067C3E7-FB6A-BEB4-114F-C2BCDED32FBE}"/>
                  </a:ext>
                </a:extLst>
              </p:cNvPr>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13255;p48">
                <a:extLst>
                  <a:ext uri="{FF2B5EF4-FFF2-40B4-BE49-F238E27FC236}">
                    <a16:creationId xmlns:a16="http://schemas.microsoft.com/office/drawing/2014/main" id="{DB7D1335-1FB1-72B2-43CF-E424FDE26473}"/>
                  </a:ext>
                </a:extLst>
              </p:cNvPr>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13256;p48">
                <a:extLst>
                  <a:ext uri="{FF2B5EF4-FFF2-40B4-BE49-F238E27FC236}">
                    <a16:creationId xmlns:a16="http://schemas.microsoft.com/office/drawing/2014/main" id="{1E5E0CDE-5CA9-A0BE-70E5-E599618E0D4A}"/>
                  </a:ext>
                </a:extLst>
              </p:cNvPr>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13257;p48">
                <a:extLst>
                  <a:ext uri="{FF2B5EF4-FFF2-40B4-BE49-F238E27FC236}">
                    <a16:creationId xmlns:a16="http://schemas.microsoft.com/office/drawing/2014/main" id="{521DC5FC-E1C7-2CB1-FCFC-395D5A4A6B14}"/>
                  </a:ext>
                </a:extLst>
              </p:cNvPr>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13258;p48">
                <a:extLst>
                  <a:ext uri="{FF2B5EF4-FFF2-40B4-BE49-F238E27FC236}">
                    <a16:creationId xmlns:a16="http://schemas.microsoft.com/office/drawing/2014/main" id="{7A7B562D-B25F-84C5-ECDC-81C5B1517D5D}"/>
                  </a:ext>
                </a:extLst>
              </p:cNvPr>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13259;p48">
                <a:extLst>
                  <a:ext uri="{FF2B5EF4-FFF2-40B4-BE49-F238E27FC236}">
                    <a16:creationId xmlns:a16="http://schemas.microsoft.com/office/drawing/2014/main" id="{68F22D6F-E9CD-A328-7901-288B875D70C0}"/>
                  </a:ext>
                </a:extLst>
              </p:cNvPr>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3260;p48">
                <a:extLst>
                  <a:ext uri="{FF2B5EF4-FFF2-40B4-BE49-F238E27FC236}">
                    <a16:creationId xmlns:a16="http://schemas.microsoft.com/office/drawing/2014/main" id="{C170DD4F-357C-D14D-23E2-615EB857DDF3}"/>
                  </a:ext>
                </a:extLst>
              </p:cNvPr>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3261;p48">
                <a:extLst>
                  <a:ext uri="{FF2B5EF4-FFF2-40B4-BE49-F238E27FC236}">
                    <a16:creationId xmlns:a16="http://schemas.microsoft.com/office/drawing/2014/main" id="{F8C8B212-07E1-5FC4-3B0D-CFAE348CFF75}"/>
                  </a:ext>
                </a:extLst>
              </p:cNvPr>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3262;p48">
                <a:extLst>
                  <a:ext uri="{FF2B5EF4-FFF2-40B4-BE49-F238E27FC236}">
                    <a16:creationId xmlns:a16="http://schemas.microsoft.com/office/drawing/2014/main" id="{3D292704-A86E-D453-9600-1DBDBF3C1D2A}"/>
                  </a:ext>
                </a:extLst>
              </p:cNvPr>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3263;p48">
                <a:extLst>
                  <a:ext uri="{FF2B5EF4-FFF2-40B4-BE49-F238E27FC236}">
                    <a16:creationId xmlns:a16="http://schemas.microsoft.com/office/drawing/2014/main" id="{F0254445-B8F7-AF2F-75A5-65A4803DD30B}"/>
                  </a:ext>
                </a:extLst>
              </p:cNvPr>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3264;p48">
                <a:extLst>
                  <a:ext uri="{FF2B5EF4-FFF2-40B4-BE49-F238E27FC236}">
                    <a16:creationId xmlns:a16="http://schemas.microsoft.com/office/drawing/2014/main" id="{B42EF6BC-76FD-09C1-0A21-D7B8B5358A0C}"/>
                  </a:ext>
                </a:extLst>
              </p:cNvPr>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3265;p48">
                <a:extLst>
                  <a:ext uri="{FF2B5EF4-FFF2-40B4-BE49-F238E27FC236}">
                    <a16:creationId xmlns:a16="http://schemas.microsoft.com/office/drawing/2014/main" id="{E7EF3A51-A5B1-71DC-4B27-DD60E96C6BFA}"/>
                  </a:ext>
                </a:extLst>
              </p:cNvPr>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3266;p48">
                <a:extLst>
                  <a:ext uri="{FF2B5EF4-FFF2-40B4-BE49-F238E27FC236}">
                    <a16:creationId xmlns:a16="http://schemas.microsoft.com/office/drawing/2014/main" id="{D8AB4E28-0E43-9C28-3FB3-BF5B07268788}"/>
                  </a:ext>
                </a:extLst>
              </p:cNvPr>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3267;p48">
                <a:extLst>
                  <a:ext uri="{FF2B5EF4-FFF2-40B4-BE49-F238E27FC236}">
                    <a16:creationId xmlns:a16="http://schemas.microsoft.com/office/drawing/2014/main" id="{AF3E61CE-5EC1-046F-0B2B-E5948A9885A1}"/>
                  </a:ext>
                </a:extLst>
              </p:cNvPr>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3268;p48">
                <a:extLst>
                  <a:ext uri="{FF2B5EF4-FFF2-40B4-BE49-F238E27FC236}">
                    <a16:creationId xmlns:a16="http://schemas.microsoft.com/office/drawing/2014/main" id="{3417AC20-5742-163B-7905-51F420D6D4BE}"/>
                  </a:ext>
                </a:extLst>
              </p:cNvPr>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3269;p48">
                <a:extLst>
                  <a:ext uri="{FF2B5EF4-FFF2-40B4-BE49-F238E27FC236}">
                    <a16:creationId xmlns:a16="http://schemas.microsoft.com/office/drawing/2014/main" id="{DC7019DD-A6FA-3133-5743-D4071D4574CB}"/>
                  </a:ext>
                </a:extLst>
              </p:cNvPr>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3270;p48">
                <a:extLst>
                  <a:ext uri="{FF2B5EF4-FFF2-40B4-BE49-F238E27FC236}">
                    <a16:creationId xmlns:a16="http://schemas.microsoft.com/office/drawing/2014/main" id="{2EC58C39-4BDB-C1AC-73B6-1DD3E598C7D2}"/>
                  </a:ext>
                </a:extLst>
              </p:cNvPr>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3271;p48">
                <a:extLst>
                  <a:ext uri="{FF2B5EF4-FFF2-40B4-BE49-F238E27FC236}">
                    <a16:creationId xmlns:a16="http://schemas.microsoft.com/office/drawing/2014/main" id="{2988A6C5-F564-BE68-95F9-F598F0D3C0C2}"/>
                  </a:ext>
                </a:extLst>
              </p:cNvPr>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3272;p48">
                <a:extLst>
                  <a:ext uri="{FF2B5EF4-FFF2-40B4-BE49-F238E27FC236}">
                    <a16:creationId xmlns:a16="http://schemas.microsoft.com/office/drawing/2014/main" id="{8CBA1050-AA15-4D2A-8A50-CE4DE5DE916E}"/>
                  </a:ext>
                </a:extLst>
              </p:cNvPr>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3273;p48">
                <a:extLst>
                  <a:ext uri="{FF2B5EF4-FFF2-40B4-BE49-F238E27FC236}">
                    <a16:creationId xmlns:a16="http://schemas.microsoft.com/office/drawing/2014/main" id="{CA82B0CA-8C7F-4F67-3BCB-19398E1B8EE2}"/>
                  </a:ext>
                </a:extLst>
              </p:cNvPr>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3274;p48">
                <a:extLst>
                  <a:ext uri="{FF2B5EF4-FFF2-40B4-BE49-F238E27FC236}">
                    <a16:creationId xmlns:a16="http://schemas.microsoft.com/office/drawing/2014/main" id="{5B20F80D-CB94-545B-54B6-8D6512304B6E}"/>
                  </a:ext>
                </a:extLst>
              </p:cNvPr>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3275;p48">
                <a:extLst>
                  <a:ext uri="{FF2B5EF4-FFF2-40B4-BE49-F238E27FC236}">
                    <a16:creationId xmlns:a16="http://schemas.microsoft.com/office/drawing/2014/main" id="{A2489D6B-AF6F-6737-F30B-B3D101F43452}"/>
                  </a:ext>
                </a:extLst>
              </p:cNvPr>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3276;p48">
                <a:extLst>
                  <a:ext uri="{FF2B5EF4-FFF2-40B4-BE49-F238E27FC236}">
                    <a16:creationId xmlns:a16="http://schemas.microsoft.com/office/drawing/2014/main" id="{A81E9C8B-19B8-C81B-DC8C-6B69B9BD31C6}"/>
                  </a:ext>
                </a:extLst>
              </p:cNvPr>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3277;p48">
                <a:extLst>
                  <a:ext uri="{FF2B5EF4-FFF2-40B4-BE49-F238E27FC236}">
                    <a16:creationId xmlns:a16="http://schemas.microsoft.com/office/drawing/2014/main" id="{95DD8FC3-6D82-CC0D-221E-97E0CD28D637}"/>
                  </a:ext>
                </a:extLst>
              </p:cNvPr>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3278;p48">
                <a:extLst>
                  <a:ext uri="{FF2B5EF4-FFF2-40B4-BE49-F238E27FC236}">
                    <a16:creationId xmlns:a16="http://schemas.microsoft.com/office/drawing/2014/main" id="{D13C79E5-3383-C381-8D71-42CA7F337454}"/>
                  </a:ext>
                </a:extLst>
              </p:cNvPr>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3279;p48">
                <a:extLst>
                  <a:ext uri="{FF2B5EF4-FFF2-40B4-BE49-F238E27FC236}">
                    <a16:creationId xmlns:a16="http://schemas.microsoft.com/office/drawing/2014/main" id="{3CE61CFF-50FE-813B-CAB7-651FEF302F0E}"/>
                  </a:ext>
                </a:extLst>
              </p:cNvPr>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3280;p48">
                <a:extLst>
                  <a:ext uri="{FF2B5EF4-FFF2-40B4-BE49-F238E27FC236}">
                    <a16:creationId xmlns:a16="http://schemas.microsoft.com/office/drawing/2014/main" id="{B0E5911A-EA54-2543-A60F-835A11208D9B}"/>
                  </a:ext>
                </a:extLst>
              </p:cNvPr>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13281;p48">
                <a:extLst>
                  <a:ext uri="{FF2B5EF4-FFF2-40B4-BE49-F238E27FC236}">
                    <a16:creationId xmlns:a16="http://schemas.microsoft.com/office/drawing/2014/main" id="{0F517B56-4720-1232-6264-80FD01C28D13}"/>
                  </a:ext>
                </a:extLst>
              </p:cNvPr>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13282;p48">
                <a:extLst>
                  <a:ext uri="{FF2B5EF4-FFF2-40B4-BE49-F238E27FC236}">
                    <a16:creationId xmlns:a16="http://schemas.microsoft.com/office/drawing/2014/main" id="{005309ED-4B0D-8697-9689-DEF335878BC3}"/>
                  </a:ext>
                </a:extLst>
              </p:cNvPr>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3283;p48">
                <a:extLst>
                  <a:ext uri="{FF2B5EF4-FFF2-40B4-BE49-F238E27FC236}">
                    <a16:creationId xmlns:a16="http://schemas.microsoft.com/office/drawing/2014/main" id="{E15AF3CE-44BD-806B-A752-A7A473936FBC}"/>
                  </a:ext>
                </a:extLst>
              </p:cNvPr>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3284;p48">
                <a:extLst>
                  <a:ext uri="{FF2B5EF4-FFF2-40B4-BE49-F238E27FC236}">
                    <a16:creationId xmlns:a16="http://schemas.microsoft.com/office/drawing/2014/main" id="{F8A362C0-91B8-9AA4-9C6D-8F0B061A9181}"/>
                  </a:ext>
                </a:extLst>
              </p:cNvPr>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3285;p48">
                <a:extLst>
                  <a:ext uri="{FF2B5EF4-FFF2-40B4-BE49-F238E27FC236}">
                    <a16:creationId xmlns:a16="http://schemas.microsoft.com/office/drawing/2014/main" id="{D084860B-7F74-3663-4CA8-A8E27DA2B185}"/>
                  </a:ext>
                </a:extLst>
              </p:cNvPr>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3286;p48">
                <a:extLst>
                  <a:ext uri="{FF2B5EF4-FFF2-40B4-BE49-F238E27FC236}">
                    <a16:creationId xmlns:a16="http://schemas.microsoft.com/office/drawing/2014/main" id="{D0666697-F31F-E198-B5EA-054388E35D14}"/>
                  </a:ext>
                </a:extLst>
              </p:cNvPr>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3287;p48">
                <a:extLst>
                  <a:ext uri="{FF2B5EF4-FFF2-40B4-BE49-F238E27FC236}">
                    <a16:creationId xmlns:a16="http://schemas.microsoft.com/office/drawing/2014/main" id="{81ABE627-48D4-C792-FA84-C0F0084C8526}"/>
                  </a:ext>
                </a:extLst>
              </p:cNvPr>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3288;p48">
                <a:extLst>
                  <a:ext uri="{FF2B5EF4-FFF2-40B4-BE49-F238E27FC236}">
                    <a16:creationId xmlns:a16="http://schemas.microsoft.com/office/drawing/2014/main" id="{F90AE385-82C4-179C-5342-AC08E100C26D}"/>
                  </a:ext>
                </a:extLst>
              </p:cNvPr>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 name="Google Shape;13289;p48">
                <a:extLst>
                  <a:ext uri="{FF2B5EF4-FFF2-40B4-BE49-F238E27FC236}">
                    <a16:creationId xmlns:a16="http://schemas.microsoft.com/office/drawing/2014/main" id="{9C865B19-1867-5C7C-20EB-96868573504E}"/>
                  </a:ext>
                </a:extLst>
              </p:cNvPr>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3290;p48">
                <a:extLst>
                  <a:ext uri="{FF2B5EF4-FFF2-40B4-BE49-F238E27FC236}">
                    <a16:creationId xmlns:a16="http://schemas.microsoft.com/office/drawing/2014/main" id="{AEEB66C7-241F-C8F6-D91E-B998EF99F77E}"/>
                  </a:ext>
                </a:extLst>
              </p:cNvPr>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3291;p48">
                <a:extLst>
                  <a:ext uri="{FF2B5EF4-FFF2-40B4-BE49-F238E27FC236}">
                    <a16:creationId xmlns:a16="http://schemas.microsoft.com/office/drawing/2014/main" id="{E2AFDA28-BE02-F160-70C9-61EBDD629CDB}"/>
                  </a:ext>
                </a:extLst>
              </p:cNvPr>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3292;p48">
                <a:extLst>
                  <a:ext uri="{FF2B5EF4-FFF2-40B4-BE49-F238E27FC236}">
                    <a16:creationId xmlns:a16="http://schemas.microsoft.com/office/drawing/2014/main" id="{694CA9DD-01AB-02AC-B52A-1548A2B35112}"/>
                  </a:ext>
                </a:extLst>
              </p:cNvPr>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3293;p48">
                <a:extLst>
                  <a:ext uri="{FF2B5EF4-FFF2-40B4-BE49-F238E27FC236}">
                    <a16:creationId xmlns:a16="http://schemas.microsoft.com/office/drawing/2014/main" id="{53873EAE-2AC4-8078-5230-8CF12CD528A2}"/>
                  </a:ext>
                </a:extLst>
              </p:cNvPr>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3294;p48">
                <a:extLst>
                  <a:ext uri="{FF2B5EF4-FFF2-40B4-BE49-F238E27FC236}">
                    <a16:creationId xmlns:a16="http://schemas.microsoft.com/office/drawing/2014/main" id="{F4735DCB-7515-D08F-6AC2-1320F2D05671}"/>
                  </a:ext>
                </a:extLst>
              </p:cNvPr>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3295;p48">
                <a:extLst>
                  <a:ext uri="{FF2B5EF4-FFF2-40B4-BE49-F238E27FC236}">
                    <a16:creationId xmlns:a16="http://schemas.microsoft.com/office/drawing/2014/main" id="{FB8C515D-C5DA-898B-0E49-EBECDB4F532F}"/>
                  </a:ext>
                </a:extLst>
              </p:cNvPr>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3296;p48">
                <a:extLst>
                  <a:ext uri="{FF2B5EF4-FFF2-40B4-BE49-F238E27FC236}">
                    <a16:creationId xmlns:a16="http://schemas.microsoft.com/office/drawing/2014/main" id="{319843FE-CC82-D820-9404-437068606675}"/>
                  </a:ext>
                </a:extLst>
              </p:cNvPr>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3297;p48">
                <a:extLst>
                  <a:ext uri="{FF2B5EF4-FFF2-40B4-BE49-F238E27FC236}">
                    <a16:creationId xmlns:a16="http://schemas.microsoft.com/office/drawing/2014/main" id="{0ED086E1-0AEC-8D4F-77BA-C6DF3D8075F4}"/>
                  </a:ext>
                </a:extLst>
              </p:cNvPr>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3298;p48">
                <a:extLst>
                  <a:ext uri="{FF2B5EF4-FFF2-40B4-BE49-F238E27FC236}">
                    <a16:creationId xmlns:a16="http://schemas.microsoft.com/office/drawing/2014/main" id="{02CDA99C-0A80-7D58-4597-1F325D82ED91}"/>
                  </a:ext>
                </a:extLst>
              </p:cNvPr>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2" name="Google Shape;13299;p48">
                <a:extLst>
                  <a:ext uri="{FF2B5EF4-FFF2-40B4-BE49-F238E27FC236}">
                    <a16:creationId xmlns:a16="http://schemas.microsoft.com/office/drawing/2014/main" id="{6C9DD1A1-4FCB-7DA2-86BF-E4383635E046}"/>
                  </a:ext>
                </a:extLst>
              </p:cNvPr>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3" name="Google Shape;13300;p48">
                <a:extLst>
                  <a:ext uri="{FF2B5EF4-FFF2-40B4-BE49-F238E27FC236}">
                    <a16:creationId xmlns:a16="http://schemas.microsoft.com/office/drawing/2014/main" id="{119E6C3F-8328-8766-532C-2D75B60F6AB7}"/>
                  </a:ext>
                </a:extLst>
              </p:cNvPr>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4" name="Google Shape;13301;p48">
                <a:extLst>
                  <a:ext uri="{FF2B5EF4-FFF2-40B4-BE49-F238E27FC236}">
                    <a16:creationId xmlns:a16="http://schemas.microsoft.com/office/drawing/2014/main" id="{0EAD32EA-6510-47CA-CBA1-8C2B220FE68A}"/>
                  </a:ext>
                </a:extLst>
              </p:cNvPr>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13302;p48">
                <a:extLst>
                  <a:ext uri="{FF2B5EF4-FFF2-40B4-BE49-F238E27FC236}">
                    <a16:creationId xmlns:a16="http://schemas.microsoft.com/office/drawing/2014/main" id="{EC856642-D39E-F48B-D450-7C962284F0D6}"/>
                  </a:ext>
                </a:extLst>
              </p:cNvPr>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Google Shape;13303;p48">
                <a:extLst>
                  <a:ext uri="{FF2B5EF4-FFF2-40B4-BE49-F238E27FC236}">
                    <a16:creationId xmlns:a16="http://schemas.microsoft.com/office/drawing/2014/main" id="{41D450C5-9486-1A38-6883-3B98E0A0D659}"/>
                  </a:ext>
                </a:extLst>
              </p:cNvPr>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7" name="Google Shape;13304;p48">
                <a:extLst>
                  <a:ext uri="{FF2B5EF4-FFF2-40B4-BE49-F238E27FC236}">
                    <a16:creationId xmlns:a16="http://schemas.microsoft.com/office/drawing/2014/main" id="{71087E58-6784-987A-780C-422F6BEF7B30}"/>
                  </a:ext>
                </a:extLst>
              </p:cNvPr>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8" name="Google Shape;13305;p48">
                <a:extLst>
                  <a:ext uri="{FF2B5EF4-FFF2-40B4-BE49-F238E27FC236}">
                    <a16:creationId xmlns:a16="http://schemas.microsoft.com/office/drawing/2014/main" id="{A80E2F3D-603B-A080-6237-453D7158E0BA}"/>
                  </a:ext>
                </a:extLst>
              </p:cNvPr>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9" name="Google Shape;13306;p48">
                <a:extLst>
                  <a:ext uri="{FF2B5EF4-FFF2-40B4-BE49-F238E27FC236}">
                    <a16:creationId xmlns:a16="http://schemas.microsoft.com/office/drawing/2014/main" id="{DE63F68D-FE52-D651-56E7-230A0DB8E4CF}"/>
                  </a:ext>
                </a:extLst>
              </p:cNvPr>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0" name="Google Shape;13307;p48">
                <a:extLst>
                  <a:ext uri="{FF2B5EF4-FFF2-40B4-BE49-F238E27FC236}">
                    <a16:creationId xmlns:a16="http://schemas.microsoft.com/office/drawing/2014/main" id="{7994040F-CE7D-9CB1-315C-690B53E90616}"/>
                  </a:ext>
                </a:extLst>
              </p:cNvPr>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13308;p48">
                <a:extLst>
                  <a:ext uri="{FF2B5EF4-FFF2-40B4-BE49-F238E27FC236}">
                    <a16:creationId xmlns:a16="http://schemas.microsoft.com/office/drawing/2014/main" id="{96135738-FEDA-D74F-5BE6-42B1164F4D4B}"/>
                  </a:ext>
                </a:extLst>
              </p:cNvPr>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2" name="Google Shape;13309;p48">
                <a:extLst>
                  <a:ext uri="{FF2B5EF4-FFF2-40B4-BE49-F238E27FC236}">
                    <a16:creationId xmlns:a16="http://schemas.microsoft.com/office/drawing/2014/main" id="{D306071A-18FA-E73B-C194-E43278EDC843}"/>
                  </a:ext>
                </a:extLst>
              </p:cNvPr>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3" name="Google Shape;13310;p48">
                <a:extLst>
                  <a:ext uri="{FF2B5EF4-FFF2-40B4-BE49-F238E27FC236}">
                    <a16:creationId xmlns:a16="http://schemas.microsoft.com/office/drawing/2014/main" id="{40F9EB57-9CE6-A8D6-55D9-93CE49207348}"/>
                  </a:ext>
                </a:extLst>
              </p:cNvPr>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4" name="Google Shape;13311;p48">
                <a:extLst>
                  <a:ext uri="{FF2B5EF4-FFF2-40B4-BE49-F238E27FC236}">
                    <a16:creationId xmlns:a16="http://schemas.microsoft.com/office/drawing/2014/main" id="{72C9CDA0-7266-4528-511E-3D2553F39799}"/>
                  </a:ext>
                </a:extLst>
              </p:cNvPr>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5" name="Google Shape;13312;p48">
                <a:extLst>
                  <a:ext uri="{FF2B5EF4-FFF2-40B4-BE49-F238E27FC236}">
                    <a16:creationId xmlns:a16="http://schemas.microsoft.com/office/drawing/2014/main" id="{2879F630-F3A2-92EA-344F-44F2D27D9F45}"/>
                  </a:ext>
                </a:extLst>
              </p:cNvPr>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6" name="Google Shape;13313;p48">
                <a:extLst>
                  <a:ext uri="{FF2B5EF4-FFF2-40B4-BE49-F238E27FC236}">
                    <a16:creationId xmlns:a16="http://schemas.microsoft.com/office/drawing/2014/main" id="{216D2DA0-D1C5-F37C-501F-7758A36CA016}"/>
                  </a:ext>
                </a:extLst>
              </p:cNvPr>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7" name="Google Shape;13314;p48">
                <a:extLst>
                  <a:ext uri="{FF2B5EF4-FFF2-40B4-BE49-F238E27FC236}">
                    <a16:creationId xmlns:a16="http://schemas.microsoft.com/office/drawing/2014/main" id="{935E819B-8204-E6E7-3BB1-F8ECF2F7D292}"/>
                  </a:ext>
                </a:extLst>
              </p:cNvPr>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8" name="Google Shape;13315;p48">
                <a:extLst>
                  <a:ext uri="{FF2B5EF4-FFF2-40B4-BE49-F238E27FC236}">
                    <a16:creationId xmlns:a16="http://schemas.microsoft.com/office/drawing/2014/main" id="{9B3EB0D9-EEFC-A286-ADD5-DA1B762449B7}"/>
                  </a:ext>
                </a:extLst>
              </p:cNvPr>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9" name="Google Shape;13316;p48">
                <a:extLst>
                  <a:ext uri="{FF2B5EF4-FFF2-40B4-BE49-F238E27FC236}">
                    <a16:creationId xmlns:a16="http://schemas.microsoft.com/office/drawing/2014/main" id="{4620E6E8-2376-DA1B-A348-D32B9266B14D}"/>
                  </a:ext>
                </a:extLst>
              </p:cNvPr>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0" name="Google Shape;13317;p48">
                <a:extLst>
                  <a:ext uri="{FF2B5EF4-FFF2-40B4-BE49-F238E27FC236}">
                    <a16:creationId xmlns:a16="http://schemas.microsoft.com/office/drawing/2014/main" id="{AE958CFB-4FBE-6688-FAEA-78AE5EB05F96}"/>
                  </a:ext>
                </a:extLst>
              </p:cNvPr>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1" name="Google Shape;13318;p48">
                <a:extLst>
                  <a:ext uri="{FF2B5EF4-FFF2-40B4-BE49-F238E27FC236}">
                    <a16:creationId xmlns:a16="http://schemas.microsoft.com/office/drawing/2014/main" id="{4DBEBCBD-C3ED-0CC0-EE3C-5FDF1E21C2F5}"/>
                  </a:ext>
                </a:extLst>
              </p:cNvPr>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13319;p48">
                <a:extLst>
                  <a:ext uri="{FF2B5EF4-FFF2-40B4-BE49-F238E27FC236}">
                    <a16:creationId xmlns:a16="http://schemas.microsoft.com/office/drawing/2014/main" id="{7AB24F1A-8473-FD08-67C8-22E54532D77E}"/>
                  </a:ext>
                </a:extLst>
              </p:cNvPr>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3" name="Google Shape;13320;p48">
                <a:extLst>
                  <a:ext uri="{FF2B5EF4-FFF2-40B4-BE49-F238E27FC236}">
                    <a16:creationId xmlns:a16="http://schemas.microsoft.com/office/drawing/2014/main" id="{AAF2F9B3-71CC-DA4D-8950-BA8D2117AAA5}"/>
                  </a:ext>
                </a:extLst>
              </p:cNvPr>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4" name="Google Shape;13321;p48">
                <a:extLst>
                  <a:ext uri="{FF2B5EF4-FFF2-40B4-BE49-F238E27FC236}">
                    <a16:creationId xmlns:a16="http://schemas.microsoft.com/office/drawing/2014/main" id="{D6727123-CF97-C766-5B59-CFC8AFD40E59}"/>
                  </a:ext>
                </a:extLst>
              </p:cNvPr>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5" name="Google Shape;13322;p48">
                <a:extLst>
                  <a:ext uri="{FF2B5EF4-FFF2-40B4-BE49-F238E27FC236}">
                    <a16:creationId xmlns:a16="http://schemas.microsoft.com/office/drawing/2014/main" id="{2D484512-72E6-9928-EC85-03C8B27D99BF}"/>
                  </a:ext>
                </a:extLst>
              </p:cNvPr>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6" name="Google Shape;13323;p48">
                <a:extLst>
                  <a:ext uri="{FF2B5EF4-FFF2-40B4-BE49-F238E27FC236}">
                    <a16:creationId xmlns:a16="http://schemas.microsoft.com/office/drawing/2014/main" id="{3A0F295D-C182-41A9-F81A-147958D1A2FB}"/>
                  </a:ext>
                </a:extLst>
              </p:cNvPr>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7" name="Google Shape;13324;p48">
                <a:extLst>
                  <a:ext uri="{FF2B5EF4-FFF2-40B4-BE49-F238E27FC236}">
                    <a16:creationId xmlns:a16="http://schemas.microsoft.com/office/drawing/2014/main" id="{CF6EF8BC-8B90-CE31-D504-C40B60D7A07B}"/>
                  </a:ext>
                </a:extLst>
              </p:cNvPr>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 name="Google Shape;13325;p48">
                <a:extLst>
                  <a:ext uri="{FF2B5EF4-FFF2-40B4-BE49-F238E27FC236}">
                    <a16:creationId xmlns:a16="http://schemas.microsoft.com/office/drawing/2014/main" id="{D36DAD6B-38C6-0E25-AE49-A3CAF256E918}"/>
                  </a:ext>
                </a:extLst>
              </p:cNvPr>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 name="Google Shape;13326;p48">
                <a:extLst>
                  <a:ext uri="{FF2B5EF4-FFF2-40B4-BE49-F238E27FC236}">
                    <a16:creationId xmlns:a16="http://schemas.microsoft.com/office/drawing/2014/main" id="{BA29E25E-8174-DEFF-A178-54ED516F0918}"/>
                  </a:ext>
                </a:extLst>
              </p:cNvPr>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 name="Google Shape;13327;p48">
                <a:extLst>
                  <a:ext uri="{FF2B5EF4-FFF2-40B4-BE49-F238E27FC236}">
                    <a16:creationId xmlns:a16="http://schemas.microsoft.com/office/drawing/2014/main" id="{5F7F0AB9-452A-BEF0-B3EC-6AC5A2414206}"/>
                  </a:ext>
                </a:extLst>
              </p:cNvPr>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 name="Google Shape;13328;p48">
                <a:extLst>
                  <a:ext uri="{FF2B5EF4-FFF2-40B4-BE49-F238E27FC236}">
                    <a16:creationId xmlns:a16="http://schemas.microsoft.com/office/drawing/2014/main" id="{F6702FC4-F291-5C4F-ABDF-86BB51BCF433}"/>
                  </a:ext>
                </a:extLst>
              </p:cNvPr>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 name="Google Shape;13329;p48">
                <a:extLst>
                  <a:ext uri="{FF2B5EF4-FFF2-40B4-BE49-F238E27FC236}">
                    <a16:creationId xmlns:a16="http://schemas.microsoft.com/office/drawing/2014/main" id="{90A5D7FC-5CBC-552C-20C8-CCDF0633143E}"/>
                  </a:ext>
                </a:extLst>
              </p:cNvPr>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3330;p48">
                <a:extLst>
                  <a:ext uri="{FF2B5EF4-FFF2-40B4-BE49-F238E27FC236}">
                    <a16:creationId xmlns:a16="http://schemas.microsoft.com/office/drawing/2014/main" id="{26C97010-8857-2546-5354-87E212EFBC98}"/>
                  </a:ext>
                </a:extLst>
              </p:cNvPr>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 name="Google Shape;13331;p48">
                <a:extLst>
                  <a:ext uri="{FF2B5EF4-FFF2-40B4-BE49-F238E27FC236}">
                    <a16:creationId xmlns:a16="http://schemas.microsoft.com/office/drawing/2014/main" id="{49BCB8DA-9710-3797-0D69-5C55A5639856}"/>
                  </a:ext>
                </a:extLst>
              </p:cNvPr>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 name="Google Shape;13332;p48">
                <a:extLst>
                  <a:ext uri="{FF2B5EF4-FFF2-40B4-BE49-F238E27FC236}">
                    <a16:creationId xmlns:a16="http://schemas.microsoft.com/office/drawing/2014/main" id="{BFE81ACD-7364-9A5F-08FD-53C6FD8BE078}"/>
                  </a:ext>
                </a:extLst>
              </p:cNvPr>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 name="Google Shape;13333;p48">
                <a:extLst>
                  <a:ext uri="{FF2B5EF4-FFF2-40B4-BE49-F238E27FC236}">
                    <a16:creationId xmlns:a16="http://schemas.microsoft.com/office/drawing/2014/main" id="{C52CABAD-48C8-BBDD-2E61-38ED56E6B55F}"/>
                  </a:ext>
                </a:extLst>
              </p:cNvPr>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 name="Google Shape;13334;p48">
                <a:extLst>
                  <a:ext uri="{FF2B5EF4-FFF2-40B4-BE49-F238E27FC236}">
                    <a16:creationId xmlns:a16="http://schemas.microsoft.com/office/drawing/2014/main" id="{D8B1C36A-248C-C5BD-6FD6-A67470713F03}"/>
                  </a:ext>
                </a:extLst>
              </p:cNvPr>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 name="Google Shape;13335;p48">
                <a:extLst>
                  <a:ext uri="{FF2B5EF4-FFF2-40B4-BE49-F238E27FC236}">
                    <a16:creationId xmlns:a16="http://schemas.microsoft.com/office/drawing/2014/main" id="{D8D78474-5E3D-25C8-291C-C7F75ED7ECD4}"/>
                  </a:ext>
                </a:extLst>
              </p:cNvPr>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 name="Google Shape;13336;p48">
                <a:extLst>
                  <a:ext uri="{FF2B5EF4-FFF2-40B4-BE49-F238E27FC236}">
                    <a16:creationId xmlns:a16="http://schemas.microsoft.com/office/drawing/2014/main" id="{CBA06848-A861-6780-24E3-837702678177}"/>
                  </a:ext>
                </a:extLst>
              </p:cNvPr>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3337;p48">
                <a:extLst>
                  <a:ext uri="{FF2B5EF4-FFF2-40B4-BE49-F238E27FC236}">
                    <a16:creationId xmlns:a16="http://schemas.microsoft.com/office/drawing/2014/main" id="{14C49CA2-451A-48B2-ED50-A56744508120}"/>
                  </a:ext>
                </a:extLst>
              </p:cNvPr>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1" name="Google Shape;13338;p48">
                <a:extLst>
                  <a:ext uri="{FF2B5EF4-FFF2-40B4-BE49-F238E27FC236}">
                    <a16:creationId xmlns:a16="http://schemas.microsoft.com/office/drawing/2014/main" id="{310D9185-801C-4AB6-3B2C-9BAE6986BA3C}"/>
                  </a:ext>
                </a:extLst>
              </p:cNvPr>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2" name="Google Shape;13339;p48">
                <a:extLst>
                  <a:ext uri="{FF2B5EF4-FFF2-40B4-BE49-F238E27FC236}">
                    <a16:creationId xmlns:a16="http://schemas.microsoft.com/office/drawing/2014/main" id="{BA296056-3E01-C31F-4E6B-AF85E8FE61A5}"/>
                  </a:ext>
                </a:extLst>
              </p:cNvPr>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3" name="Google Shape;13340;p48">
                <a:extLst>
                  <a:ext uri="{FF2B5EF4-FFF2-40B4-BE49-F238E27FC236}">
                    <a16:creationId xmlns:a16="http://schemas.microsoft.com/office/drawing/2014/main" id="{0C81C346-FE94-E17C-BB8A-1E30A5462080}"/>
                  </a:ext>
                </a:extLst>
              </p:cNvPr>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4" name="Google Shape;13341;p48">
                <a:extLst>
                  <a:ext uri="{FF2B5EF4-FFF2-40B4-BE49-F238E27FC236}">
                    <a16:creationId xmlns:a16="http://schemas.microsoft.com/office/drawing/2014/main" id="{671F351D-09DA-D25D-9185-DDED7CE8590D}"/>
                  </a:ext>
                </a:extLst>
              </p:cNvPr>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5" name="Google Shape;13342;p48">
                <a:extLst>
                  <a:ext uri="{FF2B5EF4-FFF2-40B4-BE49-F238E27FC236}">
                    <a16:creationId xmlns:a16="http://schemas.microsoft.com/office/drawing/2014/main" id="{4EF3F0DD-76CD-8303-0857-BE35410C0FBE}"/>
                  </a:ext>
                </a:extLst>
              </p:cNvPr>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6" name="Google Shape;13343;p48">
                <a:extLst>
                  <a:ext uri="{FF2B5EF4-FFF2-40B4-BE49-F238E27FC236}">
                    <a16:creationId xmlns:a16="http://schemas.microsoft.com/office/drawing/2014/main" id="{3D51E59A-82B8-3D39-FF7C-A722F294FEB7}"/>
                  </a:ext>
                </a:extLst>
              </p:cNvPr>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3344;p48">
                <a:extLst>
                  <a:ext uri="{FF2B5EF4-FFF2-40B4-BE49-F238E27FC236}">
                    <a16:creationId xmlns:a16="http://schemas.microsoft.com/office/drawing/2014/main" id="{46DCBD47-B439-8671-38D4-F77CF4F226DA}"/>
                  </a:ext>
                </a:extLst>
              </p:cNvPr>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8" name="Google Shape;13345;p48">
                <a:extLst>
                  <a:ext uri="{FF2B5EF4-FFF2-40B4-BE49-F238E27FC236}">
                    <a16:creationId xmlns:a16="http://schemas.microsoft.com/office/drawing/2014/main" id="{F1F331BF-DA6C-4929-69F8-156B2EAA7C89}"/>
                  </a:ext>
                </a:extLst>
              </p:cNvPr>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9" name="Google Shape;13346;p48">
                <a:extLst>
                  <a:ext uri="{FF2B5EF4-FFF2-40B4-BE49-F238E27FC236}">
                    <a16:creationId xmlns:a16="http://schemas.microsoft.com/office/drawing/2014/main" id="{5A20BE41-7BD5-201E-2850-93414110AFF6}"/>
                  </a:ext>
                </a:extLst>
              </p:cNvPr>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0" name="Google Shape;13347;p48">
                <a:extLst>
                  <a:ext uri="{FF2B5EF4-FFF2-40B4-BE49-F238E27FC236}">
                    <a16:creationId xmlns:a16="http://schemas.microsoft.com/office/drawing/2014/main" id="{05043837-0AFD-CED7-FAB8-7BFF720DC9BA}"/>
                  </a:ext>
                </a:extLst>
              </p:cNvPr>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1" name="Google Shape;13348;p48">
                <a:extLst>
                  <a:ext uri="{FF2B5EF4-FFF2-40B4-BE49-F238E27FC236}">
                    <a16:creationId xmlns:a16="http://schemas.microsoft.com/office/drawing/2014/main" id="{42F71D33-4F1C-AEF0-05C6-D99F1CB7E4CD}"/>
                  </a:ext>
                </a:extLst>
              </p:cNvPr>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2" name="Google Shape;13349;p48">
                <a:extLst>
                  <a:ext uri="{FF2B5EF4-FFF2-40B4-BE49-F238E27FC236}">
                    <a16:creationId xmlns:a16="http://schemas.microsoft.com/office/drawing/2014/main" id="{75C0B2CA-2794-091F-65D4-08186F2115F3}"/>
                  </a:ext>
                </a:extLst>
              </p:cNvPr>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3" name="Google Shape;13350;p48">
                <a:extLst>
                  <a:ext uri="{FF2B5EF4-FFF2-40B4-BE49-F238E27FC236}">
                    <a16:creationId xmlns:a16="http://schemas.microsoft.com/office/drawing/2014/main" id="{2933907F-3639-3498-154B-FBB156D22AFD}"/>
                  </a:ext>
                </a:extLst>
              </p:cNvPr>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3351;p48">
                <a:extLst>
                  <a:ext uri="{FF2B5EF4-FFF2-40B4-BE49-F238E27FC236}">
                    <a16:creationId xmlns:a16="http://schemas.microsoft.com/office/drawing/2014/main" id="{F57015DF-5990-1A93-D81D-2D3519924337}"/>
                  </a:ext>
                </a:extLst>
              </p:cNvPr>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5" name="Google Shape;13352;p48">
                <a:extLst>
                  <a:ext uri="{FF2B5EF4-FFF2-40B4-BE49-F238E27FC236}">
                    <a16:creationId xmlns:a16="http://schemas.microsoft.com/office/drawing/2014/main" id="{BA145FBB-7411-D772-5CC9-1D148FE6F845}"/>
                  </a:ext>
                </a:extLst>
              </p:cNvPr>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6" name="Google Shape;13353;p48">
                <a:extLst>
                  <a:ext uri="{FF2B5EF4-FFF2-40B4-BE49-F238E27FC236}">
                    <a16:creationId xmlns:a16="http://schemas.microsoft.com/office/drawing/2014/main" id="{EEC81A6E-CEDC-2094-7D93-792BC37BF446}"/>
                  </a:ext>
                </a:extLst>
              </p:cNvPr>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7" name="Google Shape;13354;p48">
                <a:extLst>
                  <a:ext uri="{FF2B5EF4-FFF2-40B4-BE49-F238E27FC236}">
                    <a16:creationId xmlns:a16="http://schemas.microsoft.com/office/drawing/2014/main" id="{E4BDD41F-4F4B-F279-7CCA-DC116D54E1D8}"/>
                  </a:ext>
                </a:extLst>
              </p:cNvPr>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8" name="Google Shape;13355;p48">
                <a:extLst>
                  <a:ext uri="{FF2B5EF4-FFF2-40B4-BE49-F238E27FC236}">
                    <a16:creationId xmlns:a16="http://schemas.microsoft.com/office/drawing/2014/main" id="{FD8172E3-7491-6835-CA89-7EEF8CBF413B}"/>
                  </a:ext>
                </a:extLst>
              </p:cNvPr>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9" name="Google Shape;13356;p48">
                <a:extLst>
                  <a:ext uri="{FF2B5EF4-FFF2-40B4-BE49-F238E27FC236}">
                    <a16:creationId xmlns:a16="http://schemas.microsoft.com/office/drawing/2014/main" id="{826ECB2A-A152-3707-6683-37E9FEEAFDAA}"/>
                  </a:ext>
                </a:extLst>
              </p:cNvPr>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0" name="Google Shape;13357;p48">
                <a:extLst>
                  <a:ext uri="{FF2B5EF4-FFF2-40B4-BE49-F238E27FC236}">
                    <a16:creationId xmlns:a16="http://schemas.microsoft.com/office/drawing/2014/main" id="{88790A1D-66A1-ED53-D915-2604F51A5C09}"/>
                  </a:ext>
                </a:extLst>
              </p:cNvPr>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1" name="Google Shape;13358;p48">
                <a:extLst>
                  <a:ext uri="{FF2B5EF4-FFF2-40B4-BE49-F238E27FC236}">
                    <a16:creationId xmlns:a16="http://schemas.microsoft.com/office/drawing/2014/main" id="{375788A9-2EB3-A96A-0AF7-AA065995D1B5}"/>
                  </a:ext>
                </a:extLst>
              </p:cNvPr>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2" name="Google Shape;13359;p48">
                <a:extLst>
                  <a:ext uri="{FF2B5EF4-FFF2-40B4-BE49-F238E27FC236}">
                    <a16:creationId xmlns:a16="http://schemas.microsoft.com/office/drawing/2014/main" id="{3E5395A4-67CC-2A50-F68D-FB2A7087C269}"/>
                  </a:ext>
                </a:extLst>
              </p:cNvPr>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3" name="Google Shape;13360;p48">
                <a:extLst>
                  <a:ext uri="{FF2B5EF4-FFF2-40B4-BE49-F238E27FC236}">
                    <a16:creationId xmlns:a16="http://schemas.microsoft.com/office/drawing/2014/main" id="{F6FB2BD6-5C0F-9322-319D-9FDC48277DB5}"/>
                  </a:ext>
                </a:extLst>
              </p:cNvPr>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4" name="Google Shape;13361;p48">
                <a:extLst>
                  <a:ext uri="{FF2B5EF4-FFF2-40B4-BE49-F238E27FC236}">
                    <a16:creationId xmlns:a16="http://schemas.microsoft.com/office/drawing/2014/main" id="{9831059B-76FC-99C1-B61F-713651D50D31}"/>
                  </a:ext>
                </a:extLst>
              </p:cNvPr>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5" name="Google Shape;13362;p48">
                <a:extLst>
                  <a:ext uri="{FF2B5EF4-FFF2-40B4-BE49-F238E27FC236}">
                    <a16:creationId xmlns:a16="http://schemas.microsoft.com/office/drawing/2014/main" id="{E3EF7028-1DB4-67F0-6DC1-D628FE7A88D6}"/>
                  </a:ext>
                </a:extLst>
              </p:cNvPr>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6" name="Google Shape;13363;p48">
                <a:extLst>
                  <a:ext uri="{FF2B5EF4-FFF2-40B4-BE49-F238E27FC236}">
                    <a16:creationId xmlns:a16="http://schemas.microsoft.com/office/drawing/2014/main" id="{DE52B619-1912-4EB6-6E54-CF0C77AC2DB2}"/>
                  </a:ext>
                </a:extLst>
              </p:cNvPr>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7" name="Google Shape;13364;p48">
                <a:extLst>
                  <a:ext uri="{FF2B5EF4-FFF2-40B4-BE49-F238E27FC236}">
                    <a16:creationId xmlns:a16="http://schemas.microsoft.com/office/drawing/2014/main" id="{11C41EB5-693A-447A-7A82-7348546B34A5}"/>
                  </a:ext>
                </a:extLst>
              </p:cNvPr>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8" name="Google Shape;13365;p48">
                <a:extLst>
                  <a:ext uri="{FF2B5EF4-FFF2-40B4-BE49-F238E27FC236}">
                    <a16:creationId xmlns:a16="http://schemas.microsoft.com/office/drawing/2014/main" id="{CFEF08EA-DD17-2386-247C-C651DD44BBE4}"/>
                  </a:ext>
                </a:extLst>
              </p:cNvPr>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9" name="Google Shape;13366;p48">
                <a:extLst>
                  <a:ext uri="{FF2B5EF4-FFF2-40B4-BE49-F238E27FC236}">
                    <a16:creationId xmlns:a16="http://schemas.microsoft.com/office/drawing/2014/main" id="{24079A46-10EF-22AD-1A14-2451B979C833}"/>
                  </a:ext>
                </a:extLst>
              </p:cNvPr>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0" name="Google Shape;13367;p48">
                <a:extLst>
                  <a:ext uri="{FF2B5EF4-FFF2-40B4-BE49-F238E27FC236}">
                    <a16:creationId xmlns:a16="http://schemas.microsoft.com/office/drawing/2014/main" id="{CB3D41B0-716B-3A3A-571F-674927BA71E8}"/>
                  </a:ext>
                </a:extLst>
              </p:cNvPr>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1" name="Google Shape;13368;p48">
                <a:extLst>
                  <a:ext uri="{FF2B5EF4-FFF2-40B4-BE49-F238E27FC236}">
                    <a16:creationId xmlns:a16="http://schemas.microsoft.com/office/drawing/2014/main" id="{871F66C0-DDA2-A879-F24B-65C6D054184D}"/>
                  </a:ext>
                </a:extLst>
              </p:cNvPr>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2" name="Google Shape;13369;p48">
                <a:extLst>
                  <a:ext uri="{FF2B5EF4-FFF2-40B4-BE49-F238E27FC236}">
                    <a16:creationId xmlns:a16="http://schemas.microsoft.com/office/drawing/2014/main" id="{B802F1AA-513B-D199-5E17-AFC828AAD8FB}"/>
                  </a:ext>
                </a:extLst>
              </p:cNvPr>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3" name="Google Shape;13370;p48">
                <a:extLst>
                  <a:ext uri="{FF2B5EF4-FFF2-40B4-BE49-F238E27FC236}">
                    <a16:creationId xmlns:a16="http://schemas.microsoft.com/office/drawing/2014/main" id="{19894544-884E-E912-7D65-C2B587B72F7B}"/>
                  </a:ext>
                </a:extLst>
              </p:cNvPr>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4" name="Google Shape;13371;p48">
                <a:extLst>
                  <a:ext uri="{FF2B5EF4-FFF2-40B4-BE49-F238E27FC236}">
                    <a16:creationId xmlns:a16="http://schemas.microsoft.com/office/drawing/2014/main" id="{F215197E-4964-DD40-4C2A-8ADF2D625A19}"/>
                  </a:ext>
                </a:extLst>
              </p:cNvPr>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5" name="Google Shape;13372;p48">
                <a:extLst>
                  <a:ext uri="{FF2B5EF4-FFF2-40B4-BE49-F238E27FC236}">
                    <a16:creationId xmlns:a16="http://schemas.microsoft.com/office/drawing/2014/main" id="{39A862D7-478E-1AE3-260D-46E50CB829EC}"/>
                  </a:ext>
                </a:extLst>
              </p:cNvPr>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6" name="Google Shape;13373;p48">
                <a:extLst>
                  <a:ext uri="{FF2B5EF4-FFF2-40B4-BE49-F238E27FC236}">
                    <a16:creationId xmlns:a16="http://schemas.microsoft.com/office/drawing/2014/main" id="{860DD8B4-D9A1-8F64-7017-410161A50B78}"/>
                  </a:ext>
                </a:extLst>
              </p:cNvPr>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3374;p48">
                <a:extLst>
                  <a:ext uri="{FF2B5EF4-FFF2-40B4-BE49-F238E27FC236}">
                    <a16:creationId xmlns:a16="http://schemas.microsoft.com/office/drawing/2014/main" id="{BCB7E5D6-4CEE-AB82-E23E-69528FA134B8}"/>
                  </a:ext>
                </a:extLst>
              </p:cNvPr>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8" name="Google Shape;13375;p48">
                <a:extLst>
                  <a:ext uri="{FF2B5EF4-FFF2-40B4-BE49-F238E27FC236}">
                    <a16:creationId xmlns:a16="http://schemas.microsoft.com/office/drawing/2014/main" id="{EE154B02-A982-117F-DBDE-FC12D59133BC}"/>
                  </a:ext>
                </a:extLst>
              </p:cNvPr>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9" name="Google Shape;13376;p48">
                <a:extLst>
                  <a:ext uri="{FF2B5EF4-FFF2-40B4-BE49-F238E27FC236}">
                    <a16:creationId xmlns:a16="http://schemas.microsoft.com/office/drawing/2014/main" id="{21E02D59-AF5D-CA18-16B3-7A1BCDA2E52A}"/>
                  </a:ext>
                </a:extLst>
              </p:cNvPr>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0" name="Google Shape;13377;p48">
                <a:extLst>
                  <a:ext uri="{FF2B5EF4-FFF2-40B4-BE49-F238E27FC236}">
                    <a16:creationId xmlns:a16="http://schemas.microsoft.com/office/drawing/2014/main" id="{0B1CD642-7308-1CE3-60FB-B6020FF8CEF3}"/>
                  </a:ext>
                </a:extLst>
              </p:cNvPr>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1" name="Google Shape;13378;p48">
                <a:extLst>
                  <a:ext uri="{FF2B5EF4-FFF2-40B4-BE49-F238E27FC236}">
                    <a16:creationId xmlns:a16="http://schemas.microsoft.com/office/drawing/2014/main" id="{8CF6B56F-CDDE-0FBA-381D-26B65DE21F9B}"/>
                  </a:ext>
                </a:extLst>
              </p:cNvPr>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2" name="Google Shape;13379;p48">
                <a:extLst>
                  <a:ext uri="{FF2B5EF4-FFF2-40B4-BE49-F238E27FC236}">
                    <a16:creationId xmlns:a16="http://schemas.microsoft.com/office/drawing/2014/main" id="{7A51F049-C660-A152-ADF7-0B98AAEC5E67}"/>
                  </a:ext>
                </a:extLst>
              </p:cNvPr>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Google Shape;13380;p48">
                <a:extLst>
                  <a:ext uri="{FF2B5EF4-FFF2-40B4-BE49-F238E27FC236}">
                    <a16:creationId xmlns:a16="http://schemas.microsoft.com/office/drawing/2014/main" id="{9298FF12-9C21-F30C-687F-7C093D81E319}"/>
                  </a:ext>
                </a:extLst>
              </p:cNvPr>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4" name="Google Shape;13381;p48">
                <a:extLst>
                  <a:ext uri="{FF2B5EF4-FFF2-40B4-BE49-F238E27FC236}">
                    <a16:creationId xmlns:a16="http://schemas.microsoft.com/office/drawing/2014/main" id="{4CE199B4-FD24-B3BE-5C7D-61EFDC1D1524}"/>
                  </a:ext>
                </a:extLst>
              </p:cNvPr>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5" name="Google Shape;13382;p48">
                <a:extLst>
                  <a:ext uri="{FF2B5EF4-FFF2-40B4-BE49-F238E27FC236}">
                    <a16:creationId xmlns:a16="http://schemas.microsoft.com/office/drawing/2014/main" id="{9F006F42-2AB4-2B04-B696-B6DC2A2C62E7}"/>
                  </a:ext>
                </a:extLst>
              </p:cNvPr>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Google Shape;13383;p48">
                <a:extLst>
                  <a:ext uri="{FF2B5EF4-FFF2-40B4-BE49-F238E27FC236}">
                    <a16:creationId xmlns:a16="http://schemas.microsoft.com/office/drawing/2014/main" id="{66095CD3-2FD1-CDD4-D438-2A2D3190B0AF}"/>
                  </a:ext>
                </a:extLst>
              </p:cNvPr>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7" name="Google Shape;13384;p48">
                <a:extLst>
                  <a:ext uri="{FF2B5EF4-FFF2-40B4-BE49-F238E27FC236}">
                    <a16:creationId xmlns:a16="http://schemas.microsoft.com/office/drawing/2014/main" id="{286CA1CD-0D42-825C-9E9A-645C6C2E91F3}"/>
                  </a:ext>
                </a:extLst>
              </p:cNvPr>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8" name="Google Shape;13385;p48">
                <a:extLst>
                  <a:ext uri="{FF2B5EF4-FFF2-40B4-BE49-F238E27FC236}">
                    <a16:creationId xmlns:a16="http://schemas.microsoft.com/office/drawing/2014/main" id="{B2B0DA22-A1E6-C8F1-59A6-F4B355A087E3}"/>
                  </a:ext>
                </a:extLst>
              </p:cNvPr>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9" name="Google Shape;13386;p48">
                <a:extLst>
                  <a:ext uri="{FF2B5EF4-FFF2-40B4-BE49-F238E27FC236}">
                    <a16:creationId xmlns:a16="http://schemas.microsoft.com/office/drawing/2014/main" id="{1EEFC841-3CA1-D1BA-1D4B-C1B685C67DB4}"/>
                  </a:ext>
                </a:extLst>
              </p:cNvPr>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0" name="Google Shape;13387;p48">
                <a:extLst>
                  <a:ext uri="{FF2B5EF4-FFF2-40B4-BE49-F238E27FC236}">
                    <a16:creationId xmlns:a16="http://schemas.microsoft.com/office/drawing/2014/main" id="{78971C10-12AF-6BF7-A483-6343ABB71843}"/>
                  </a:ext>
                </a:extLst>
              </p:cNvPr>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1" name="Google Shape;13388;p48">
                <a:extLst>
                  <a:ext uri="{FF2B5EF4-FFF2-40B4-BE49-F238E27FC236}">
                    <a16:creationId xmlns:a16="http://schemas.microsoft.com/office/drawing/2014/main" id="{A87156E6-C3B3-2647-51EC-C30B66A3F1B0}"/>
                  </a:ext>
                </a:extLst>
              </p:cNvPr>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2" name="Google Shape;13389;p48">
                <a:extLst>
                  <a:ext uri="{FF2B5EF4-FFF2-40B4-BE49-F238E27FC236}">
                    <a16:creationId xmlns:a16="http://schemas.microsoft.com/office/drawing/2014/main" id="{D77C7E1E-ED73-3BE1-8D70-A7CF48C3FA10}"/>
                  </a:ext>
                </a:extLst>
              </p:cNvPr>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3" name="Google Shape;13390;p48">
                <a:extLst>
                  <a:ext uri="{FF2B5EF4-FFF2-40B4-BE49-F238E27FC236}">
                    <a16:creationId xmlns:a16="http://schemas.microsoft.com/office/drawing/2014/main" id="{A8D1DD59-A09E-E45E-C33B-2BD464DD3CEF}"/>
                  </a:ext>
                </a:extLst>
              </p:cNvPr>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4" name="Google Shape;13391;p48">
                <a:extLst>
                  <a:ext uri="{FF2B5EF4-FFF2-40B4-BE49-F238E27FC236}">
                    <a16:creationId xmlns:a16="http://schemas.microsoft.com/office/drawing/2014/main" id="{4636698E-7A7F-F5E2-C2BD-75A07C299B95}"/>
                  </a:ext>
                </a:extLst>
              </p:cNvPr>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5" name="Google Shape;13392;p48">
                <a:extLst>
                  <a:ext uri="{FF2B5EF4-FFF2-40B4-BE49-F238E27FC236}">
                    <a16:creationId xmlns:a16="http://schemas.microsoft.com/office/drawing/2014/main" id="{74E1F6A6-2A2A-EE36-9CE4-6ED8178B4F92}"/>
                  </a:ext>
                </a:extLst>
              </p:cNvPr>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6" name="Google Shape;13393;p48">
                <a:extLst>
                  <a:ext uri="{FF2B5EF4-FFF2-40B4-BE49-F238E27FC236}">
                    <a16:creationId xmlns:a16="http://schemas.microsoft.com/office/drawing/2014/main" id="{9067B997-FE8E-C778-08E2-AFF4D8E59CAC}"/>
                  </a:ext>
                </a:extLst>
              </p:cNvPr>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7" name="Google Shape;13394;p48">
                <a:extLst>
                  <a:ext uri="{FF2B5EF4-FFF2-40B4-BE49-F238E27FC236}">
                    <a16:creationId xmlns:a16="http://schemas.microsoft.com/office/drawing/2014/main" id="{9F1B8F1B-1A9A-5A64-C2EA-25CC53B6F858}"/>
                  </a:ext>
                </a:extLst>
              </p:cNvPr>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8" name="Google Shape;13395;p48">
                <a:extLst>
                  <a:ext uri="{FF2B5EF4-FFF2-40B4-BE49-F238E27FC236}">
                    <a16:creationId xmlns:a16="http://schemas.microsoft.com/office/drawing/2014/main" id="{192C6462-F43E-2DF7-FA0F-03FA492DF23E}"/>
                  </a:ext>
                </a:extLst>
              </p:cNvPr>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9" name="Google Shape;13396;p48">
                <a:extLst>
                  <a:ext uri="{FF2B5EF4-FFF2-40B4-BE49-F238E27FC236}">
                    <a16:creationId xmlns:a16="http://schemas.microsoft.com/office/drawing/2014/main" id="{AD4CB05D-CC90-A13E-562B-99AB4C699320}"/>
                  </a:ext>
                </a:extLst>
              </p:cNvPr>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0" name="Google Shape;13397;p48">
                <a:extLst>
                  <a:ext uri="{FF2B5EF4-FFF2-40B4-BE49-F238E27FC236}">
                    <a16:creationId xmlns:a16="http://schemas.microsoft.com/office/drawing/2014/main" id="{0709171C-AD8A-8985-D75E-0037FCF1C7FC}"/>
                  </a:ext>
                </a:extLst>
              </p:cNvPr>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1" name="Google Shape;13398;p48">
                <a:extLst>
                  <a:ext uri="{FF2B5EF4-FFF2-40B4-BE49-F238E27FC236}">
                    <a16:creationId xmlns:a16="http://schemas.microsoft.com/office/drawing/2014/main" id="{057C9453-847B-ABCE-9820-8AD572648160}"/>
                  </a:ext>
                </a:extLst>
              </p:cNvPr>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2" name="Google Shape;13399;p48">
                <a:extLst>
                  <a:ext uri="{FF2B5EF4-FFF2-40B4-BE49-F238E27FC236}">
                    <a16:creationId xmlns:a16="http://schemas.microsoft.com/office/drawing/2014/main" id="{B384E565-92EA-4D96-A73A-EC3CE8994EF0}"/>
                  </a:ext>
                </a:extLst>
              </p:cNvPr>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3" name="Google Shape;13400;p48">
                <a:extLst>
                  <a:ext uri="{FF2B5EF4-FFF2-40B4-BE49-F238E27FC236}">
                    <a16:creationId xmlns:a16="http://schemas.microsoft.com/office/drawing/2014/main" id="{4B30D45A-895E-F252-0EC1-C883F768E14C}"/>
                  </a:ext>
                </a:extLst>
              </p:cNvPr>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4" name="Google Shape;13401;p48">
                <a:extLst>
                  <a:ext uri="{FF2B5EF4-FFF2-40B4-BE49-F238E27FC236}">
                    <a16:creationId xmlns:a16="http://schemas.microsoft.com/office/drawing/2014/main" id="{3AD52337-0005-5DAB-F68A-71FAB57B80E0}"/>
                  </a:ext>
                </a:extLst>
              </p:cNvPr>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5" name="Google Shape;13402;p48">
                <a:extLst>
                  <a:ext uri="{FF2B5EF4-FFF2-40B4-BE49-F238E27FC236}">
                    <a16:creationId xmlns:a16="http://schemas.microsoft.com/office/drawing/2014/main" id="{D295507D-AEA9-4E41-B8E4-5DC68C1831F2}"/>
                  </a:ext>
                </a:extLst>
              </p:cNvPr>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6" name="Google Shape;13403;p48">
                <a:extLst>
                  <a:ext uri="{FF2B5EF4-FFF2-40B4-BE49-F238E27FC236}">
                    <a16:creationId xmlns:a16="http://schemas.microsoft.com/office/drawing/2014/main" id="{507CDBF0-746C-395F-6FA5-D8BD19F6B54A}"/>
                  </a:ext>
                </a:extLst>
              </p:cNvPr>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7" name="Google Shape;13404;p48">
                <a:extLst>
                  <a:ext uri="{FF2B5EF4-FFF2-40B4-BE49-F238E27FC236}">
                    <a16:creationId xmlns:a16="http://schemas.microsoft.com/office/drawing/2014/main" id="{51DF25D6-2EEE-42F8-F0D1-29777DBBCE00}"/>
                  </a:ext>
                </a:extLst>
              </p:cNvPr>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8" name="Google Shape;13405;p48">
                <a:extLst>
                  <a:ext uri="{FF2B5EF4-FFF2-40B4-BE49-F238E27FC236}">
                    <a16:creationId xmlns:a16="http://schemas.microsoft.com/office/drawing/2014/main" id="{CF8CCDEE-7B12-8A17-3C55-594A835A44CB}"/>
                  </a:ext>
                </a:extLst>
              </p:cNvPr>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9" name="Google Shape;13406;p48">
                <a:extLst>
                  <a:ext uri="{FF2B5EF4-FFF2-40B4-BE49-F238E27FC236}">
                    <a16:creationId xmlns:a16="http://schemas.microsoft.com/office/drawing/2014/main" id="{5FB31776-D28D-0A57-6103-5E59B29F25FD}"/>
                  </a:ext>
                </a:extLst>
              </p:cNvPr>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0" name="Google Shape;13407;p48">
                <a:extLst>
                  <a:ext uri="{FF2B5EF4-FFF2-40B4-BE49-F238E27FC236}">
                    <a16:creationId xmlns:a16="http://schemas.microsoft.com/office/drawing/2014/main" id="{C5366982-4392-4440-09C2-B954393C07F2}"/>
                  </a:ext>
                </a:extLst>
              </p:cNvPr>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1" name="Google Shape;13408;p48">
                <a:extLst>
                  <a:ext uri="{FF2B5EF4-FFF2-40B4-BE49-F238E27FC236}">
                    <a16:creationId xmlns:a16="http://schemas.microsoft.com/office/drawing/2014/main" id="{3155A6A3-180A-878F-42BE-344E7F026FD7}"/>
                  </a:ext>
                </a:extLst>
              </p:cNvPr>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2" name="Google Shape;13409;p48">
                <a:extLst>
                  <a:ext uri="{FF2B5EF4-FFF2-40B4-BE49-F238E27FC236}">
                    <a16:creationId xmlns:a16="http://schemas.microsoft.com/office/drawing/2014/main" id="{4F6E6F71-E05B-53C1-CE47-7BD75F18639B}"/>
                  </a:ext>
                </a:extLst>
              </p:cNvPr>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3" name="Google Shape;13410;p48">
                <a:extLst>
                  <a:ext uri="{FF2B5EF4-FFF2-40B4-BE49-F238E27FC236}">
                    <a16:creationId xmlns:a16="http://schemas.microsoft.com/office/drawing/2014/main" id="{F8BEAA14-D1DE-ED3C-6B23-5F36D3549305}"/>
                  </a:ext>
                </a:extLst>
              </p:cNvPr>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4" name="Google Shape;13411;p48">
                <a:extLst>
                  <a:ext uri="{FF2B5EF4-FFF2-40B4-BE49-F238E27FC236}">
                    <a16:creationId xmlns:a16="http://schemas.microsoft.com/office/drawing/2014/main" id="{A59F2632-C1F9-6572-DD58-B147767570A9}"/>
                  </a:ext>
                </a:extLst>
              </p:cNvPr>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5" name="Google Shape;13412;p48">
                <a:extLst>
                  <a:ext uri="{FF2B5EF4-FFF2-40B4-BE49-F238E27FC236}">
                    <a16:creationId xmlns:a16="http://schemas.microsoft.com/office/drawing/2014/main" id="{CA9BA5E7-5FAA-8E29-7AAF-44AA5B203AD5}"/>
                  </a:ext>
                </a:extLst>
              </p:cNvPr>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6" name="Google Shape;13413;p48">
                <a:extLst>
                  <a:ext uri="{FF2B5EF4-FFF2-40B4-BE49-F238E27FC236}">
                    <a16:creationId xmlns:a16="http://schemas.microsoft.com/office/drawing/2014/main" id="{AC21EDAA-7E55-C7D8-9CC3-BEDC3F789B64}"/>
                  </a:ext>
                </a:extLst>
              </p:cNvPr>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7" name="Google Shape;13414;p48">
                <a:extLst>
                  <a:ext uri="{FF2B5EF4-FFF2-40B4-BE49-F238E27FC236}">
                    <a16:creationId xmlns:a16="http://schemas.microsoft.com/office/drawing/2014/main" id="{BB9EDEB4-ACB1-B09C-BC6B-4E645680016D}"/>
                  </a:ext>
                </a:extLst>
              </p:cNvPr>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8" name="Google Shape;13415;p48">
                <a:extLst>
                  <a:ext uri="{FF2B5EF4-FFF2-40B4-BE49-F238E27FC236}">
                    <a16:creationId xmlns:a16="http://schemas.microsoft.com/office/drawing/2014/main" id="{35B4C8F7-BE38-899D-87B0-998AFA08DB41}"/>
                  </a:ext>
                </a:extLst>
              </p:cNvPr>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9" name="Google Shape;13416;p48">
                <a:extLst>
                  <a:ext uri="{FF2B5EF4-FFF2-40B4-BE49-F238E27FC236}">
                    <a16:creationId xmlns:a16="http://schemas.microsoft.com/office/drawing/2014/main" id="{4456DA85-2D9D-344C-AF99-8A7881F729A3}"/>
                  </a:ext>
                </a:extLst>
              </p:cNvPr>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0" name="Google Shape;13417;p48">
                <a:extLst>
                  <a:ext uri="{FF2B5EF4-FFF2-40B4-BE49-F238E27FC236}">
                    <a16:creationId xmlns:a16="http://schemas.microsoft.com/office/drawing/2014/main" id="{141CC4F8-293C-8095-1419-A98E103CC814}"/>
                  </a:ext>
                </a:extLst>
              </p:cNvPr>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1" name="Google Shape;13418;p48">
                <a:extLst>
                  <a:ext uri="{FF2B5EF4-FFF2-40B4-BE49-F238E27FC236}">
                    <a16:creationId xmlns:a16="http://schemas.microsoft.com/office/drawing/2014/main" id="{D9992D70-830C-B636-8942-CD68AB790E82}"/>
                  </a:ext>
                </a:extLst>
              </p:cNvPr>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2" name="Google Shape;13419;p48">
                <a:extLst>
                  <a:ext uri="{FF2B5EF4-FFF2-40B4-BE49-F238E27FC236}">
                    <a16:creationId xmlns:a16="http://schemas.microsoft.com/office/drawing/2014/main" id="{FDB8C091-FF3C-5B33-8188-776D9DAC430F}"/>
                  </a:ext>
                </a:extLst>
              </p:cNvPr>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 name="Google Shape;13420;p48">
                <a:extLst>
                  <a:ext uri="{FF2B5EF4-FFF2-40B4-BE49-F238E27FC236}">
                    <a16:creationId xmlns:a16="http://schemas.microsoft.com/office/drawing/2014/main" id="{231E8A9D-1A86-6D67-975D-CDC8DC3AD0D7}"/>
                  </a:ext>
                </a:extLst>
              </p:cNvPr>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4" name="Google Shape;13421;p48">
                <a:extLst>
                  <a:ext uri="{FF2B5EF4-FFF2-40B4-BE49-F238E27FC236}">
                    <a16:creationId xmlns:a16="http://schemas.microsoft.com/office/drawing/2014/main" id="{B9A544DB-5C1D-2C15-06C5-A2D92A96D099}"/>
                  </a:ext>
                </a:extLst>
              </p:cNvPr>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5" name="Google Shape;13422;p48">
                <a:extLst>
                  <a:ext uri="{FF2B5EF4-FFF2-40B4-BE49-F238E27FC236}">
                    <a16:creationId xmlns:a16="http://schemas.microsoft.com/office/drawing/2014/main" id="{D70CCBC1-2940-DF8A-99FF-210F21D203A3}"/>
                  </a:ext>
                </a:extLst>
              </p:cNvPr>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6" name="Google Shape;13423;p48">
                <a:extLst>
                  <a:ext uri="{FF2B5EF4-FFF2-40B4-BE49-F238E27FC236}">
                    <a16:creationId xmlns:a16="http://schemas.microsoft.com/office/drawing/2014/main" id="{E6A5E452-6A43-964F-A74A-17B3E31E1EC5}"/>
                  </a:ext>
                </a:extLst>
              </p:cNvPr>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7" name="Google Shape;13424;p48">
                <a:extLst>
                  <a:ext uri="{FF2B5EF4-FFF2-40B4-BE49-F238E27FC236}">
                    <a16:creationId xmlns:a16="http://schemas.microsoft.com/office/drawing/2014/main" id="{D3DDF970-8832-714A-A262-2D95DBEEF5AC}"/>
                  </a:ext>
                </a:extLst>
              </p:cNvPr>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8" name="Google Shape;13425;p48">
                <a:extLst>
                  <a:ext uri="{FF2B5EF4-FFF2-40B4-BE49-F238E27FC236}">
                    <a16:creationId xmlns:a16="http://schemas.microsoft.com/office/drawing/2014/main" id="{04C23CE0-5D68-4D62-2397-7491584E9723}"/>
                  </a:ext>
                </a:extLst>
              </p:cNvPr>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9" name="Google Shape;13426;p48">
                <a:extLst>
                  <a:ext uri="{FF2B5EF4-FFF2-40B4-BE49-F238E27FC236}">
                    <a16:creationId xmlns:a16="http://schemas.microsoft.com/office/drawing/2014/main" id="{D37ADDD1-2272-4D61-4F31-7868FDD33F93}"/>
                  </a:ext>
                </a:extLst>
              </p:cNvPr>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0" name="Google Shape;13427;p48">
                <a:extLst>
                  <a:ext uri="{FF2B5EF4-FFF2-40B4-BE49-F238E27FC236}">
                    <a16:creationId xmlns:a16="http://schemas.microsoft.com/office/drawing/2014/main" id="{32F80AC8-74A7-708C-2D47-3D589DFA4304}"/>
                  </a:ext>
                </a:extLst>
              </p:cNvPr>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1" name="Google Shape;13428;p48">
                <a:extLst>
                  <a:ext uri="{FF2B5EF4-FFF2-40B4-BE49-F238E27FC236}">
                    <a16:creationId xmlns:a16="http://schemas.microsoft.com/office/drawing/2014/main" id="{2E68A433-A718-FE01-2CCE-4C5DCE52563E}"/>
                  </a:ext>
                </a:extLst>
              </p:cNvPr>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2" name="Google Shape;13429;p48">
                <a:extLst>
                  <a:ext uri="{FF2B5EF4-FFF2-40B4-BE49-F238E27FC236}">
                    <a16:creationId xmlns:a16="http://schemas.microsoft.com/office/drawing/2014/main" id="{7FF697F9-50CA-0EDE-9EBE-EE10B608518D}"/>
                  </a:ext>
                </a:extLst>
              </p:cNvPr>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3" name="Google Shape;13430;p48">
                <a:extLst>
                  <a:ext uri="{FF2B5EF4-FFF2-40B4-BE49-F238E27FC236}">
                    <a16:creationId xmlns:a16="http://schemas.microsoft.com/office/drawing/2014/main" id="{7358E950-97F4-5A26-C941-035B189BC3C8}"/>
                  </a:ext>
                </a:extLst>
              </p:cNvPr>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4" name="Google Shape;13431;p48">
                <a:extLst>
                  <a:ext uri="{FF2B5EF4-FFF2-40B4-BE49-F238E27FC236}">
                    <a16:creationId xmlns:a16="http://schemas.microsoft.com/office/drawing/2014/main" id="{15371B72-1195-EF57-E3D0-16D773499C8D}"/>
                  </a:ext>
                </a:extLst>
              </p:cNvPr>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5" name="Google Shape;13432;p48">
                <a:extLst>
                  <a:ext uri="{FF2B5EF4-FFF2-40B4-BE49-F238E27FC236}">
                    <a16:creationId xmlns:a16="http://schemas.microsoft.com/office/drawing/2014/main" id="{D865C263-96B0-D166-5546-2268215E7904}"/>
                  </a:ext>
                </a:extLst>
              </p:cNvPr>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6" name="Google Shape;13433;p48">
                <a:extLst>
                  <a:ext uri="{FF2B5EF4-FFF2-40B4-BE49-F238E27FC236}">
                    <a16:creationId xmlns:a16="http://schemas.microsoft.com/office/drawing/2014/main" id="{30F0ABBF-6681-DC3E-3513-BD0A88F44C12}"/>
                  </a:ext>
                </a:extLst>
              </p:cNvPr>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7" name="Google Shape;13434;p48">
                <a:extLst>
                  <a:ext uri="{FF2B5EF4-FFF2-40B4-BE49-F238E27FC236}">
                    <a16:creationId xmlns:a16="http://schemas.microsoft.com/office/drawing/2014/main" id="{5AD118A5-20E4-81B1-129D-E7C76F4762F2}"/>
                  </a:ext>
                </a:extLst>
              </p:cNvPr>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8" name="Google Shape;13435;p48">
                <a:extLst>
                  <a:ext uri="{FF2B5EF4-FFF2-40B4-BE49-F238E27FC236}">
                    <a16:creationId xmlns:a16="http://schemas.microsoft.com/office/drawing/2014/main" id="{2F3B3FB3-424D-F293-39D3-8ED8672A0F47}"/>
                  </a:ext>
                </a:extLst>
              </p:cNvPr>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9" name="Google Shape;13436;p48">
                <a:extLst>
                  <a:ext uri="{FF2B5EF4-FFF2-40B4-BE49-F238E27FC236}">
                    <a16:creationId xmlns:a16="http://schemas.microsoft.com/office/drawing/2014/main" id="{93769FB2-C8CF-E296-85F7-F8E64932B2D9}"/>
                  </a:ext>
                </a:extLst>
              </p:cNvPr>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0" name="Google Shape;13437;p48">
                <a:extLst>
                  <a:ext uri="{FF2B5EF4-FFF2-40B4-BE49-F238E27FC236}">
                    <a16:creationId xmlns:a16="http://schemas.microsoft.com/office/drawing/2014/main" id="{7D1D1B03-F43E-3873-9C0A-685AE588B396}"/>
                  </a:ext>
                </a:extLst>
              </p:cNvPr>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1" name="Google Shape;13438;p48">
                <a:extLst>
                  <a:ext uri="{FF2B5EF4-FFF2-40B4-BE49-F238E27FC236}">
                    <a16:creationId xmlns:a16="http://schemas.microsoft.com/office/drawing/2014/main" id="{D6D420FC-4A94-88CB-96C9-EA47EC58F23E}"/>
                  </a:ext>
                </a:extLst>
              </p:cNvPr>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2" name="Google Shape;13439;p48">
                <a:extLst>
                  <a:ext uri="{FF2B5EF4-FFF2-40B4-BE49-F238E27FC236}">
                    <a16:creationId xmlns:a16="http://schemas.microsoft.com/office/drawing/2014/main" id="{86DBA787-6660-8CD7-2CC3-6E2ACCB3A811}"/>
                  </a:ext>
                </a:extLst>
              </p:cNvPr>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3" name="Google Shape;13440;p48">
                <a:extLst>
                  <a:ext uri="{FF2B5EF4-FFF2-40B4-BE49-F238E27FC236}">
                    <a16:creationId xmlns:a16="http://schemas.microsoft.com/office/drawing/2014/main" id="{656AD4CB-7D43-F165-BD79-9B1D04B76AF9}"/>
                  </a:ext>
                </a:extLst>
              </p:cNvPr>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4" name="Google Shape;13441;p48">
                <a:extLst>
                  <a:ext uri="{FF2B5EF4-FFF2-40B4-BE49-F238E27FC236}">
                    <a16:creationId xmlns:a16="http://schemas.microsoft.com/office/drawing/2014/main" id="{E0E240A6-B38B-C567-3D2E-AC4F4B69CBE1}"/>
                  </a:ext>
                </a:extLst>
              </p:cNvPr>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5" name="Google Shape;13442;p48">
                <a:extLst>
                  <a:ext uri="{FF2B5EF4-FFF2-40B4-BE49-F238E27FC236}">
                    <a16:creationId xmlns:a16="http://schemas.microsoft.com/office/drawing/2014/main" id="{7192C47E-D5DF-62A2-0397-A1E4CE3D3E6D}"/>
                  </a:ext>
                </a:extLst>
              </p:cNvPr>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6" name="Google Shape;13443;p48">
                <a:extLst>
                  <a:ext uri="{FF2B5EF4-FFF2-40B4-BE49-F238E27FC236}">
                    <a16:creationId xmlns:a16="http://schemas.microsoft.com/office/drawing/2014/main" id="{A6BC7836-BDFA-1CE3-1ACA-1FCD4759F888}"/>
                  </a:ext>
                </a:extLst>
              </p:cNvPr>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7" name="Google Shape;13444;p48">
                <a:extLst>
                  <a:ext uri="{FF2B5EF4-FFF2-40B4-BE49-F238E27FC236}">
                    <a16:creationId xmlns:a16="http://schemas.microsoft.com/office/drawing/2014/main" id="{4A2EA4D9-35B5-9754-4AE9-B589A8268FB1}"/>
                  </a:ext>
                </a:extLst>
              </p:cNvPr>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8" name="Google Shape;13445;p48">
                <a:extLst>
                  <a:ext uri="{FF2B5EF4-FFF2-40B4-BE49-F238E27FC236}">
                    <a16:creationId xmlns:a16="http://schemas.microsoft.com/office/drawing/2014/main" id="{A1F8EF70-5FBB-F949-17F6-3D4EE17D6E4B}"/>
                  </a:ext>
                </a:extLst>
              </p:cNvPr>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9" name="Google Shape;13446;p48">
                <a:extLst>
                  <a:ext uri="{FF2B5EF4-FFF2-40B4-BE49-F238E27FC236}">
                    <a16:creationId xmlns:a16="http://schemas.microsoft.com/office/drawing/2014/main" id="{AEF8C992-665E-80C3-D533-3C0F7ABEC556}"/>
                  </a:ext>
                </a:extLst>
              </p:cNvPr>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0" name="Google Shape;13447;p48">
                <a:extLst>
                  <a:ext uri="{FF2B5EF4-FFF2-40B4-BE49-F238E27FC236}">
                    <a16:creationId xmlns:a16="http://schemas.microsoft.com/office/drawing/2014/main" id="{7E0341ED-1352-EC25-1CEB-6510EBD5048A}"/>
                  </a:ext>
                </a:extLst>
              </p:cNvPr>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1" name="Google Shape;13448;p48">
                <a:extLst>
                  <a:ext uri="{FF2B5EF4-FFF2-40B4-BE49-F238E27FC236}">
                    <a16:creationId xmlns:a16="http://schemas.microsoft.com/office/drawing/2014/main" id="{50D4AAA5-F2FC-B753-C5B6-5428955944CB}"/>
                  </a:ext>
                </a:extLst>
              </p:cNvPr>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2" name="Google Shape;13449;p48">
                <a:extLst>
                  <a:ext uri="{FF2B5EF4-FFF2-40B4-BE49-F238E27FC236}">
                    <a16:creationId xmlns:a16="http://schemas.microsoft.com/office/drawing/2014/main" id="{C056573A-0822-7D32-D631-D92A9877EB94}"/>
                  </a:ext>
                </a:extLst>
              </p:cNvPr>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3" name="Google Shape;13450;p48">
                <a:extLst>
                  <a:ext uri="{FF2B5EF4-FFF2-40B4-BE49-F238E27FC236}">
                    <a16:creationId xmlns:a16="http://schemas.microsoft.com/office/drawing/2014/main" id="{11CB9545-A306-69E2-85A9-98B378CDDD7D}"/>
                  </a:ext>
                </a:extLst>
              </p:cNvPr>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4" name="Google Shape;13451;p48">
                <a:extLst>
                  <a:ext uri="{FF2B5EF4-FFF2-40B4-BE49-F238E27FC236}">
                    <a16:creationId xmlns:a16="http://schemas.microsoft.com/office/drawing/2014/main" id="{43800350-4540-AB49-1351-6A9018254532}"/>
                  </a:ext>
                </a:extLst>
              </p:cNvPr>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5" name="Google Shape;13452;p48">
                <a:extLst>
                  <a:ext uri="{FF2B5EF4-FFF2-40B4-BE49-F238E27FC236}">
                    <a16:creationId xmlns:a16="http://schemas.microsoft.com/office/drawing/2014/main" id="{927FF4DF-9389-33A8-63EB-D585790BD224}"/>
                  </a:ext>
                </a:extLst>
              </p:cNvPr>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6" name="Google Shape;13453;p48">
                <a:extLst>
                  <a:ext uri="{FF2B5EF4-FFF2-40B4-BE49-F238E27FC236}">
                    <a16:creationId xmlns:a16="http://schemas.microsoft.com/office/drawing/2014/main" id="{EB1A345B-D9A0-E62C-8AB9-76D45F2DD0BF}"/>
                  </a:ext>
                </a:extLst>
              </p:cNvPr>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7" name="Google Shape;13454;p48">
                <a:extLst>
                  <a:ext uri="{FF2B5EF4-FFF2-40B4-BE49-F238E27FC236}">
                    <a16:creationId xmlns:a16="http://schemas.microsoft.com/office/drawing/2014/main" id="{A00853E1-F1F3-2CBD-36D2-88C2D9AFF180}"/>
                  </a:ext>
                </a:extLst>
              </p:cNvPr>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8" name="Google Shape;13455;p48">
                <a:extLst>
                  <a:ext uri="{FF2B5EF4-FFF2-40B4-BE49-F238E27FC236}">
                    <a16:creationId xmlns:a16="http://schemas.microsoft.com/office/drawing/2014/main" id="{95C0B694-BD85-49B3-3B2F-133D2D48F777}"/>
                  </a:ext>
                </a:extLst>
              </p:cNvPr>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9" name="Google Shape;13456;p48">
                <a:extLst>
                  <a:ext uri="{FF2B5EF4-FFF2-40B4-BE49-F238E27FC236}">
                    <a16:creationId xmlns:a16="http://schemas.microsoft.com/office/drawing/2014/main" id="{4617C346-6885-66EA-4182-C0AFA009FFA8}"/>
                  </a:ext>
                </a:extLst>
              </p:cNvPr>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0" name="Google Shape;13457;p48">
                <a:extLst>
                  <a:ext uri="{FF2B5EF4-FFF2-40B4-BE49-F238E27FC236}">
                    <a16:creationId xmlns:a16="http://schemas.microsoft.com/office/drawing/2014/main" id="{62A54CB9-FF53-B866-F0EC-E65EFD8D97A5}"/>
                  </a:ext>
                </a:extLst>
              </p:cNvPr>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1" name="Google Shape;13458;p48">
                <a:extLst>
                  <a:ext uri="{FF2B5EF4-FFF2-40B4-BE49-F238E27FC236}">
                    <a16:creationId xmlns:a16="http://schemas.microsoft.com/office/drawing/2014/main" id="{541BEEF0-2FA4-178E-9E3E-7D6B8568A9A7}"/>
                  </a:ext>
                </a:extLst>
              </p:cNvPr>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2" name="Google Shape;13459;p48">
                <a:extLst>
                  <a:ext uri="{FF2B5EF4-FFF2-40B4-BE49-F238E27FC236}">
                    <a16:creationId xmlns:a16="http://schemas.microsoft.com/office/drawing/2014/main" id="{E250DB36-5840-8937-EEED-775FB1408832}"/>
                  </a:ext>
                </a:extLst>
              </p:cNvPr>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3" name="Google Shape;13460;p48">
                <a:extLst>
                  <a:ext uri="{FF2B5EF4-FFF2-40B4-BE49-F238E27FC236}">
                    <a16:creationId xmlns:a16="http://schemas.microsoft.com/office/drawing/2014/main" id="{04CCA6DD-E870-273B-F6EB-1FB135CCFE81}"/>
                  </a:ext>
                </a:extLst>
              </p:cNvPr>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4" name="Google Shape;13461;p48">
                <a:extLst>
                  <a:ext uri="{FF2B5EF4-FFF2-40B4-BE49-F238E27FC236}">
                    <a16:creationId xmlns:a16="http://schemas.microsoft.com/office/drawing/2014/main" id="{F44DC1D5-9544-7239-7A89-261D7480A8CE}"/>
                  </a:ext>
                </a:extLst>
              </p:cNvPr>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5" name="Google Shape;13462;p48">
                <a:extLst>
                  <a:ext uri="{FF2B5EF4-FFF2-40B4-BE49-F238E27FC236}">
                    <a16:creationId xmlns:a16="http://schemas.microsoft.com/office/drawing/2014/main" id="{B41AED8C-4070-E1E8-7B54-035F302E2278}"/>
                  </a:ext>
                </a:extLst>
              </p:cNvPr>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6" name="Google Shape;13463;p48">
                <a:extLst>
                  <a:ext uri="{FF2B5EF4-FFF2-40B4-BE49-F238E27FC236}">
                    <a16:creationId xmlns:a16="http://schemas.microsoft.com/office/drawing/2014/main" id="{2CFA22B2-DB01-C111-ED26-77C51A326ECF}"/>
                  </a:ext>
                </a:extLst>
              </p:cNvPr>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7" name="Google Shape;13464;p48">
                <a:extLst>
                  <a:ext uri="{FF2B5EF4-FFF2-40B4-BE49-F238E27FC236}">
                    <a16:creationId xmlns:a16="http://schemas.microsoft.com/office/drawing/2014/main" id="{1EBBF45F-E553-0FBF-1C04-90BE39697F67}"/>
                  </a:ext>
                </a:extLst>
              </p:cNvPr>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8" name="Google Shape;13465;p48">
                <a:extLst>
                  <a:ext uri="{FF2B5EF4-FFF2-40B4-BE49-F238E27FC236}">
                    <a16:creationId xmlns:a16="http://schemas.microsoft.com/office/drawing/2014/main" id="{50E2E97C-1609-C3C2-ADB4-088AD2569C4D}"/>
                  </a:ext>
                </a:extLst>
              </p:cNvPr>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9" name="Google Shape;13466;p48">
                <a:extLst>
                  <a:ext uri="{FF2B5EF4-FFF2-40B4-BE49-F238E27FC236}">
                    <a16:creationId xmlns:a16="http://schemas.microsoft.com/office/drawing/2014/main" id="{247F6157-DDF1-1000-59E9-77B3580BECEB}"/>
                  </a:ext>
                </a:extLst>
              </p:cNvPr>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0" name="Google Shape;13467;p48">
                <a:extLst>
                  <a:ext uri="{FF2B5EF4-FFF2-40B4-BE49-F238E27FC236}">
                    <a16:creationId xmlns:a16="http://schemas.microsoft.com/office/drawing/2014/main" id="{1BA370BB-3F44-C41A-091C-1FB8A7F720E0}"/>
                  </a:ext>
                </a:extLst>
              </p:cNvPr>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1" name="Google Shape;13468;p48">
                <a:extLst>
                  <a:ext uri="{FF2B5EF4-FFF2-40B4-BE49-F238E27FC236}">
                    <a16:creationId xmlns:a16="http://schemas.microsoft.com/office/drawing/2014/main" id="{7331B7C3-DA94-A8BB-FE3B-BD0336667FB7}"/>
                  </a:ext>
                </a:extLst>
              </p:cNvPr>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2" name="Google Shape;13469;p48">
                <a:extLst>
                  <a:ext uri="{FF2B5EF4-FFF2-40B4-BE49-F238E27FC236}">
                    <a16:creationId xmlns:a16="http://schemas.microsoft.com/office/drawing/2014/main" id="{082A9013-38FC-54F6-9D90-587CC998CD45}"/>
                  </a:ext>
                </a:extLst>
              </p:cNvPr>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3" name="Google Shape;13470;p48">
                <a:extLst>
                  <a:ext uri="{FF2B5EF4-FFF2-40B4-BE49-F238E27FC236}">
                    <a16:creationId xmlns:a16="http://schemas.microsoft.com/office/drawing/2014/main" id="{782C9156-BEA1-9EF7-E319-9ACF2F774F23}"/>
                  </a:ext>
                </a:extLst>
              </p:cNvPr>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4" name="Google Shape;13471;p48">
                <a:extLst>
                  <a:ext uri="{FF2B5EF4-FFF2-40B4-BE49-F238E27FC236}">
                    <a16:creationId xmlns:a16="http://schemas.microsoft.com/office/drawing/2014/main" id="{B50EF2D5-AD2C-4975-6179-D449B2A55F78}"/>
                  </a:ext>
                </a:extLst>
              </p:cNvPr>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5" name="Google Shape;13472;p48">
                <a:extLst>
                  <a:ext uri="{FF2B5EF4-FFF2-40B4-BE49-F238E27FC236}">
                    <a16:creationId xmlns:a16="http://schemas.microsoft.com/office/drawing/2014/main" id="{E66E2B9C-4CFE-CC7C-D5EB-22E26E10C11F}"/>
                  </a:ext>
                </a:extLst>
              </p:cNvPr>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6" name="Google Shape;13473;p48">
                <a:extLst>
                  <a:ext uri="{FF2B5EF4-FFF2-40B4-BE49-F238E27FC236}">
                    <a16:creationId xmlns:a16="http://schemas.microsoft.com/office/drawing/2014/main" id="{65FCF847-98E9-CD2F-E693-F77C1723A137}"/>
                  </a:ext>
                </a:extLst>
              </p:cNvPr>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7" name="Google Shape;13474;p48">
                <a:extLst>
                  <a:ext uri="{FF2B5EF4-FFF2-40B4-BE49-F238E27FC236}">
                    <a16:creationId xmlns:a16="http://schemas.microsoft.com/office/drawing/2014/main" id="{156D3924-556F-E691-69D0-FD2CE997C00F}"/>
                  </a:ext>
                </a:extLst>
              </p:cNvPr>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8" name="Google Shape;13475;p48">
                <a:extLst>
                  <a:ext uri="{FF2B5EF4-FFF2-40B4-BE49-F238E27FC236}">
                    <a16:creationId xmlns:a16="http://schemas.microsoft.com/office/drawing/2014/main" id="{7682B1EB-B89C-364B-CD2F-946081A8A464}"/>
                  </a:ext>
                </a:extLst>
              </p:cNvPr>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9" name="Google Shape;13476;p48">
                <a:extLst>
                  <a:ext uri="{FF2B5EF4-FFF2-40B4-BE49-F238E27FC236}">
                    <a16:creationId xmlns:a16="http://schemas.microsoft.com/office/drawing/2014/main" id="{9D7A5AAF-9DC1-FC71-4316-7AF30CB77C5D}"/>
                  </a:ext>
                </a:extLst>
              </p:cNvPr>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0" name="Google Shape;13477;p48">
                <a:extLst>
                  <a:ext uri="{FF2B5EF4-FFF2-40B4-BE49-F238E27FC236}">
                    <a16:creationId xmlns:a16="http://schemas.microsoft.com/office/drawing/2014/main" id="{6884D276-3B34-B7B0-F339-E1E0226D1B0B}"/>
                  </a:ext>
                </a:extLst>
              </p:cNvPr>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1" name="Google Shape;13478;p48">
                <a:extLst>
                  <a:ext uri="{FF2B5EF4-FFF2-40B4-BE49-F238E27FC236}">
                    <a16:creationId xmlns:a16="http://schemas.microsoft.com/office/drawing/2014/main" id="{1D12DF57-4D32-E88B-689D-F746626DD091}"/>
                  </a:ext>
                </a:extLst>
              </p:cNvPr>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2" name="Google Shape;13479;p48">
                <a:extLst>
                  <a:ext uri="{FF2B5EF4-FFF2-40B4-BE49-F238E27FC236}">
                    <a16:creationId xmlns:a16="http://schemas.microsoft.com/office/drawing/2014/main" id="{E0CC0A2D-C4A3-696C-FD93-C85351C1CDF7}"/>
                  </a:ext>
                </a:extLst>
              </p:cNvPr>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3" name="Google Shape;13480;p48">
                <a:extLst>
                  <a:ext uri="{FF2B5EF4-FFF2-40B4-BE49-F238E27FC236}">
                    <a16:creationId xmlns:a16="http://schemas.microsoft.com/office/drawing/2014/main" id="{43F9899C-9DC8-6721-B60D-B405E6A0DABF}"/>
                  </a:ext>
                </a:extLst>
              </p:cNvPr>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4" name="Google Shape;13481;p48">
                <a:extLst>
                  <a:ext uri="{FF2B5EF4-FFF2-40B4-BE49-F238E27FC236}">
                    <a16:creationId xmlns:a16="http://schemas.microsoft.com/office/drawing/2014/main" id="{8A6BAA59-C7AC-35CD-9811-BF292BF2F925}"/>
                  </a:ext>
                </a:extLst>
              </p:cNvPr>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5" name="Google Shape;13482;p48">
                <a:extLst>
                  <a:ext uri="{FF2B5EF4-FFF2-40B4-BE49-F238E27FC236}">
                    <a16:creationId xmlns:a16="http://schemas.microsoft.com/office/drawing/2014/main" id="{6CEA56C4-F841-DF2F-AEE1-432498F3C67F}"/>
                  </a:ext>
                </a:extLst>
              </p:cNvPr>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6" name="Google Shape;13483;p48">
                <a:extLst>
                  <a:ext uri="{FF2B5EF4-FFF2-40B4-BE49-F238E27FC236}">
                    <a16:creationId xmlns:a16="http://schemas.microsoft.com/office/drawing/2014/main" id="{BBA6F250-5101-D9B4-3E9D-C924E22CDFDC}"/>
                  </a:ext>
                </a:extLst>
              </p:cNvPr>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7" name="Google Shape;13484;p48">
                <a:extLst>
                  <a:ext uri="{FF2B5EF4-FFF2-40B4-BE49-F238E27FC236}">
                    <a16:creationId xmlns:a16="http://schemas.microsoft.com/office/drawing/2014/main" id="{92883C6F-FAC2-2658-9948-CCA43092165E}"/>
                  </a:ext>
                </a:extLst>
              </p:cNvPr>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8" name="Google Shape;13485;p48">
                <a:extLst>
                  <a:ext uri="{FF2B5EF4-FFF2-40B4-BE49-F238E27FC236}">
                    <a16:creationId xmlns:a16="http://schemas.microsoft.com/office/drawing/2014/main" id="{49852AE3-F898-304F-F357-B0734A625B0C}"/>
                  </a:ext>
                </a:extLst>
              </p:cNvPr>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9" name="Google Shape;13486;p48">
                <a:extLst>
                  <a:ext uri="{FF2B5EF4-FFF2-40B4-BE49-F238E27FC236}">
                    <a16:creationId xmlns:a16="http://schemas.microsoft.com/office/drawing/2014/main" id="{FFF9F12B-4A2B-D2C6-C249-8A15DCC689EA}"/>
                  </a:ext>
                </a:extLst>
              </p:cNvPr>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0" name="Google Shape;13487;p48">
                <a:extLst>
                  <a:ext uri="{FF2B5EF4-FFF2-40B4-BE49-F238E27FC236}">
                    <a16:creationId xmlns:a16="http://schemas.microsoft.com/office/drawing/2014/main" id="{9DC71BAF-6E23-7C4F-E4ED-980BAB85FB97}"/>
                  </a:ext>
                </a:extLst>
              </p:cNvPr>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1" name="Google Shape;13488;p48">
                <a:extLst>
                  <a:ext uri="{FF2B5EF4-FFF2-40B4-BE49-F238E27FC236}">
                    <a16:creationId xmlns:a16="http://schemas.microsoft.com/office/drawing/2014/main" id="{48896DCF-6B4B-0EE2-5FD2-DED4917242A8}"/>
                  </a:ext>
                </a:extLst>
              </p:cNvPr>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2" name="Google Shape;13489;p48">
                <a:extLst>
                  <a:ext uri="{FF2B5EF4-FFF2-40B4-BE49-F238E27FC236}">
                    <a16:creationId xmlns:a16="http://schemas.microsoft.com/office/drawing/2014/main" id="{D3FED41B-6296-45B0-A931-403ED4FA84F5}"/>
                  </a:ext>
                </a:extLst>
              </p:cNvPr>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3" name="Google Shape;13490;p48">
                <a:extLst>
                  <a:ext uri="{FF2B5EF4-FFF2-40B4-BE49-F238E27FC236}">
                    <a16:creationId xmlns:a16="http://schemas.microsoft.com/office/drawing/2014/main" id="{2BFF99CB-ACE4-0655-4154-6275AE1EB758}"/>
                  </a:ext>
                </a:extLst>
              </p:cNvPr>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4" name="Google Shape;13491;p48">
                <a:extLst>
                  <a:ext uri="{FF2B5EF4-FFF2-40B4-BE49-F238E27FC236}">
                    <a16:creationId xmlns:a16="http://schemas.microsoft.com/office/drawing/2014/main" id="{52711343-46E0-A965-4FA6-413AD5290D7A}"/>
                  </a:ext>
                </a:extLst>
              </p:cNvPr>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5" name="Google Shape;13492;p48">
                <a:extLst>
                  <a:ext uri="{FF2B5EF4-FFF2-40B4-BE49-F238E27FC236}">
                    <a16:creationId xmlns:a16="http://schemas.microsoft.com/office/drawing/2014/main" id="{C85D2AF8-4C07-E7E1-1DBA-A2228A348468}"/>
                  </a:ext>
                </a:extLst>
              </p:cNvPr>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6" name="Google Shape;13493;p48">
                <a:extLst>
                  <a:ext uri="{FF2B5EF4-FFF2-40B4-BE49-F238E27FC236}">
                    <a16:creationId xmlns:a16="http://schemas.microsoft.com/office/drawing/2014/main" id="{4BFC0CE6-1DB0-14DA-27E4-E2D0A98536EB}"/>
                  </a:ext>
                </a:extLst>
              </p:cNvPr>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7" name="Google Shape;13494;p48">
                <a:extLst>
                  <a:ext uri="{FF2B5EF4-FFF2-40B4-BE49-F238E27FC236}">
                    <a16:creationId xmlns:a16="http://schemas.microsoft.com/office/drawing/2014/main" id="{734ED2F4-D071-5D19-AFC4-1149B42542E4}"/>
                  </a:ext>
                </a:extLst>
              </p:cNvPr>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8" name="Google Shape;13495;p48">
                <a:extLst>
                  <a:ext uri="{FF2B5EF4-FFF2-40B4-BE49-F238E27FC236}">
                    <a16:creationId xmlns:a16="http://schemas.microsoft.com/office/drawing/2014/main" id="{7E37CF0C-D9CB-C558-7028-54FB11AB3B6D}"/>
                  </a:ext>
                </a:extLst>
              </p:cNvPr>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9" name="Google Shape;13496;p48">
                <a:extLst>
                  <a:ext uri="{FF2B5EF4-FFF2-40B4-BE49-F238E27FC236}">
                    <a16:creationId xmlns:a16="http://schemas.microsoft.com/office/drawing/2014/main" id="{BB4D6924-C721-8CBB-7293-AE483609BB32}"/>
                  </a:ext>
                </a:extLst>
              </p:cNvPr>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0" name="Google Shape;13497;p48">
                <a:extLst>
                  <a:ext uri="{FF2B5EF4-FFF2-40B4-BE49-F238E27FC236}">
                    <a16:creationId xmlns:a16="http://schemas.microsoft.com/office/drawing/2014/main" id="{5FFA281C-7CE4-DEEB-FDBB-45A3B1F8A4CF}"/>
                  </a:ext>
                </a:extLst>
              </p:cNvPr>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1" name="Google Shape;13498;p48">
                <a:extLst>
                  <a:ext uri="{FF2B5EF4-FFF2-40B4-BE49-F238E27FC236}">
                    <a16:creationId xmlns:a16="http://schemas.microsoft.com/office/drawing/2014/main" id="{7157DBB0-D03C-D8E8-D376-2D5B4A25EDD3}"/>
                  </a:ext>
                </a:extLst>
              </p:cNvPr>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2" name="Google Shape;13499;p48">
                <a:extLst>
                  <a:ext uri="{FF2B5EF4-FFF2-40B4-BE49-F238E27FC236}">
                    <a16:creationId xmlns:a16="http://schemas.microsoft.com/office/drawing/2014/main" id="{B75F6831-6269-15FD-36CD-299199FB6ECF}"/>
                  </a:ext>
                </a:extLst>
              </p:cNvPr>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3" name="Google Shape;13500;p48">
                <a:extLst>
                  <a:ext uri="{FF2B5EF4-FFF2-40B4-BE49-F238E27FC236}">
                    <a16:creationId xmlns:a16="http://schemas.microsoft.com/office/drawing/2014/main" id="{DB06F059-4F48-EEEE-4B4A-0AF4165F0B5C}"/>
                  </a:ext>
                </a:extLst>
              </p:cNvPr>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4" name="Google Shape;13501;p48">
                <a:extLst>
                  <a:ext uri="{FF2B5EF4-FFF2-40B4-BE49-F238E27FC236}">
                    <a16:creationId xmlns:a16="http://schemas.microsoft.com/office/drawing/2014/main" id="{7B56CC0C-97C5-E65A-0427-3BEA58EEE1F3}"/>
                  </a:ext>
                </a:extLst>
              </p:cNvPr>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5" name="Google Shape;13502;p48">
                <a:extLst>
                  <a:ext uri="{FF2B5EF4-FFF2-40B4-BE49-F238E27FC236}">
                    <a16:creationId xmlns:a16="http://schemas.microsoft.com/office/drawing/2014/main" id="{FEF2E933-86FB-AFB0-7643-84095B1C64C6}"/>
                  </a:ext>
                </a:extLst>
              </p:cNvPr>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6" name="Google Shape;13503;p48">
                <a:extLst>
                  <a:ext uri="{FF2B5EF4-FFF2-40B4-BE49-F238E27FC236}">
                    <a16:creationId xmlns:a16="http://schemas.microsoft.com/office/drawing/2014/main" id="{31841E4D-64C5-8CA9-89C6-1E2DD62A4DBA}"/>
                  </a:ext>
                </a:extLst>
              </p:cNvPr>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7" name="Google Shape;13504;p48">
                <a:extLst>
                  <a:ext uri="{FF2B5EF4-FFF2-40B4-BE49-F238E27FC236}">
                    <a16:creationId xmlns:a16="http://schemas.microsoft.com/office/drawing/2014/main" id="{3BF76993-A8E1-8906-F4EC-3C17019873A9}"/>
                  </a:ext>
                </a:extLst>
              </p:cNvPr>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8" name="Google Shape;13505;p48">
                <a:extLst>
                  <a:ext uri="{FF2B5EF4-FFF2-40B4-BE49-F238E27FC236}">
                    <a16:creationId xmlns:a16="http://schemas.microsoft.com/office/drawing/2014/main" id="{19B5A33A-E262-224B-47D3-F6A897CD7C09}"/>
                  </a:ext>
                </a:extLst>
              </p:cNvPr>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9" name="Google Shape;13506;p48">
                <a:extLst>
                  <a:ext uri="{FF2B5EF4-FFF2-40B4-BE49-F238E27FC236}">
                    <a16:creationId xmlns:a16="http://schemas.microsoft.com/office/drawing/2014/main" id="{281E8935-27B1-2B6B-BD7B-0643A857E422}"/>
                  </a:ext>
                </a:extLst>
              </p:cNvPr>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0" name="Google Shape;13507;p48">
                <a:extLst>
                  <a:ext uri="{FF2B5EF4-FFF2-40B4-BE49-F238E27FC236}">
                    <a16:creationId xmlns:a16="http://schemas.microsoft.com/office/drawing/2014/main" id="{53C22782-A543-EB72-3577-21354E6F530C}"/>
                  </a:ext>
                </a:extLst>
              </p:cNvPr>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1" name="Google Shape;13508;p48">
                <a:extLst>
                  <a:ext uri="{FF2B5EF4-FFF2-40B4-BE49-F238E27FC236}">
                    <a16:creationId xmlns:a16="http://schemas.microsoft.com/office/drawing/2014/main" id="{497A90F3-FD0E-71C1-5B5C-AD8C3EB0E7EB}"/>
                  </a:ext>
                </a:extLst>
              </p:cNvPr>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2" name="Google Shape;13509;p48">
                <a:extLst>
                  <a:ext uri="{FF2B5EF4-FFF2-40B4-BE49-F238E27FC236}">
                    <a16:creationId xmlns:a16="http://schemas.microsoft.com/office/drawing/2014/main" id="{37E73BAB-EE16-5B88-2A1F-A57B6BAFA69E}"/>
                  </a:ext>
                </a:extLst>
              </p:cNvPr>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3" name="Google Shape;13510;p48">
                <a:extLst>
                  <a:ext uri="{FF2B5EF4-FFF2-40B4-BE49-F238E27FC236}">
                    <a16:creationId xmlns:a16="http://schemas.microsoft.com/office/drawing/2014/main" id="{01FFCF19-097E-4411-512F-3FED0CB3C8B7}"/>
                  </a:ext>
                </a:extLst>
              </p:cNvPr>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4" name="Google Shape;13511;p48">
                <a:extLst>
                  <a:ext uri="{FF2B5EF4-FFF2-40B4-BE49-F238E27FC236}">
                    <a16:creationId xmlns:a16="http://schemas.microsoft.com/office/drawing/2014/main" id="{BA3A418F-367A-8541-28EF-0C5801CCEA94}"/>
                  </a:ext>
                </a:extLst>
              </p:cNvPr>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5" name="Google Shape;13512;p48">
                <a:extLst>
                  <a:ext uri="{FF2B5EF4-FFF2-40B4-BE49-F238E27FC236}">
                    <a16:creationId xmlns:a16="http://schemas.microsoft.com/office/drawing/2014/main" id="{E6E5FB61-0B1B-1C43-12C3-322286120595}"/>
                  </a:ext>
                </a:extLst>
              </p:cNvPr>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6" name="Google Shape;13513;p48">
                <a:extLst>
                  <a:ext uri="{FF2B5EF4-FFF2-40B4-BE49-F238E27FC236}">
                    <a16:creationId xmlns:a16="http://schemas.microsoft.com/office/drawing/2014/main" id="{3F051FEF-E454-4557-E92B-40752DFFC71D}"/>
                  </a:ext>
                </a:extLst>
              </p:cNvPr>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7" name="Google Shape;13514;p48">
                <a:extLst>
                  <a:ext uri="{FF2B5EF4-FFF2-40B4-BE49-F238E27FC236}">
                    <a16:creationId xmlns:a16="http://schemas.microsoft.com/office/drawing/2014/main" id="{03714068-224D-583C-F875-D64755BF1C59}"/>
                  </a:ext>
                </a:extLst>
              </p:cNvPr>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8" name="Google Shape;13515;p48">
                <a:extLst>
                  <a:ext uri="{FF2B5EF4-FFF2-40B4-BE49-F238E27FC236}">
                    <a16:creationId xmlns:a16="http://schemas.microsoft.com/office/drawing/2014/main" id="{4D7EAD79-DE5A-759A-9EB4-C0462450E0EF}"/>
                  </a:ext>
                </a:extLst>
              </p:cNvPr>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9" name="Google Shape;13516;p48">
                <a:extLst>
                  <a:ext uri="{FF2B5EF4-FFF2-40B4-BE49-F238E27FC236}">
                    <a16:creationId xmlns:a16="http://schemas.microsoft.com/office/drawing/2014/main" id="{195213F5-DB66-01A4-A8E3-4087B7E9BFFC}"/>
                  </a:ext>
                </a:extLst>
              </p:cNvPr>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0" name="Google Shape;13517;p48">
                <a:extLst>
                  <a:ext uri="{FF2B5EF4-FFF2-40B4-BE49-F238E27FC236}">
                    <a16:creationId xmlns:a16="http://schemas.microsoft.com/office/drawing/2014/main" id="{2AB79B8A-128E-A2A5-AEAD-27D5FF3262FF}"/>
                  </a:ext>
                </a:extLst>
              </p:cNvPr>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1" name="Google Shape;13518;p48">
                <a:extLst>
                  <a:ext uri="{FF2B5EF4-FFF2-40B4-BE49-F238E27FC236}">
                    <a16:creationId xmlns:a16="http://schemas.microsoft.com/office/drawing/2014/main" id="{DD253EF2-651A-241C-1A0E-4E70919A3A30}"/>
                  </a:ext>
                </a:extLst>
              </p:cNvPr>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2" name="Google Shape;13519;p48">
                <a:extLst>
                  <a:ext uri="{FF2B5EF4-FFF2-40B4-BE49-F238E27FC236}">
                    <a16:creationId xmlns:a16="http://schemas.microsoft.com/office/drawing/2014/main" id="{C25C7CAF-8C6F-E9DF-EBA5-8347934902FD}"/>
                  </a:ext>
                </a:extLst>
              </p:cNvPr>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3" name="Google Shape;13520;p48">
                <a:extLst>
                  <a:ext uri="{FF2B5EF4-FFF2-40B4-BE49-F238E27FC236}">
                    <a16:creationId xmlns:a16="http://schemas.microsoft.com/office/drawing/2014/main" id="{6368DB3E-94B4-DB3D-AE87-3945FC4678D6}"/>
                  </a:ext>
                </a:extLst>
              </p:cNvPr>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4" name="Google Shape;13521;p48">
                <a:extLst>
                  <a:ext uri="{FF2B5EF4-FFF2-40B4-BE49-F238E27FC236}">
                    <a16:creationId xmlns:a16="http://schemas.microsoft.com/office/drawing/2014/main" id="{D3BDA363-B1AE-CF87-1BB4-29F5226D9AA7}"/>
                  </a:ext>
                </a:extLst>
              </p:cNvPr>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5" name="Google Shape;13522;p48">
                <a:extLst>
                  <a:ext uri="{FF2B5EF4-FFF2-40B4-BE49-F238E27FC236}">
                    <a16:creationId xmlns:a16="http://schemas.microsoft.com/office/drawing/2014/main" id="{4C342A94-FA05-206E-5586-1544EAB86323}"/>
                  </a:ext>
                </a:extLst>
              </p:cNvPr>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6" name="Google Shape;13523;p48">
                <a:extLst>
                  <a:ext uri="{FF2B5EF4-FFF2-40B4-BE49-F238E27FC236}">
                    <a16:creationId xmlns:a16="http://schemas.microsoft.com/office/drawing/2014/main" id="{8BC8F269-E746-A770-2889-EF5C73F26486}"/>
                  </a:ext>
                </a:extLst>
              </p:cNvPr>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7" name="Google Shape;13524;p48">
                <a:extLst>
                  <a:ext uri="{FF2B5EF4-FFF2-40B4-BE49-F238E27FC236}">
                    <a16:creationId xmlns:a16="http://schemas.microsoft.com/office/drawing/2014/main" id="{C4BBA1AD-8C7E-9CAC-4E0D-7483015DEE39}"/>
                  </a:ext>
                </a:extLst>
              </p:cNvPr>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8" name="Google Shape;13525;p48">
                <a:extLst>
                  <a:ext uri="{FF2B5EF4-FFF2-40B4-BE49-F238E27FC236}">
                    <a16:creationId xmlns:a16="http://schemas.microsoft.com/office/drawing/2014/main" id="{AC8C56D7-48CA-034F-B748-E13CB387A52B}"/>
                  </a:ext>
                </a:extLst>
              </p:cNvPr>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9" name="Google Shape;13526;p48">
                <a:extLst>
                  <a:ext uri="{FF2B5EF4-FFF2-40B4-BE49-F238E27FC236}">
                    <a16:creationId xmlns:a16="http://schemas.microsoft.com/office/drawing/2014/main" id="{50159FC2-7CD7-EC79-1E0A-8855E3663FB7}"/>
                  </a:ext>
                </a:extLst>
              </p:cNvPr>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0" name="Google Shape;13527;p48">
                <a:extLst>
                  <a:ext uri="{FF2B5EF4-FFF2-40B4-BE49-F238E27FC236}">
                    <a16:creationId xmlns:a16="http://schemas.microsoft.com/office/drawing/2014/main" id="{12BE2B6F-53FA-83C4-75EE-EED955E0B604}"/>
                  </a:ext>
                </a:extLst>
              </p:cNvPr>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1" name="Google Shape;13528;p48">
                <a:extLst>
                  <a:ext uri="{FF2B5EF4-FFF2-40B4-BE49-F238E27FC236}">
                    <a16:creationId xmlns:a16="http://schemas.microsoft.com/office/drawing/2014/main" id="{412AF937-39FC-E229-1081-832469164941}"/>
                  </a:ext>
                </a:extLst>
              </p:cNvPr>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2" name="Google Shape;13529;p48">
                <a:extLst>
                  <a:ext uri="{FF2B5EF4-FFF2-40B4-BE49-F238E27FC236}">
                    <a16:creationId xmlns:a16="http://schemas.microsoft.com/office/drawing/2014/main" id="{85075D4A-F91A-5123-4E2B-9ED54D762BC8}"/>
                  </a:ext>
                </a:extLst>
              </p:cNvPr>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3" name="Google Shape;13530;p48">
                <a:extLst>
                  <a:ext uri="{FF2B5EF4-FFF2-40B4-BE49-F238E27FC236}">
                    <a16:creationId xmlns:a16="http://schemas.microsoft.com/office/drawing/2014/main" id="{6666A846-77EF-F944-CEC8-F49D65C48959}"/>
                  </a:ext>
                </a:extLst>
              </p:cNvPr>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4" name="Google Shape;13531;p48">
                <a:extLst>
                  <a:ext uri="{FF2B5EF4-FFF2-40B4-BE49-F238E27FC236}">
                    <a16:creationId xmlns:a16="http://schemas.microsoft.com/office/drawing/2014/main" id="{E2D5A0D7-0EC2-8D27-D186-4C78C023FDB9}"/>
                  </a:ext>
                </a:extLst>
              </p:cNvPr>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5" name="Google Shape;13532;p48">
                <a:extLst>
                  <a:ext uri="{FF2B5EF4-FFF2-40B4-BE49-F238E27FC236}">
                    <a16:creationId xmlns:a16="http://schemas.microsoft.com/office/drawing/2014/main" id="{429AABDD-D8E2-C9B3-7E26-CF06C550DD08}"/>
                  </a:ext>
                </a:extLst>
              </p:cNvPr>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6" name="Google Shape;13533;p48">
                <a:extLst>
                  <a:ext uri="{FF2B5EF4-FFF2-40B4-BE49-F238E27FC236}">
                    <a16:creationId xmlns:a16="http://schemas.microsoft.com/office/drawing/2014/main" id="{1EA7BC02-6949-5073-EE2D-511001B597D0}"/>
                  </a:ext>
                </a:extLst>
              </p:cNvPr>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7" name="Google Shape;13534;p48">
                <a:extLst>
                  <a:ext uri="{FF2B5EF4-FFF2-40B4-BE49-F238E27FC236}">
                    <a16:creationId xmlns:a16="http://schemas.microsoft.com/office/drawing/2014/main" id="{DE56704A-1AAB-A7F5-8361-D54DB5C1A1AC}"/>
                  </a:ext>
                </a:extLst>
              </p:cNvPr>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8" name="Google Shape;13535;p48">
                <a:extLst>
                  <a:ext uri="{FF2B5EF4-FFF2-40B4-BE49-F238E27FC236}">
                    <a16:creationId xmlns:a16="http://schemas.microsoft.com/office/drawing/2014/main" id="{BB0A7B68-D14C-5BBC-9658-ADB224C54424}"/>
                  </a:ext>
                </a:extLst>
              </p:cNvPr>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9" name="Google Shape;13536;p48">
                <a:extLst>
                  <a:ext uri="{FF2B5EF4-FFF2-40B4-BE49-F238E27FC236}">
                    <a16:creationId xmlns:a16="http://schemas.microsoft.com/office/drawing/2014/main" id="{B2F27DB6-21F1-24B9-B4A4-3BA1E2709567}"/>
                  </a:ext>
                </a:extLst>
              </p:cNvPr>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0" name="Google Shape;13537;p48">
                <a:extLst>
                  <a:ext uri="{FF2B5EF4-FFF2-40B4-BE49-F238E27FC236}">
                    <a16:creationId xmlns:a16="http://schemas.microsoft.com/office/drawing/2014/main" id="{F28172D7-8234-D1CD-F9CB-EE74A884F8A8}"/>
                  </a:ext>
                </a:extLst>
              </p:cNvPr>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1" name="Google Shape;13538;p48">
                <a:extLst>
                  <a:ext uri="{FF2B5EF4-FFF2-40B4-BE49-F238E27FC236}">
                    <a16:creationId xmlns:a16="http://schemas.microsoft.com/office/drawing/2014/main" id="{2863501F-00E8-1251-41E9-5DDC1A48328B}"/>
                  </a:ext>
                </a:extLst>
              </p:cNvPr>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2" name="Google Shape;13539;p48">
                <a:extLst>
                  <a:ext uri="{FF2B5EF4-FFF2-40B4-BE49-F238E27FC236}">
                    <a16:creationId xmlns:a16="http://schemas.microsoft.com/office/drawing/2014/main" id="{1D81751E-F748-84A9-1BDD-EF59204AF8E6}"/>
                  </a:ext>
                </a:extLst>
              </p:cNvPr>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3" name="Google Shape;13540;p48">
                <a:extLst>
                  <a:ext uri="{FF2B5EF4-FFF2-40B4-BE49-F238E27FC236}">
                    <a16:creationId xmlns:a16="http://schemas.microsoft.com/office/drawing/2014/main" id="{312D2E14-1CEE-25DB-C045-39E5434C468E}"/>
                  </a:ext>
                </a:extLst>
              </p:cNvPr>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4" name="Google Shape;13541;p48">
                <a:extLst>
                  <a:ext uri="{FF2B5EF4-FFF2-40B4-BE49-F238E27FC236}">
                    <a16:creationId xmlns:a16="http://schemas.microsoft.com/office/drawing/2014/main" id="{69075FEC-CE43-EE08-103D-A267473336C3}"/>
                  </a:ext>
                </a:extLst>
              </p:cNvPr>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5" name="Google Shape;13542;p48">
                <a:extLst>
                  <a:ext uri="{FF2B5EF4-FFF2-40B4-BE49-F238E27FC236}">
                    <a16:creationId xmlns:a16="http://schemas.microsoft.com/office/drawing/2014/main" id="{D84C4F38-8CD1-FEE8-B7A9-61A0947D42BD}"/>
                  </a:ext>
                </a:extLst>
              </p:cNvPr>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6" name="Google Shape;13543;p48">
                <a:extLst>
                  <a:ext uri="{FF2B5EF4-FFF2-40B4-BE49-F238E27FC236}">
                    <a16:creationId xmlns:a16="http://schemas.microsoft.com/office/drawing/2014/main" id="{8EFC3F72-C055-0CE2-1550-5181A5EB9D02}"/>
                  </a:ext>
                </a:extLst>
              </p:cNvPr>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7" name="Google Shape;13544;p48">
                <a:extLst>
                  <a:ext uri="{FF2B5EF4-FFF2-40B4-BE49-F238E27FC236}">
                    <a16:creationId xmlns:a16="http://schemas.microsoft.com/office/drawing/2014/main" id="{7BDF1EBC-5355-10F6-F388-B96367D722DB}"/>
                  </a:ext>
                </a:extLst>
              </p:cNvPr>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8" name="Google Shape;13545;p48">
                <a:extLst>
                  <a:ext uri="{FF2B5EF4-FFF2-40B4-BE49-F238E27FC236}">
                    <a16:creationId xmlns:a16="http://schemas.microsoft.com/office/drawing/2014/main" id="{EE16E070-7893-7081-322C-6333F27EA689}"/>
                  </a:ext>
                </a:extLst>
              </p:cNvPr>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9" name="Google Shape;13546;p48">
                <a:extLst>
                  <a:ext uri="{FF2B5EF4-FFF2-40B4-BE49-F238E27FC236}">
                    <a16:creationId xmlns:a16="http://schemas.microsoft.com/office/drawing/2014/main" id="{7D460E7D-2286-0241-AC9F-09943598C05D}"/>
                  </a:ext>
                </a:extLst>
              </p:cNvPr>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0" name="Google Shape;13547;p48">
                <a:extLst>
                  <a:ext uri="{FF2B5EF4-FFF2-40B4-BE49-F238E27FC236}">
                    <a16:creationId xmlns:a16="http://schemas.microsoft.com/office/drawing/2014/main" id="{CFDDF8B1-24ED-B840-A758-BD5D2FD19C3E}"/>
                  </a:ext>
                </a:extLst>
              </p:cNvPr>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1" name="Google Shape;13548;p48">
                <a:extLst>
                  <a:ext uri="{FF2B5EF4-FFF2-40B4-BE49-F238E27FC236}">
                    <a16:creationId xmlns:a16="http://schemas.microsoft.com/office/drawing/2014/main" id="{DF726138-09AC-DA43-A109-CE51E1625EA4}"/>
                  </a:ext>
                </a:extLst>
              </p:cNvPr>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2" name="Google Shape;13549;p48">
                <a:extLst>
                  <a:ext uri="{FF2B5EF4-FFF2-40B4-BE49-F238E27FC236}">
                    <a16:creationId xmlns:a16="http://schemas.microsoft.com/office/drawing/2014/main" id="{F6B94CEE-B594-3CA4-4AE9-BF8233BF9C3E}"/>
                  </a:ext>
                </a:extLst>
              </p:cNvPr>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3" name="Google Shape;13550;p48">
                <a:extLst>
                  <a:ext uri="{FF2B5EF4-FFF2-40B4-BE49-F238E27FC236}">
                    <a16:creationId xmlns:a16="http://schemas.microsoft.com/office/drawing/2014/main" id="{DB50A214-3AF9-28C3-E807-6E58F6807586}"/>
                  </a:ext>
                </a:extLst>
              </p:cNvPr>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4" name="Google Shape;13551;p48">
                <a:extLst>
                  <a:ext uri="{FF2B5EF4-FFF2-40B4-BE49-F238E27FC236}">
                    <a16:creationId xmlns:a16="http://schemas.microsoft.com/office/drawing/2014/main" id="{001D14F2-AD99-D960-DBF6-ECEAF2898C94}"/>
                  </a:ext>
                </a:extLst>
              </p:cNvPr>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5" name="Google Shape;13552;p48">
                <a:extLst>
                  <a:ext uri="{FF2B5EF4-FFF2-40B4-BE49-F238E27FC236}">
                    <a16:creationId xmlns:a16="http://schemas.microsoft.com/office/drawing/2014/main" id="{BEE08A44-8CD7-CE28-43DB-109ACC86A035}"/>
                  </a:ext>
                </a:extLst>
              </p:cNvPr>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6" name="Google Shape;13553;p48">
                <a:extLst>
                  <a:ext uri="{FF2B5EF4-FFF2-40B4-BE49-F238E27FC236}">
                    <a16:creationId xmlns:a16="http://schemas.microsoft.com/office/drawing/2014/main" id="{7B8DF67B-162B-CEA8-3B48-6DAA6EC96FE7}"/>
                  </a:ext>
                </a:extLst>
              </p:cNvPr>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7" name="Google Shape;13554;p48">
                <a:extLst>
                  <a:ext uri="{FF2B5EF4-FFF2-40B4-BE49-F238E27FC236}">
                    <a16:creationId xmlns:a16="http://schemas.microsoft.com/office/drawing/2014/main" id="{6F9E4433-A108-5B07-72A3-B87C39458D28}"/>
                  </a:ext>
                </a:extLst>
              </p:cNvPr>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8" name="Google Shape;13555;p48">
                <a:extLst>
                  <a:ext uri="{FF2B5EF4-FFF2-40B4-BE49-F238E27FC236}">
                    <a16:creationId xmlns:a16="http://schemas.microsoft.com/office/drawing/2014/main" id="{ED66D386-EC53-5CDD-3EA5-313F09CF63D8}"/>
                  </a:ext>
                </a:extLst>
              </p:cNvPr>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9" name="Google Shape;13556;p48">
                <a:extLst>
                  <a:ext uri="{FF2B5EF4-FFF2-40B4-BE49-F238E27FC236}">
                    <a16:creationId xmlns:a16="http://schemas.microsoft.com/office/drawing/2014/main" id="{4FDAADF2-9AB5-0DE1-DA20-061B1B949C07}"/>
                  </a:ext>
                </a:extLst>
              </p:cNvPr>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0" name="Google Shape;13557;p48">
                <a:extLst>
                  <a:ext uri="{FF2B5EF4-FFF2-40B4-BE49-F238E27FC236}">
                    <a16:creationId xmlns:a16="http://schemas.microsoft.com/office/drawing/2014/main" id="{BEC728A9-990C-B054-7CE2-3BE78137797E}"/>
                  </a:ext>
                </a:extLst>
              </p:cNvPr>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1" name="Google Shape;13558;p48">
                <a:extLst>
                  <a:ext uri="{FF2B5EF4-FFF2-40B4-BE49-F238E27FC236}">
                    <a16:creationId xmlns:a16="http://schemas.microsoft.com/office/drawing/2014/main" id="{154F78DE-E1D7-95F7-712C-DBB9C784A893}"/>
                  </a:ext>
                </a:extLst>
              </p:cNvPr>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2" name="Google Shape;13559;p48">
                <a:extLst>
                  <a:ext uri="{FF2B5EF4-FFF2-40B4-BE49-F238E27FC236}">
                    <a16:creationId xmlns:a16="http://schemas.microsoft.com/office/drawing/2014/main" id="{A3AE6173-BF64-AA11-F504-6D4D02A14169}"/>
                  </a:ext>
                </a:extLst>
              </p:cNvPr>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3" name="Google Shape;13560;p48">
                <a:extLst>
                  <a:ext uri="{FF2B5EF4-FFF2-40B4-BE49-F238E27FC236}">
                    <a16:creationId xmlns:a16="http://schemas.microsoft.com/office/drawing/2014/main" id="{74B1F9DE-E72A-2798-D99F-E3E4CD50B450}"/>
                  </a:ext>
                </a:extLst>
              </p:cNvPr>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4" name="Google Shape;13561;p48">
                <a:extLst>
                  <a:ext uri="{FF2B5EF4-FFF2-40B4-BE49-F238E27FC236}">
                    <a16:creationId xmlns:a16="http://schemas.microsoft.com/office/drawing/2014/main" id="{89660419-6D1F-6B46-284B-6752E09A63DB}"/>
                  </a:ext>
                </a:extLst>
              </p:cNvPr>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5" name="Google Shape;13562;p48">
                <a:extLst>
                  <a:ext uri="{FF2B5EF4-FFF2-40B4-BE49-F238E27FC236}">
                    <a16:creationId xmlns:a16="http://schemas.microsoft.com/office/drawing/2014/main" id="{F133187F-83FA-D774-1C8C-749F28F83928}"/>
                  </a:ext>
                </a:extLst>
              </p:cNvPr>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6" name="Google Shape;13563;p48">
                <a:extLst>
                  <a:ext uri="{FF2B5EF4-FFF2-40B4-BE49-F238E27FC236}">
                    <a16:creationId xmlns:a16="http://schemas.microsoft.com/office/drawing/2014/main" id="{6F7C59FB-B7E2-CCD7-62DA-C3145840F39C}"/>
                  </a:ext>
                </a:extLst>
              </p:cNvPr>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7" name="Google Shape;13564;p48">
                <a:extLst>
                  <a:ext uri="{FF2B5EF4-FFF2-40B4-BE49-F238E27FC236}">
                    <a16:creationId xmlns:a16="http://schemas.microsoft.com/office/drawing/2014/main" id="{E89E467E-79B6-F2F9-1107-E59956E58678}"/>
                  </a:ext>
                </a:extLst>
              </p:cNvPr>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8" name="Google Shape;13565;p48">
                <a:extLst>
                  <a:ext uri="{FF2B5EF4-FFF2-40B4-BE49-F238E27FC236}">
                    <a16:creationId xmlns:a16="http://schemas.microsoft.com/office/drawing/2014/main" id="{6C6A3CED-290D-22F7-9360-7402DB010035}"/>
                  </a:ext>
                </a:extLst>
              </p:cNvPr>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9" name="Google Shape;13566;p48">
                <a:extLst>
                  <a:ext uri="{FF2B5EF4-FFF2-40B4-BE49-F238E27FC236}">
                    <a16:creationId xmlns:a16="http://schemas.microsoft.com/office/drawing/2014/main" id="{335DA634-393C-3924-54C9-667D25BED87F}"/>
                  </a:ext>
                </a:extLst>
              </p:cNvPr>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0" name="Google Shape;13567;p48">
                <a:extLst>
                  <a:ext uri="{FF2B5EF4-FFF2-40B4-BE49-F238E27FC236}">
                    <a16:creationId xmlns:a16="http://schemas.microsoft.com/office/drawing/2014/main" id="{B59C7FE6-2DE6-5F0D-F4CB-8527F9F04957}"/>
                  </a:ext>
                </a:extLst>
              </p:cNvPr>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1" name="Google Shape;13568;p48">
                <a:extLst>
                  <a:ext uri="{FF2B5EF4-FFF2-40B4-BE49-F238E27FC236}">
                    <a16:creationId xmlns:a16="http://schemas.microsoft.com/office/drawing/2014/main" id="{D37754BF-3018-CA78-55A3-57474D66D7BC}"/>
                  </a:ext>
                </a:extLst>
              </p:cNvPr>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2" name="Google Shape;13569;p48">
                <a:extLst>
                  <a:ext uri="{FF2B5EF4-FFF2-40B4-BE49-F238E27FC236}">
                    <a16:creationId xmlns:a16="http://schemas.microsoft.com/office/drawing/2014/main" id="{3BF0AD7B-2DDB-6523-1196-BEABCD2F8FD4}"/>
                  </a:ext>
                </a:extLst>
              </p:cNvPr>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3" name="Google Shape;13570;p48">
                <a:extLst>
                  <a:ext uri="{FF2B5EF4-FFF2-40B4-BE49-F238E27FC236}">
                    <a16:creationId xmlns:a16="http://schemas.microsoft.com/office/drawing/2014/main" id="{D835727A-F953-9FE8-5DDE-825BA3888AD2}"/>
                  </a:ext>
                </a:extLst>
              </p:cNvPr>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4" name="Google Shape;13571;p48">
                <a:extLst>
                  <a:ext uri="{FF2B5EF4-FFF2-40B4-BE49-F238E27FC236}">
                    <a16:creationId xmlns:a16="http://schemas.microsoft.com/office/drawing/2014/main" id="{2D36E727-A9DE-D7E2-542A-5869E317F010}"/>
                  </a:ext>
                </a:extLst>
              </p:cNvPr>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5" name="Google Shape;13572;p48">
                <a:extLst>
                  <a:ext uri="{FF2B5EF4-FFF2-40B4-BE49-F238E27FC236}">
                    <a16:creationId xmlns:a16="http://schemas.microsoft.com/office/drawing/2014/main" id="{C3972463-C5DA-3C9A-04B2-6FC5B096C81A}"/>
                  </a:ext>
                </a:extLst>
              </p:cNvPr>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6" name="Google Shape;13573;p48">
                <a:extLst>
                  <a:ext uri="{FF2B5EF4-FFF2-40B4-BE49-F238E27FC236}">
                    <a16:creationId xmlns:a16="http://schemas.microsoft.com/office/drawing/2014/main" id="{4E0DC636-C159-84C6-B52F-448FC2CCA1FA}"/>
                  </a:ext>
                </a:extLst>
              </p:cNvPr>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7" name="Google Shape;13574;p48">
                <a:extLst>
                  <a:ext uri="{FF2B5EF4-FFF2-40B4-BE49-F238E27FC236}">
                    <a16:creationId xmlns:a16="http://schemas.microsoft.com/office/drawing/2014/main" id="{C1BAB189-3E53-C748-9117-9FF5E38B7EE4}"/>
                  </a:ext>
                </a:extLst>
              </p:cNvPr>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8" name="Google Shape;13575;p48">
                <a:extLst>
                  <a:ext uri="{FF2B5EF4-FFF2-40B4-BE49-F238E27FC236}">
                    <a16:creationId xmlns:a16="http://schemas.microsoft.com/office/drawing/2014/main" id="{B76CBC61-A300-EC31-84C8-53DF00CA193B}"/>
                  </a:ext>
                </a:extLst>
              </p:cNvPr>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9" name="Google Shape;13576;p48">
                <a:extLst>
                  <a:ext uri="{FF2B5EF4-FFF2-40B4-BE49-F238E27FC236}">
                    <a16:creationId xmlns:a16="http://schemas.microsoft.com/office/drawing/2014/main" id="{6291D2BB-85A2-168C-2826-D914BF83B8BA}"/>
                  </a:ext>
                </a:extLst>
              </p:cNvPr>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0" name="Google Shape;13577;p48">
                <a:extLst>
                  <a:ext uri="{FF2B5EF4-FFF2-40B4-BE49-F238E27FC236}">
                    <a16:creationId xmlns:a16="http://schemas.microsoft.com/office/drawing/2014/main" id="{851543F6-35AC-A3EE-3A3C-5468569291CB}"/>
                  </a:ext>
                </a:extLst>
              </p:cNvPr>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1" name="Google Shape;13578;p48">
                <a:extLst>
                  <a:ext uri="{FF2B5EF4-FFF2-40B4-BE49-F238E27FC236}">
                    <a16:creationId xmlns:a16="http://schemas.microsoft.com/office/drawing/2014/main" id="{72EB2253-EF6E-37F1-2B65-C93F79E850A2}"/>
                  </a:ext>
                </a:extLst>
              </p:cNvPr>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2" name="Google Shape;13579;p48">
                <a:extLst>
                  <a:ext uri="{FF2B5EF4-FFF2-40B4-BE49-F238E27FC236}">
                    <a16:creationId xmlns:a16="http://schemas.microsoft.com/office/drawing/2014/main" id="{FEDD604D-06D8-5ACA-3CD8-D7204D37613C}"/>
                  </a:ext>
                </a:extLst>
              </p:cNvPr>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3" name="Google Shape;13580;p48">
                <a:extLst>
                  <a:ext uri="{FF2B5EF4-FFF2-40B4-BE49-F238E27FC236}">
                    <a16:creationId xmlns:a16="http://schemas.microsoft.com/office/drawing/2014/main" id="{68D61418-EF2F-84BA-2D46-AED3D2B5430A}"/>
                  </a:ext>
                </a:extLst>
              </p:cNvPr>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4" name="Google Shape;13581;p48">
                <a:extLst>
                  <a:ext uri="{FF2B5EF4-FFF2-40B4-BE49-F238E27FC236}">
                    <a16:creationId xmlns:a16="http://schemas.microsoft.com/office/drawing/2014/main" id="{D6160687-3259-8AB2-4E54-479609D44DBB}"/>
                  </a:ext>
                </a:extLst>
              </p:cNvPr>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5" name="Google Shape;13582;p48">
                <a:extLst>
                  <a:ext uri="{FF2B5EF4-FFF2-40B4-BE49-F238E27FC236}">
                    <a16:creationId xmlns:a16="http://schemas.microsoft.com/office/drawing/2014/main" id="{BFCA9C73-EB2A-6A33-57A7-D749DC3495BC}"/>
                  </a:ext>
                </a:extLst>
              </p:cNvPr>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6" name="Google Shape;13583;p48">
                <a:extLst>
                  <a:ext uri="{FF2B5EF4-FFF2-40B4-BE49-F238E27FC236}">
                    <a16:creationId xmlns:a16="http://schemas.microsoft.com/office/drawing/2014/main" id="{4C84A4C1-B98D-56A7-D417-437687163EE6}"/>
                  </a:ext>
                </a:extLst>
              </p:cNvPr>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7" name="Google Shape;13584;p48">
                <a:extLst>
                  <a:ext uri="{FF2B5EF4-FFF2-40B4-BE49-F238E27FC236}">
                    <a16:creationId xmlns:a16="http://schemas.microsoft.com/office/drawing/2014/main" id="{5FAAEFFA-8BDD-90E9-8C06-B67158C27FB0}"/>
                  </a:ext>
                </a:extLst>
              </p:cNvPr>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8" name="Google Shape;13585;p48">
                <a:extLst>
                  <a:ext uri="{FF2B5EF4-FFF2-40B4-BE49-F238E27FC236}">
                    <a16:creationId xmlns:a16="http://schemas.microsoft.com/office/drawing/2014/main" id="{AA1758E6-233B-06FA-2297-CBE3AFC8C299}"/>
                  </a:ext>
                </a:extLst>
              </p:cNvPr>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9" name="Google Shape;13586;p48">
                <a:extLst>
                  <a:ext uri="{FF2B5EF4-FFF2-40B4-BE49-F238E27FC236}">
                    <a16:creationId xmlns:a16="http://schemas.microsoft.com/office/drawing/2014/main" id="{ACD60EDB-C35A-51DD-BBFC-F7435181E308}"/>
                  </a:ext>
                </a:extLst>
              </p:cNvPr>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0" name="Google Shape;13587;p48">
                <a:extLst>
                  <a:ext uri="{FF2B5EF4-FFF2-40B4-BE49-F238E27FC236}">
                    <a16:creationId xmlns:a16="http://schemas.microsoft.com/office/drawing/2014/main" id="{CA074F62-F879-96C7-5B12-BE1294A82469}"/>
                  </a:ext>
                </a:extLst>
              </p:cNvPr>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1" name="Google Shape;13588;p48">
                <a:extLst>
                  <a:ext uri="{FF2B5EF4-FFF2-40B4-BE49-F238E27FC236}">
                    <a16:creationId xmlns:a16="http://schemas.microsoft.com/office/drawing/2014/main" id="{B69FD9C0-354C-02D6-AD28-F69544CC915A}"/>
                  </a:ext>
                </a:extLst>
              </p:cNvPr>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2" name="Google Shape;13589;p48">
                <a:extLst>
                  <a:ext uri="{FF2B5EF4-FFF2-40B4-BE49-F238E27FC236}">
                    <a16:creationId xmlns:a16="http://schemas.microsoft.com/office/drawing/2014/main" id="{0C634316-8A15-065A-1C8A-527451F12BA5}"/>
                  </a:ext>
                </a:extLst>
              </p:cNvPr>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3" name="Google Shape;13590;p48">
                <a:extLst>
                  <a:ext uri="{FF2B5EF4-FFF2-40B4-BE49-F238E27FC236}">
                    <a16:creationId xmlns:a16="http://schemas.microsoft.com/office/drawing/2014/main" id="{F1BCBB2B-369F-0850-1F2E-991DED63BC1B}"/>
                  </a:ext>
                </a:extLst>
              </p:cNvPr>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4" name="Google Shape;13591;p48">
                <a:extLst>
                  <a:ext uri="{FF2B5EF4-FFF2-40B4-BE49-F238E27FC236}">
                    <a16:creationId xmlns:a16="http://schemas.microsoft.com/office/drawing/2014/main" id="{A2BDAAAE-E827-7C7E-32E5-571395FA6827}"/>
                  </a:ext>
                </a:extLst>
              </p:cNvPr>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5" name="Google Shape;13592;p48">
                <a:extLst>
                  <a:ext uri="{FF2B5EF4-FFF2-40B4-BE49-F238E27FC236}">
                    <a16:creationId xmlns:a16="http://schemas.microsoft.com/office/drawing/2014/main" id="{7D991616-8C70-72B6-C6F1-47DA5DD0722A}"/>
                  </a:ext>
                </a:extLst>
              </p:cNvPr>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6" name="Google Shape;13593;p48">
                <a:extLst>
                  <a:ext uri="{FF2B5EF4-FFF2-40B4-BE49-F238E27FC236}">
                    <a16:creationId xmlns:a16="http://schemas.microsoft.com/office/drawing/2014/main" id="{A83AAFD6-BE06-DB66-37A5-64DB920DD758}"/>
                  </a:ext>
                </a:extLst>
              </p:cNvPr>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7" name="Google Shape;13594;p48">
                <a:extLst>
                  <a:ext uri="{FF2B5EF4-FFF2-40B4-BE49-F238E27FC236}">
                    <a16:creationId xmlns:a16="http://schemas.microsoft.com/office/drawing/2014/main" id="{EDE6E367-0CBA-C395-2D1E-6FD1B60C03F7}"/>
                  </a:ext>
                </a:extLst>
              </p:cNvPr>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8" name="Google Shape;13595;p48">
                <a:extLst>
                  <a:ext uri="{FF2B5EF4-FFF2-40B4-BE49-F238E27FC236}">
                    <a16:creationId xmlns:a16="http://schemas.microsoft.com/office/drawing/2014/main" id="{383BBD50-2246-AFAA-CFDA-6BC01523BEBA}"/>
                  </a:ext>
                </a:extLst>
              </p:cNvPr>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29" name="Google Shape;13596;p48">
                <a:extLst>
                  <a:ext uri="{FF2B5EF4-FFF2-40B4-BE49-F238E27FC236}">
                    <a16:creationId xmlns:a16="http://schemas.microsoft.com/office/drawing/2014/main" id="{D60D9142-4B3D-A6D4-6F55-EFADC61C2B88}"/>
                  </a:ext>
                </a:extLst>
              </p:cNvPr>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0" name="Google Shape;13597;p48">
                <a:extLst>
                  <a:ext uri="{FF2B5EF4-FFF2-40B4-BE49-F238E27FC236}">
                    <a16:creationId xmlns:a16="http://schemas.microsoft.com/office/drawing/2014/main" id="{F30C36D4-7A89-0A38-1727-17C2BEC4129B}"/>
                  </a:ext>
                </a:extLst>
              </p:cNvPr>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1" name="Google Shape;13598;p48">
                <a:extLst>
                  <a:ext uri="{FF2B5EF4-FFF2-40B4-BE49-F238E27FC236}">
                    <a16:creationId xmlns:a16="http://schemas.microsoft.com/office/drawing/2014/main" id="{0EC96E48-666C-60DE-72BE-7E40DB0351DF}"/>
                  </a:ext>
                </a:extLst>
              </p:cNvPr>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2" name="Google Shape;13599;p48">
                <a:extLst>
                  <a:ext uri="{FF2B5EF4-FFF2-40B4-BE49-F238E27FC236}">
                    <a16:creationId xmlns:a16="http://schemas.microsoft.com/office/drawing/2014/main" id="{95D624FA-08CD-3443-44E0-F65937A4B924}"/>
                  </a:ext>
                </a:extLst>
              </p:cNvPr>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3" name="Google Shape;13600;p48">
                <a:extLst>
                  <a:ext uri="{FF2B5EF4-FFF2-40B4-BE49-F238E27FC236}">
                    <a16:creationId xmlns:a16="http://schemas.microsoft.com/office/drawing/2014/main" id="{B4279006-8F0C-4A83-1EE3-B68FAF448B40}"/>
                  </a:ext>
                </a:extLst>
              </p:cNvPr>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4" name="Google Shape;13601;p48">
                <a:extLst>
                  <a:ext uri="{FF2B5EF4-FFF2-40B4-BE49-F238E27FC236}">
                    <a16:creationId xmlns:a16="http://schemas.microsoft.com/office/drawing/2014/main" id="{1DE0E880-67CA-5FA8-4F13-E97ACC67A52A}"/>
                  </a:ext>
                </a:extLst>
              </p:cNvPr>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5" name="Google Shape;13602;p48">
                <a:extLst>
                  <a:ext uri="{FF2B5EF4-FFF2-40B4-BE49-F238E27FC236}">
                    <a16:creationId xmlns:a16="http://schemas.microsoft.com/office/drawing/2014/main" id="{91613DAC-8EB8-D6CD-A920-8F56CFC37E6F}"/>
                  </a:ext>
                </a:extLst>
              </p:cNvPr>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6" name="Google Shape;13603;p48">
                <a:extLst>
                  <a:ext uri="{FF2B5EF4-FFF2-40B4-BE49-F238E27FC236}">
                    <a16:creationId xmlns:a16="http://schemas.microsoft.com/office/drawing/2014/main" id="{91BE238B-9242-37A0-366C-AA165A61B26C}"/>
                  </a:ext>
                </a:extLst>
              </p:cNvPr>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7" name="Google Shape;13604;p48">
                <a:extLst>
                  <a:ext uri="{FF2B5EF4-FFF2-40B4-BE49-F238E27FC236}">
                    <a16:creationId xmlns:a16="http://schemas.microsoft.com/office/drawing/2014/main" id="{02E2CDA6-4359-8F60-C3D9-862AD55555DB}"/>
                  </a:ext>
                </a:extLst>
              </p:cNvPr>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8" name="Google Shape;13605;p48">
                <a:extLst>
                  <a:ext uri="{FF2B5EF4-FFF2-40B4-BE49-F238E27FC236}">
                    <a16:creationId xmlns:a16="http://schemas.microsoft.com/office/drawing/2014/main" id="{89B2EFA1-3C8D-6D97-D02E-DAAAE18E28AE}"/>
                  </a:ext>
                </a:extLst>
              </p:cNvPr>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9" name="Google Shape;13606;p48">
                <a:extLst>
                  <a:ext uri="{FF2B5EF4-FFF2-40B4-BE49-F238E27FC236}">
                    <a16:creationId xmlns:a16="http://schemas.microsoft.com/office/drawing/2014/main" id="{0B645056-A7BF-E7FB-9755-BF396621F6EE}"/>
                  </a:ext>
                </a:extLst>
              </p:cNvPr>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0" name="Google Shape;13607;p48">
                <a:extLst>
                  <a:ext uri="{FF2B5EF4-FFF2-40B4-BE49-F238E27FC236}">
                    <a16:creationId xmlns:a16="http://schemas.microsoft.com/office/drawing/2014/main" id="{B5D31070-117B-1B70-AF2D-B73B9F2AC614}"/>
                  </a:ext>
                </a:extLst>
              </p:cNvPr>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1" name="Google Shape;13608;p48">
                <a:extLst>
                  <a:ext uri="{FF2B5EF4-FFF2-40B4-BE49-F238E27FC236}">
                    <a16:creationId xmlns:a16="http://schemas.microsoft.com/office/drawing/2014/main" id="{D74D30F0-CB2F-56EB-495F-F89D29C8ACCC}"/>
                  </a:ext>
                </a:extLst>
              </p:cNvPr>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2" name="Google Shape;13609;p48">
                <a:extLst>
                  <a:ext uri="{FF2B5EF4-FFF2-40B4-BE49-F238E27FC236}">
                    <a16:creationId xmlns:a16="http://schemas.microsoft.com/office/drawing/2014/main" id="{20106D45-6DA5-FEF4-5FE9-7BEF87DA622A}"/>
                  </a:ext>
                </a:extLst>
              </p:cNvPr>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3" name="Google Shape;13610;p48">
                <a:extLst>
                  <a:ext uri="{FF2B5EF4-FFF2-40B4-BE49-F238E27FC236}">
                    <a16:creationId xmlns:a16="http://schemas.microsoft.com/office/drawing/2014/main" id="{3E1773DE-E653-3EAF-91CE-238F635D1834}"/>
                  </a:ext>
                </a:extLst>
              </p:cNvPr>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4" name="Google Shape;13611;p48">
                <a:extLst>
                  <a:ext uri="{FF2B5EF4-FFF2-40B4-BE49-F238E27FC236}">
                    <a16:creationId xmlns:a16="http://schemas.microsoft.com/office/drawing/2014/main" id="{D1EF55E9-4B6C-E092-A3E3-79832DBBEC22}"/>
                  </a:ext>
                </a:extLst>
              </p:cNvPr>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5" name="Google Shape;13612;p48">
                <a:extLst>
                  <a:ext uri="{FF2B5EF4-FFF2-40B4-BE49-F238E27FC236}">
                    <a16:creationId xmlns:a16="http://schemas.microsoft.com/office/drawing/2014/main" id="{7FBD5F16-03F8-0A6A-B717-83EB9E8B9B41}"/>
                  </a:ext>
                </a:extLst>
              </p:cNvPr>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6" name="Google Shape;13613;p48">
                <a:extLst>
                  <a:ext uri="{FF2B5EF4-FFF2-40B4-BE49-F238E27FC236}">
                    <a16:creationId xmlns:a16="http://schemas.microsoft.com/office/drawing/2014/main" id="{DF78CCFA-5EA4-130F-D94C-39ACE46B337D}"/>
                  </a:ext>
                </a:extLst>
              </p:cNvPr>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7" name="Google Shape;13614;p48">
                <a:extLst>
                  <a:ext uri="{FF2B5EF4-FFF2-40B4-BE49-F238E27FC236}">
                    <a16:creationId xmlns:a16="http://schemas.microsoft.com/office/drawing/2014/main" id="{16AEF993-6102-A04C-5EAC-08E6D42D1D81}"/>
                  </a:ext>
                </a:extLst>
              </p:cNvPr>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8" name="Google Shape;13615;p48">
                <a:extLst>
                  <a:ext uri="{FF2B5EF4-FFF2-40B4-BE49-F238E27FC236}">
                    <a16:creationId xmlns:a16="http://schemas.microsoft.com/office/drawing/2014/main" id="{B0B452D7-5FA2-C976-C552-E877276DC56C}"/>
                  </a:ext>
                </a:extLst>
              </p:cNvPr>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49" name="Google Shape;13616;p48">
                <a:extLst>
                  <a:ext uri="{FF2B5EF4-FFF2-40B4-BE49-F238E27FC236}">
                    <a16:creationId xmlns:a16="http://schemas.microsoft.com/office/drawing/2014/main" id="{DF66CE6E-DC4B-1E80-EAC4-FBE0B246969B}"/>
                  </a:ext>
                </a:extLst>
              </p:cNvPr>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0" name="Google Shape;13617;p48">
                <a:extLst>
                  <a:ext uri="{FF2B5EF4-FFF2-40B4-BE49-F238E27FC236}">
                    <a16:creationId xmlns:a16="http://schemas.microsoft.com/office/drawing/2014/main" id="{0FA3CE29-5C11-2B9B-DC2F-C3322115C4AA}"/>
                  </a:ext>
                </a:extLst>
              </p:cNvPr>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1" name="Google Shape;13618;p48">
                <a:extLst>
                  <a:ext uri="{FF2B5EF4-FFF2-40B4-BE49-F238E27FC236}">
                    <a16:creationId xmlns:a16="http://schemas.microsoft.com/office/drawing/2014/main" id="{2EC34B30-86BA-201A-08BA-16BF65DD5A52}"/>
                  </a:ext>
                </a:extLst>
              </p:cNvPr>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2" name="Google Shape;13619;p48">
                <a:extLst>
                  <a:ext uri="{FF2B5EF4-FFF2-40B4-BE49-F238E27FC236}">
                    <a16:creationId xmlns:a16="http://schemas.microsoft.com/office/drawing/2014/main" id="{874C25D2-11BF-AE16-43F8-3B57DCA19465}"/>
                  </a:ext>
                </a:extLst>
              </p:cNvPr>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3" name="Google Shape;13620;p48">
                <a:extLst>
                  <a:ext uri="{FF2B5EF4-FFF2-40B4-BE49-F238E27FC236}">
                    <a16:creationId xmlns:a16="http://schemas.microsoft.com/office/drawing/2014/main" id="{150F2CF4-C6B5-26A2-AC69-1FA85CC33ABD}"/>
                  </a:ext>
                </a:extLst>
              </p:cNvPr>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4" name="Google Shape;13621;p48">
                <a:extLst>
                  <a:ext uri="{FF2B5EF4-FFF2-40B4-BE49-F238E27FC236}">
                    <a16:creationId xmlns:a16="http://schemas.microsoft.com/office/drawing/2014/main" id="{37880C12-2FD2-C9BE-7FB0-A41A5F9255B5}"/>
                  </a:ext>
                </a:extLst>
              </p:cNvPr>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5" name="Google Shape;13622;p48">
                <a:extLst>
                  <a:ext uri="{FF2B5EF4-FFF2-40B4-BE49-F238E27FC236}">
                    <a16:creationId xmlns:a16="http://schemas.microsoft.com/office/drawing/2014/main" id="{2A0FADF6-8DFE-A52D-5FEA-8AB4F63AB818}"/>
                  </a:ext>
                </a:extLst>
              </p:cNvPr>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6" name="Google Shape;13623;p48">
                <a:extLst>
                  <a:ext uri="{FF2B5EF4-FFF2-40B4-BE49-F238E27FC236}">
                    <a16:creationId xmlns:a16="http://schemas.microsoft.com/office/drawing/2014/main" id="{C8762128-41FA-5642-0870-7F86C6D06FDD}"/>
                  </a:ext>
                </a:extLst>
              </p:cNvPr>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7" name="Google Shape;13624;p48">
                <a:extLst>
                  <a:ext uri="{FF2B5EF4-FFF2-40B4-BE49-F238E27FC236}">
                    <a16:creationId xmlns:a16="http://schemas.microsoft.com/office/drawing/2014/main" id="{16E7AAFD-6AC6-AA80-ABB3-4E50559E5BBF}"/>
                  </a:ext>
                </a:extLst>
              </p:cNvPr>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8" name="Google Shape;13625;p48">
                <a:extLst>
                  <a:ext uri="{FF2B5EF4-FFF2-40B4-BE49-F238E27FC236}">
                    <a16:creationId xmlns:a16="http://schemas.microsoft.com/office/drawing/2014/main" id="{4391737C-A39B-BFBA-0C2D-552169D18416}"/>
                  </a:ext>
                </a:extLst>
              </p:cNvPr>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9" name="Google Shape;13626;p48">
                <a:extLst>
                  <a:ext uri="{FF2B5EF4-FFF2-40B4-BE49-F238E27FC236}">
                    <a16:creationId xmlns:a16="http://schemas.microsoft.com/office/drawing/2014/main" id="{716D0524-A289-73CD-FB06-FA08F18A1736}"/>
                  </a:ext>
                </a:extLst>
              </p:cNvPr>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0" name="Google Shape;13627;p48">
                <a:extLst>
                  <a:ext uri="{FF2B5EF4-FFF2-40B4-BE49-F238E27FC236}">
                    <a16:creationId xmlns:a16="http://schemas.microsoft.com/office/drawing/2014/main" id="{F7F7465C-1390-B066-132D-01CCCEA74ED2}"/>
                  </a:ext>
                </a:extLst>
              </p:cNvPr>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1" name="Google Shape;13628;p48">
                <a:extLst>
                  <a:ext uri="{FF2B5EF4-FFF2-40B4-BE49-F238E27FC236}">
                    <a16:creationId xmlns:a16="http://schemas.microsoft.com/office/drawing/2014/main" id="{E2DE991E-54A7-0E27-D3DD-E9C756DC1E6E}"/>
                  </a:ext>
                </a:extLst>
              </p:cNvPr>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2" name="Google Shape;13629;p48">
                <a:extLst>
                  <a:ext uri="{FF2B5EF4-FFF2-40B4-BE49-F238E27FC236}">
                    <a16:creationId xmlns:a16="http://schemas.microsoft.com/office/drawing/2014/main" id="{CEDD934B-38F1-72E8-A208-B7BDB6BD79F8}"/>
                  </a:ext>
                </a:extLst>
              </p:cNvPr>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3" name="Google Shape;13630;p48">
                <a:extLst>
                  <a:ext uri="{FF2B5EF4-FFF2-40B4-BE49-F238E27FC236}">
                    <a16:creationId xmlns:a16="http://schemas.microsoft.com/office/drawing/2014/main" id="{CFDF2CF8-3C2D-8425-69E5-08A8DA523395}"/>
                  </a:ext>
                </a:extLst>
              </p:cNvPr>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4" name="Google Shape;13631;p48">
                <a:extLst>
                  <a:ext uri="{FF2B5EF4-FFF2-40B4-BE49-F238E27FC236}">
                    <a16:creationId xmlns:a16="http://schemas.microsoft.com/office/drawing/2014/main" id="{84C354A7-6DEB-F1DF-6B5F-ED305A95F969}"/>
                  </a:ext>
                </a:extLst>
              </p:cNvPr>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5" name="Google Shape;13632;p48">
                <a:extLst>
                  <a:ext uri="{FF2B5EF4-FFF2-40B4-BE49-F238E27FC236}">
                    <a16:creationId xmlns:a16="http://schemas.microsoft.com/office/drawing/2014/main" id="{F5E719BB-298B-EC27-A305-8A7FBA9B0663}"/>
                  </a:ext>
                </a:extLst>
              </p:cNvPr>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6" name="Google Shape;13633;p48">
                <a:extLst>
                  <a:ext uri="{FF2B5EF4-FFF2-40B4-BE49-F238E27FC236}">
                    <a16:creationId xmlns:a16="http://schemas.microsoft.com/office/drawing/2014/main" id="{0FA15284-0348-B8A4-1E9D-320B9230E6F3}"/>
                  </a:ext>
                </a:extLst>
              </p:cNvPr>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7" name="Google Shape;13634;p48">
                <a:extLst>
                  <a:ext uri="{FF2B5EF4-FFF2-40B4-BE49-F238E27FC236}">
                    <a16:creationId xmlns:a16="http://schemas.microsoft.com/office/drawing/2014/main" id="{ECDF1141-24ED-3CB8-7435-2BF178EB2BE6}"/>
                  </a:ext>
                </a:extLst>
              </p:cNvPr>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8" name="Google Shape;13635;p48">
                <a:extLst>
                  <a:ext uri="{FF2B5EF4-FFF2-40B4-BE49-F238E27FC236}">
                    <a16:creationId xmlns:a16="http://schemas.microsoft.com/office/drawing/2014/main" id="{C3B2132F-2C6D-3AC6-E5BA-D2CB60C4EFAF}"/>
                  </a:ext>
                </a:extLst>
              </p:cNvPr>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9" name="Google Shape;13636;p48">
                <a:extLst>
                  <a:ext uri="{FF2B5EF4-FFF2-40B4-BE49-F238E27FC236}">
                    <a16:creationId xmlns:a16="http://schemas.microsoft.com/office/drawing/2014/main" id="{83D84706-820C-E00C-6531-E5B20C4E9D23}"/>
                  </a:ext>
                </a:extLst>
              </p:cNvPr>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0" name="Google Shape;13637;p48">
                <a:extLst>
                  <a:ext uri="{FF2B5EF4-FFF2-40B4-BE49-F238E27FC236}">
                    <a16:creationId xmlns:a16="http://schemas.microsoft.com/office/drawing/2014/main" id="{5FA39774-7346-4ED9-77E6-0D350591F391}"/>
                  </a:ext>
                </a:extLst>
              </p:cNvPr>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 name="Google Shape;13638;p48">
                <a:extLst>
                  <a:ext uri="{FF2B5EF4-FFF2-40B4-BE49-F238E27FC236}">
                    <a16:creationId xmlns:a16="http://schemas.microsoft.com/office/drawing/2014/main" id="{1E1A0931-63EF-60DE-7A48-5CC66C8326C9}"/>
                  </a:ext>
                </a:extLst>
              </p:cNvPr>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 name="Google Shape;13639;p48">
                <a:extLst>
                  <a:ext uri="{FF2B5EF4-FFF2-40B4-BE49-F238E27FC236}">
                    <a16:creationId xmlns:a16="http://schemas.microsoft.com/office/drawing/2014/main" id="{9A4D18A6-F121-FFC5-CA21-34D82D6EB985}"/>
                  </a:ext>
                </a:extLst>
              </p:cNvPr>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 name="Google Shape;13640;p48">
                <a:extLst>
                  <a:ext uri="{FF2B5EF4-FFF2-40B4-BE49-F238E27FC236}">
                    <a16:creationId xmlns:a16="http://schemas.microsoft.com/office/drawing/2014/main" id="{A3783BDB-8FF3-6973-24F9-353AC3B7E72C}"/>
                  </a:ext>
                </a:extLst>
              </p:cNvPr>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 name="Google Shape;13641;p48">
                <a:extLst>
                  <a:ext uri="{FF2B5EF4-FFF2-40B4-BE49-F238E27FC236}">
                    <a16:creationId xmlns:a16="http://schemas.microsoft.com/office/drawing/2014/main" id="{6AAB9A3E-0B9F-FD8D-29EB-458F246CDAE1}"/>
                  </a:ext>
                </a:extLst>
              </p:cNvPr>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 name="Google Shape;13642;p48">
                <a:extLst>
                  <a:ext uri="{FF2B5EF4-FFF2-40B4-BE49-F238E27FC236}">
                    <a16:creationId xmlns:a16="http://schemas.microsoft.com/office/drawing/2014/main" id="{EB269F9E-6DFE-F34F-5918-55D15CA95171}"/>
                  </a:ext>
                </a:extLst>
              </p:cNvPr>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6" name="Google Shape;13643;p48">
                <a:extLst>
                  <a:ext uri="{FF2B5EF4-FFF2-40B4-BE49-F238E27FC236}">
                    <a16:creationId xmlns:a16="http://schemas.microsoft.com/office/drawing/2014/main" id="{329F9362-6F21-88EA-8098-00EAE80F7BFD}"/>
                  </a:ext>
                </a:extLst>
              </p:cNvPr>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7" name="Google Shape;13644;p48">
                <a:extLst>
                  <a:ext uri="{FF2B5EF4-FFF2-40B4-BE49-F238E27FC236}">
                    <a16:creationId xmlns:a16="http://schemas.microsoft.com/office/drawing/2014/main" id="{FA6C7F54-9BCA-F299-B510-CC302423E6DF}"/>
                  </a:ext>
                </a:extLst>
              </p:cNvPr>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8" name="Google Shape;13645;p48">
                <a:extLst>
                  <a:ext uri="{FF2B5EF4-FFF2-40B4-BE49-F238E27FC236}">
                    <a16:creationId xmlns:a16="http://schemas.microsoft.com/office/drawing/2014/main" id="{3439DA42-E47B-709B-5FD2-64E59CA6AE37}"/>
                  </a:ext>
                </a:extLst>
              </p:cNvPr>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9" name="Google Shape;13646;p48">
                <a:extLst>
                  <a:ext uri="{FF2B5EF4-FFF2-40B4-BE49-F238E27FC236}">
                    <a16:creationId xmlns:a16="http://schemas.microsoft.com/office/drawing/2014/main" id="{1A791E5B-D7C6-D057-4567-5B98B6413FD9}"/>
                  </a:ext>
                </a:extLst>
              </p:cNvPr>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0" name="Google Shape;13647;p48">
                <a:extLst>
                  <a:ext uri="{FF2B5EF4-FFF2-40B4-BE49-F238E27FC236}">
                    <a16:creationId xmlns:a16="http://schemas.microsoft.com/office/drawing/2014/main" id="{557526CE-B526-FBB4-764D-32A6E2BEBCA5}"/>
                  </a:ext>
                </a:extLst>
              </p:cNvPr>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1" name="Google Shape;13648;p48">
                <a:extLst>
                  <a:ext uri="{FF2B5EF4-FFF2-40B4-BE49-F238E27FC236}">
                    <a16:creationId xmlns:a16="http://schemas.microsoft.com/office/drawing/2014/main" id="{C45ED6CC-6973-4847-3A4F-563994FDD09A}"/>
                  </a:ext>
                </a:extLst>
              </p:cNvPr>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2" name="Google Shape;13649;p48">
                <a:extLst>
                  <a:ext uri="{FF2B5EF4-FFF2-40B4-BE49-F238E27FC236}">
                    <a16:creationId xmlns:a16="http://schemas.microsoft.com/office/drawing/2014/main" id="{F62C093A-AA0C-B4D9-5F8C-D89560C01E64}"/>
                  </a:ext>
                </a:extLst>
              </p:cNvPr>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3" name="Google Shape;13650;p48">
                <a:extLst>
                  <a:ext uri="{FF2B5EF4-FFF2-40B4-BE49-F238E27FC236}">
                    <a16:creationId xmlns:a16="http://schemas.microsoft.com/office/drawing/2014/main" id="{5DC47815-63BF-DCB6-D365-767DA9EB3D7C}"/>
                  </a:ext>
                </a:extLst>
              </p:cNvPr>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4" name="Google Shape;13651;p48">
                <a:extLst>
                  <a:ext uri="{FF2B5EF4-FFF2-40B4-BE49-F238E27FC236}">
                    <a16:creationId xmlns:a16="http://schemas.microsoft.com/office/drawing/2014/main" id="{89542AA3-22C8-9CAB-7C9A-A3B332335AFF}"/>
                  </a:ext>
                </a:extLst>
              </p:cNvPr>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5" name="Google Shape;13652;p48">
                <a:extLst>
                  <a:ext uri="{FF2B5EF4-FFF2-40B4-BE49-F238E27FC236}">
                    <a16:creationId xmlns:a16="http://schemas.microsoft.com/office/drawing/2014/main" id="{8B5DBCDB-2E79-CCA5-09CF-378F1B64EE4C}"/>
                  </a:ext>
                </a:extLst>
              </p:cNvPr>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6" name="Google Shape;13653;p48">
                <a:extLst>
                  <a:ext uri="{FF2B5EF4-FFF2-40B4-BE49-F238E27FC236}">
                    <a16:creationId xmlns:a16="http://schemas.microsoft.com/office/drawing/2014/main" id="{78866B14-30AE-44DF-9B7A-47681DC712B1}"/>
                  </a:ext>
                </a:extLst>
              </p:cNvPr>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7" name="Google Shape;13654;p48">
                <a:extLst>
                  <a:ext uri="{FF2B5EF4-FFF2-40B4-BE49-F238E27FC236}">
                    <a16:creationId xmlns:a16="http://schemas.microsoft.com/office/drawing/2014/main" id="{E0409320-9E01-94CF-AA14-D0C592DDE380}"/>
                  </a:ext>
                </a:extLst>
              </p:cNvPr>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8" name="Google Shape;13655;p48">
                <a:extLst>
                  <a:ext uri="{FF2B5EF4-FFF2-40B4-BE49-F238E27FC236}">
                    <a16:creationId xmlns:a16="http://schemas.microsoft.com/office/drawing/2014/main" id="{D316DAA8-9095-4BC2-E379-C6A77C5FC838}"/>
                  </a:ext>
                </a:extLst>
              </p:cNvPr>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9" name="Google Shape;13656;p48">
                <a:extLst>
                  <a:ext uri="{FF2B5EF4-FFF2-40B4-BE49-F238E27FC236}">
                    <a16:creationId xmlns:a16="http://schemas.microsoft.com/office/drawing/2014/main" id="{F98CBD26-1108-35BE-FFED-1749FA90FEA9}"/>
                  </a:ext>
                </a:extLst>
              </p:cNvPr>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0" name="Google Shape;13657;p48">
                <a:extLst>
                  <a:ext uri="{FF2B5EF4-FFF2-40B4-BE49-F238E27FC236}">
                    <a16:creationId xmlns:a16="http://schemas.microsoft.com/office/drawing/2014/main" id="{9D344A92-64F7-0CF6-BAEC-0F076C57EAB7}"/>
                  </a:ext>
                </a:extLst>
              </p:cNvPr>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1" name="Google Shape;13658;p48">
                <a:extLst>
                  <a:ext uri="{FF2B5EF4-FFF2-40B4-BE49-F238E27FC236}">
                    <a16:creationId xmlns:a16="http://schemas.microsoft.com/office/drawing/2014/main" id="{36B845EC-0E26-B7CB-A673-BEED2A07E247}"/>
                  </a:ext>
                </a:extLst>
              </p:cNvPr>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2" name="Google Shape;13659;p48">
                <a:extLst>
                  <a:ext uri="{FF2B5EF4-FFF2-40B4-BE49-F238E27FC236}">
                    <a16:creationId xmlns:a16="http://schemas.microsoft.com/office/drawing/2014/main" id="{2FAFDAA9-3787-72B6-9C78-42E031342555}"/>
                  </a:ext>
                </a:extLst>
              </p:cNvPr>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3" name="Google Shape;13660;p48">
                <a:extLst>
                  <a:ext uri="{FF2B5EF4-FFF2-40B4-BE49-F238E27FC236}">
                    <a16:creationId xmlns:a16="http://schemas.microsoft.com/office/drawing/2014/main" id="{1D53CA68-E263-21B8-6288-AF4A3F756828}"/>
                  </a:ext>
                </a:extLst>
              </p:cNvPr>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4" name="Google Shape;13661;p48">
                <a:extLst>
                  <a:ext uri="{FF2B5EF4-FFF2-40B4-BE49-F238E27FC236}">
                    <a16:creationId xmlns:a16="http://schemas.microsoft.com/office/drawing/2014/main" id="{94F358AC-1F0B-DBB6-2678-D15A5842EACE}"/>
                  </a:ext>
                </a:extLst>
              </p:cNvPr>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5" name="Google Shape;13662;p48">
                <a:extLst>
                  <a:ext uri="{FF2B5EF4-FFF2-40B4-BE49-F238E27FC236}">
                    <a16:creationId xmlns:a16="http://schemas.microsoft.com/office/drawing/2014/main" id="{305E591F-17FD-9467-BB3C-173E107AB8F5}"/>
                  </a:ext>
                </a:extLst>
              </p:cNvPr>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6" name="Google Shape;13663;p48">
                <a:extLst>
                  <a:ext uri="{FF2B5EF4-FFF2-40B4-BE49-F238E27FC236}">
                    <a16:creationId xmlns:a16="http://schemas.microsoft.com/office/drawing/2014/main" id="{A9399A17-5203-FCDB-6F47-E16453489ADF}"/>
                  </a:ext>
                </a:extLst>
              </p:cNvPr>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7" name="Google Shape;13664;p48">
                <a:extLst>
                  <a:ext uri="{FF2B5EF4-FFF2-40B4-BE49-F238E27FC236}">
                    <a16:creationId xmlns:a16="http://schemas.microsoft.com/office/drawing/2014/main" id="{ABFE3BB6-AEB6-B5F5-7E3A-18BF17802E45}"/>
                  </a:ext>
                </a:extLst>
              </p:cNvPr>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8" name="Google Shape;13665;p48">
                <a:extLst>
                  <a:ext uri="{FF2B5EF4-FFF2-40B4-BE49-F238E27FC236}">
                    <a16:creationId xmlns:a16="http://schemas.microsoft.com/office/drawing/2014/main" id="{8D6699E7-470F-FF71-8EE2-B64C4249FC80}"/>
                  </a:ext>
                </a:extLst>
              </p:cNvPr>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9" name="Google Shape;13666;p48">
                <a:extLst>
                  <a:ext uri="{FF2B5EF4-FFF2-40B4-BE49-F238E27FC236}">
                    <a16:creationId xmlns:a16="http://schemas.microsoft.com/office/drawing/2014/main" id="{21C16B9A-6E13-9798-9C93-2974134D0102}"/>
                  </a:ext>
                </a:extLst>
              </p:cNvPr>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0" name="Google Shape;13667;p48">
                <a:extLst>
                  <a:ext uri="{FF2B5EF4-FFF2-40B4-BE49-F238E27FC236}">
                    <a16:creationId xmlns:a16="http://schemas.microsoft.com/office/drawing/2014/main" id="{F4AF321E-76C4-0504-80B2-BE7252989BB9}"/>
                  </a:ext>
                </a:extLst>
              </p:cNvPr>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1" name="Google Shape;13668;p48">
                <a:extLst>
                  <a:ext uri="{FF2B5EF4-FFF2-40B4-BE49-F238E27FC236}">
                    <a16:creationId xmlns:a16="http://schemas.microsoft.com/office/drawing/2014/main" id="{CD631C07-069E-D655-FCD7-F8C9102F5C7B}"/>
                  </a:ext>
                </a:extLst>
              </p:cNvPr>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2" name="Google Shape;13669;p48">
                <a:extLst>
                  <a:ext uri="{FF2B5EF4-FFF2-40B4-BE49-F238E27FC236}">
                    <a16:creationId xmlns:a16="http://schemas.microsoft.com/office/drawing/2014/main" id="{A92925DB-9A4E-DC32-D281-C98DB2347139}"/>
                  </a:ext>
                </a:extLst>
              </p:cNvPr>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3" name="Google Shape;13670;p48">
                <a:extLst>
                  <a:ext uri="{FF2B5EF4-FFF2-40B4-BE49-F238E27FC236}">
                    <a16:creationId xmlns:a16="http://schemas.microsoft.com/office/drawing/2014/main" id="{89249E11-A62E-1322-FEFF-D2942FC3EBA3}"/>
                  </a:ext>
                </a:extLst>
              </p:cNvPr>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4" name="Google Shape;13671;p48">
                <a:extLst>
                  <a:ext uri="{FF2B5EF4-FFF2-40B4-BE49-F238E27FC236}">
                    <a16:creationId xmlns:a16="http://schemas.microsoft.com/office/drawing/2014/main" id="{57BCBE93-B5ED-5461-A84A-18DB814B6C74}"/>
                  </a:ext>
                </a:extLst>
              </p:cNvPr>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5" name="Google Shape;13672;p48">
                <a:extLst>
                  <a:ext uri="{FF2B5EF4-FFF2-40B4-BE49-F238E27FC236}">
                    <a16:creationId xmlns:a16="http://schemas.microsoft.com/office/drawing/2014/main" id="{DDB3C09C-81F9-CE63-F856-9BC4ED9D7169}"/>
                  </a:ext>
                </a:extLst>
              </p:cNvPr>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6" name="Google Shape;13673;p48">
                <a:extLst>
                  <a:ext uri="{FF2B5EF4-FFF2-40B4-BE49-F238E27FC236}">
                    <a16:creationId xmlns:a16="http://schemas.microsoft.com/office/drawing/2014/main" id="{D58B8353-5A52-4DBF-03E3-36C9904E1AF4}"/>
                  </a:ext>
                </a:extLst>
              </p:cNvPr>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7" name="Google Shape;13674;p48">
                <a:extLst>
                  <a:ext uri="{FF2B5EF4-FFF2-40B4-BE49-F238E27FC236}">
                    <a16:creationId xmlns:a16="http://schemas.microsoft.com/office/drawing/2014/main" id="{1E8550F9-9268-4E71-8DA2-4E7FE7D28A59}"/>
                  </a:ext>
                </a:extLst>
              </p:cNvPr>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8" name="Google Shape;13675;p48">
                <a:extLst>
                  <a:ext uri="{FF2B5EF4-FFF2-40B4-BE49-F238E27FC236}">
                    <a16:creationId xmlns:a16="http://schemas.microsoft.com/office/drawing/2014/main" id="{48BC696B-3952-A630-27B2-15B875BDFC3D}"/>
                  </a:ext>
                </a:extLst>
              </p:cNvPr>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9" name="Google Shape;13676;p48">
                <a:extLst>
                  <a:ext uri="{FF2B5EF4-FFF2-40B4-BE49-F238E27FC236}">
                    <a16:creationId xmlns:a16="http://schemas.microsoft.com/office/drawing/2014/main" id="{65C7DB2E-512C-6DDA-3BBB-D0E08D6963B3}"/>
                  </a:ext>
                </a:extLst>
              </p:cNvPr>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0" name="Google Shape;13677;p48">
                <a:extLst>
                  <a:ext uri="{FF2B5EF4-FFF2-40B4-BE49-F238E27FC236}">
                    <a16:creationId xmlns:a16="http://schemas.microsoft.com/office/drawing/2014/main" id="{FEA41066-0A97-1487-DF2D-63E056CC2181}"/>
                  </a:ext>
                </a:extLst>
              </p:cNvPr>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1" name="Google Shape;13678;p48">
                <a:extLst>
                  <a:ext uri="{FF2B5EF4-FFF2-40B4-BE49-F238E27FC236}">
                    <a16:creationId xmlns:a16="http://schemas.microsoft.com/office/drawing/2014/main" id="{470037C9-8B69-5FBE-1633-B56308D7ADAA}"/>
                  </a:ext>
                </a:extLst>
              </p:cNvPr>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2" name="Google Shape;13679;p48">
                <a:extLst>
                  <a:ext uri="{FF2B5EF4-FFF2-40B4-BE49-F238E27FC236}">
                    <a16:creationId xmlns:a16="http://schemas.microsoft.com/office/drawing/2014/main" id="{57417ADC-21E0-38AF-31DF-97062EC675ED}"/>
                  </a:ext>
                </a:extLst>
              </p:cNvPr>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3" name="Google Shape;13680;p48">
                <a:extLst>
                  <a:ext uri="{FF2B5EF4-FFF2-40B4-BE49-F238E27FC236}">
                    <a16:creationId xmlns:a16="http://schemas.microsoft.com/office/drawing/2014/main" id="{59247BA6-8E93-133B-6F36-A86590F221C8}"/>
                  </a:ext>
                </a:extLst>
              </p:cNvPr>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4" name="Google Shape;13681;p48">
                <a:extLst>
                  <a:ext uri="{FF2B5EF4-FFF2-40B4-BE49-F238E27FC236}">
                    <a16:creationId xmlns:a16="http://schemas.microsoft.com/office/drawing/2014/main" id="{985FA3D9-C8E6-C461-AE7C-8FBD6AD00546}"/>
                  </a:ext>
                </a:extLst>
              </p:cNvPr>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5" name="Google Shape;13682;p48">
                <a:extLst>
                  <a:ext uri="{FF2B5EF4-FFF2-40B4-BE49-F238E27FC236}">
                    <a16:creationId xmlns:a16="http://schemas.microsoft.com/office/drawing/2014/main" id="{ABB3D11E-9BE2-D1C1-5AFC-3654C5B49B92}"/>
                  </a:ext>
                </a:extLst>
              </p:cNvPr>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6" name="Google Shape;13683;p48">
                <a:extLst>
                  <a:ext uri="{FF2B5EF4-FFF2-40B4-BE49-F238E27FC236}">
                    <a16:creationId xmlns:a16="http://schemas.microsoft.com/office/drawing/2014/main" id="{D86F4AB3-74FF-254C-D204-B28ADE41F821}"/>
                  </a:ext>
                </a:extLst>
              </p:cNvPr>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7" name="Google Shape;13684;p48">
                <a:extLst>
                  <a:ext uri="{FF2B5EF4-FFF2-40B4-BE49-F238E27FC236}">
                    <a16:creationId xmlns:a16="http://schemas.microsoft.com/office/drawing/2014/main" id="{947778B1-8FF6-02E7-7442-DB0206D0FC0B}"/>
                  </a:ext>
                </a:extLst>
              </p:cNvPr>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8" name="Google Shape;13685;p48">
                <a:extLst>
                  <a:ext uri="{FF2B5EF4-FFF2-40B4-BE49-F238E27FC236}">
                    <a16:creationId xmlns:a16="http://schemas.microsoft.com/office/drawing/2014/main" id="{350574E9-D243-02A2-AD86-705F07057F6D}"/>
                  </a:ext>
                </a:extLst>
              </p:cNvPr>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9" name="Google Shape;13686;p48">
                <a:extLst>
                  <a:ext uri="{FF2B5EF4-FFF2-40B4-BE49-F238E27FC236}">
                    <a16:creationId xmlns:a16="http://schemas.microsoft.com/office/drawing/2014/main" id="{E9FCEE0F-DED7-63A0-CA96-634B67A24D0C}"/>
                  </a:ext>
                </a:extLst>
              </p:cNvPr>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0" name="Google Shape;13687;p48">
                <a:extLst>
                  <a:ext uri="{FF2B5EF4-FFF2-40B4-BE49-F238E27FC236}">
                    <a16:creationId xmlns:a16="http://schemas.microsoft.com/office/drawing/2014/main" id="{9068BE34-206D-8171-5100-F92E76AEC7DF}"/>
                  </a:ext>
                </a:extLst>
              </p:cNvPr>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1" name="Google Shape;13688;p48">
                <a:extLst>
                  <a:ext uri="{FF2B5EF4-FFF2-40B4-BE49-F238E27FC236}">
                    <a16:creationId xmlns:a16="http://schemas.microsoft.com/office/drawing/2014/main" id="{AEF6B672-CE5C-61D4-FB31-006037AC68FC}"/>
                  </a:ext>
                </a:extLst>
              </p:cNvPr>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2" name="Google Shape;13689;p48">
                <a:extLst>
                  <a:ext uri="{FF2B5EF4-FFF2-40B4-BE49-F238E27FC236}">
                    <a16:creationId xmlns:a16="http://schemas.microsoft.com/office/drawing/2014/main" id="{3BB50305-30C7-A505-1A58-11370385C4F6}"/>
                  </a:ext>
                </a:extLst>
              </p:cNvPr>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3" name="Google Shape;13690;p48">
                <a:extLst>
                  <a:ext uri="{FF2B5EF4-FFF2-40B4-BE49-F238E27FC236}">
                    <a16:creationId xmlns:a16="http://schemas.microsoft.com/office/drawing/2014/main" id="{D0F63755-8E15-C98B-635C-FE6359B54551}"/>
                  </a:ext>
                </a:extLst>
              </p:cNvPr>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4" name="Google Shape;13691;p48">
                <a:extLst>
                  <a:ext uri="{FF2B5EF4-FFF2-40B4-BE49-F238E27FC236}">
                    <a16:creationId xmlns:a16="http://schemas.microsoft.com/office/drawing/2014/main" id="{7F2BE128-3FF4-71A1-34C6-B20812206B72}"/>
                  </a:ext>
                </a:extLst>
              </p:cNvPr>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5" name="Google Shape;13692;p48">
                <a:extLst>
                  <a:ext uri="{FF2B5EF4-FFF2-40B4-BE49-F238E27FC236}">
                    <a16:creationId xmlns:a16="http://schemas.microsoft.com/office/drawing/2014/main" id="{DF070416-309F-18FA-F83F-68C946DBD663}"/>
                  </a:ext>
                </a:extLst>
              </p:cNvPr>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6" name="Google Shape;13693;p48">
                <a:extLst>
                  <a:ext uri="{FF2B5EF4-FFF2-40B4-BE49-F238E27FC236}">
                    <a16:creationId xmlns:a16="http://schemas.microsoft.com/office/drawing/2014/main" id="{4B183877-E88C-97A7-1749-322AAB2D547F}"/>
                  </a:ext>
                </a:extLst>
              </p:cNvPr>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7" name="Google Shape;13694;p48">
                <a:extLst>
                  <a:ext uri="{FF2B5EF4-FFF2-40B4-BE49-F238E27FC236}">
                    <a16:creationId xmlns:a16="http://schemas.microsoft.com/office/drawing/2014/main" id="{FC953621-94F7-984C-0E58-E02CC92C3232}"/>
                  </a:ext>
                </a:extLst>
              </p:cNvPr>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8" name="Google Shape;13695;p48">
                <a:extLst>
                  <a:ext uri="{FF2B5EF4-FFF2-40B4-BE49-F238E27FC236}">
                    <a16:creationId xmlns:a16="http://schemas.microsoft.com/office/drawing/2014/main" id="{2A2BE7B7-BF22-80AF-047F-9EAA4CDB37F5}"/>
                  </a:ext>
                </a:extLst>
              </p:cNvPr>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9" name="Google Shape;13696;p48">
                <a:extLst>
                  <a:ext uri="{FF2B5EF4-FFF2-40B4-BE49-F238E27FC236}">
                    <a16:creationId xmlns:a16="http://schemas.microsoft.com/office/drawing/2014/main" id="{99C7C347-EDB3-2A26-00C0-DDEFF7AD00E7}"/>
                  </a:ext>
                </a:extLst>
              </p:cNvPr>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0" name="Google Shape;13697;p48">
                <a:extLst>
                  <a:ext uri="{FF2B5EF4-FFF2-40B4-BE49-F238E27FC236}">
                    <a16:creationId xmlns:a16="http://schemas.microsoft.com/office/drawing/2014/main" id="{5BDA5C5D-09AE-FBDF-D5F2-9213A7EF0577}"/>
                  </a:ext>
                </a:extLst>
              </p:cNvPr>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1" name="Google Shape;13698;p48">
                <a:extLst>
                  <a:ext uri="{FF2B5EF4-FFF2-40B4-BE49-F238E27FC236}">
                    <a16:creationId xmlns:a16="http://schemas.microsoft.com/office/drawing/2014/main" id="{795EDAD2-EAA4-BF9E-EB01-9A0E352EBC33}"/>
                  </a:ext>
                </a:extLst>
              </p:cNvPr>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2" name="Google Shape;13699;p48">
                <a:extLst>
                  <a:ext uri="{FF2B5EF4-FFF2-40B4-BE49-F238E27FC236}">
                    <a16:creationId xmlns:a16="http://schemas.microsoft.com/office/drawing/2014/main" id="{B608A68A-6C93-65D9-619C-89DA4283207E}"/>
                  </a:ext>
                </a:extLst>
              </p:cNvPr>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3" name="Google Shape;13700;p48">
                <a:extLst>
                  <a:ext uri="{FF2B5EF4-FFF2-40B4-BE49-F238E27FC236}">
                    <a16:creationId xmlns:a16="http://schemas.microsoft.com/office/drawing/2014/main" id="{CE378C73-959F-874D-2DFA-7551414F14E2}"/>
                  </a:ext>
                </a:extLst>
              </p:cNvPr>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4" name="Google Shape;13701;p48">
                <a:extLst>
                  <a:ext uri="{FF2B5EF4-FFF2-40B4-BE49-F238E27FC236}">
                    <a16:creationId xmlns:a16="http://schemas.microsoft.com/office/drawing/2014/main" id="{15CD4D33-3A11-01AC-EA68-BFA6F019718E}"/>
                  </a:ext>
                </a:extLst>
              </p:cNvPr>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5" name="Google Shape;13702;p48">
                <a:extLst>
                  <a:ext uri="{FF2B5EF4-FFF2-40B4-BE49-F238E27FC236}">
                    <a16:creationId xmlns:a16="http://schemas.microsoft.com/office/drawing/2014/main" id="{7FD10A6F-9523-62F8-B4EA-663DD04A981C}"/>
                  </a:ext>
                </a:extLst>
              </p:cNvPr>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6" name="Google Shape;13703;p48">
                <a:extLst>
                  <a:ext uri="{FF2B5EF4-FFF2-40B4-BE49-F238E27FC236}">
                    <a16:creationId xmlns:a16="http://schemas.microsoft.com/office/drawing/2014/main" id="{F94C425F-1C05-4EFC-9189-B55E43ADF30E}"/>
                  </a:ext>
                </a:extLst>
              </p:cNvPr>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7" name="Google Shape;13704;p48">
                <a:extLst>
                  <a:ext uri="{FF2B5EF4-FFF2-40B4-BE49-F238E27FC236}">
                    <a16:creationId xmlns:a16="http://schemas.microsoft.com/office/drawing/2014/main" id="{20E9665C-15B0-BF71-2CDB-4D45F60C907D}"/>
                  </a:ext>
                </a:extLst>
              </p:cNvPr>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8" name="Google Shape;13705;p48">
                <a:extLst>
                  <a:ext uri="{FF2B5EF4-FFF2-40B4-BE49-F238E27FC236}">
                    <a16:creationId xmlns:a16="http://schemas.microsoft.com/office/drawing/2014/main" id="{C9AF521D-588F-D2BE-C4C2-E7A99BE75B8E}"/>
                  </a:ext>
                </a:extLst>
              </p:cNvPr>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9" name="Google Shape;13706;p48">
                <a:extLst>
                  <a:ext uri="{FF2B5EF4-FFF2-40B4-BE49-F238E27FC236}">
                    <a16:creationId xmlns:a16="http://schemas.microsoft.com/office/drawing/2014/main" id="{46C596FE-0101-C023-042F-8C05A634866D}"/>
                  </a:ext>
                </a:extLst>
              </p:cNvPr>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0" name="Google Shape;13707;p48">
                <a:extLst>
                  <a:ext uri="{FF2B5EF4-FFF2-40B4-BE49-F238E27FC236}">
                    <a16:creationId xmlns:a16="http://schemas.microsoft.com/office/drawing/2014/main" id="{C696DC60-F8D1-8D59-1825-B93A711513C5}"/>
                  </a:ext>
                </a:extLst>
              </p:cNvPr>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1" name="Google Shape;13708;p48">
                <a:extLst>
                  <a:ext uri="{FF2B5EF4-FFF2-40B4-BE49-F238E27FC236}">
                    <a16:creationId xmlns:a16="http://schemas.microsoft.com/office/drawing/2014/main" id="{F80D703E-DE3E-89F7-F144-997E08681BAB}"/>
                  </a:ext>
                </a:extLst>
              </p:cNvPr>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2" name="Google Shape;13709;p48">
                <a:extLst>
                  <a:ext uri="{FF2B5EF4-FFF2-40B4-BE49-F238E27FC236}">
                    <a16:creationId xmlns:a16="http://schemas.microsoft.com/office/drawing/2014/main" id="{38574652-D842-D48A-8068-85D4E9B2E701}"/>
                  </a:ext>
                </a:extLst>
              </p:cNvPr>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3" name="Google Shape;13710;p48">
                <a:extLst>
                  <a:ext uri="{FF2B5EF4-FFF2-40B4-BE49-F238E27FC236}">
                    <a16:creationId xmlns:a16="http://schemas.microsoft.com/office/drawing/2014/main" id="{6BDEE596-2164-EA72-62A8-BD4FB1C648E2}"/>
                  </a:ext>
                </a:extLst>
              </p:cNvPr>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4" name="Google Shape;13711;p48">
                <a:extLst>
                  <a:ext uri="{FF2B5EF4-FFF2-40B4-BE49-F238E27FC236}">
                    <a16:creationId xmlns:a16="http://schemas.microsoft.com/office/drawing/2014/main" id="{66D131BB-491F-EDAB-D6F1-A75452AD2190}"/>
                  </a:ext>
                </a:extLst>
              </p:cNvPr>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5" name="Google Shape;13712;p48">
                <a:extLst>
                  <a:ext uri="{FF2B5EF4-FFF2-40B4-BE49-F238E27FC236}">
                    <a16:creationId xmlns:a16="http://schemas.microsoft.com/office/drawing/2014/main" id="{BFB33189-B684-7823-64F9-87335E79E843}"/>
                  </a:ext>
                </a:extLst>
              </p:cNvPr>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6" name="Google Shape;13713;p48">
                <a:extLst>
                  <a:ext uri="{FF2B5EF4-FFF2-40B4-BE49-F238E27FC236}">
                    <a16:creationId xmlns:a16="http://schemas.microsoft.com/office/drawing/2014/main" id="{89F6E4D4-19DF-887D-5D43-CF358E835C93}"/>
                  </a:ext>
                </a:extLst>
              </p:cNvPr>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7" name="Google Shape;13714;p48">
                <a:extLst>
                  <a:ext uri="{FF2B5EF4-FFF2-40B4-BE49-F238E27FC236}">
                    <a16:creationId xmlns:a16="http://schemas.microsoft.com/office/drawing/2014/main" id="{99FA156A-5ED0-273E-2332-A0B448F4D53C}"/>
                  </a:ext>
                </a:extLst>
              </p:cNvPr>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8" name="Google Shape;13715;p48">
                <a:extLst>
                  <a:ext uri="{FF2B5EF4-FFF2-40B4-BE49-F238E27FC236}">
                    <a16:creationId xmlns:a16="http://schemas.microsoft.com/office/drawing/2014/main" id="{270037D5-8F88-4BDF-45F6-C86AF7B0A861}"/>
                  </a:ext>
                </a:extLst>
              </p:cNvPr>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9" name="Google Shape;13716;p48">
                <a:extLst>
                  <a:ext uri="{FF2B5EF4-FFF2-40B4-BE49-F238E27FC236}">
                    <a16:creationId xmlns:a16="http://schemas.microsoft.com/office/drawing/2014/main" id="{D9FC888C-4A35-A08D-CF15-6DD4C7431E74}"/>
                  </a:ext>
                </a:extLst>
              </p:cNvPr>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0" name="Google Shape;13717;p48">
                <a:extLst>
                  <a:ext uri="{FF2B5EF4-FFF2-40B4-BE49-F238E27FC236}">
                    <a16:creationId xmlns:a16="http://schemas.microsoft.com/office/drawing/2014/main" id="{3A1D90D4-A301-8C21-7DAD-BAEB2A509751}"/>
                  </a:ext>
                </a:extLst>
              </p:cNvPr>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1" name="Google Shape;13718;p48">
                <a:extLst>
                  <a:ext uri="{FF2B5EF4-FFF2-40B4-BE49-F238E27FC236}">
                    <a16:creationId xmlns:a16="http://schemas.microsoft.com/office/drawing/2014/main" id="{8D133A39-12C0-1BF8-E2CF-64B5B20D53A1}"/>
                  </a:ext>
                </a:extLst>
              </p:cNvPr>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2" name="Google Shape;13719;p48">
                <a:extLst>
                  <a:ext uri="{FF2B5EF4-FFF2-40B4-BE49-F238E27FC236}">
                    <a16:creationId xmlns:a16="http://schemas.microsoft.com/office/drawing/2014/main" id="{389062CE-639B-489F-43A2-04D8EE8BE747}"/>
                  </a:ext>
                </a:extLst>
              </p:cNvPr>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3" name="Google Shape;13720;p48">
                <a:extLst>
                  <a:ext uri="{FF2B5EF4-FFF2-40B4-BE49-F238E27FC236}">
                    <a16:creationId xmlns:a16="http://schemas.microsoft.com/office/drawing/2014/main" id="{EA5FCCB5-E0FF-209F-839E-EC368254A472}"/>
                  </a:ext>
                </a:extLst>
              </p:cNvPr>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4" name="Google Shape;13721;p48">
                <a:extLst>
                  <a:ext uri="{FF2B5EF4-FFF2-40B4-BE49-F238E27FC236}">
                    <a16:creationId xmlns:a16="http://schemas.microsoft.com/office/drawing/2014/main" id="{331FC574-565B-F8DC-C575-AD5675C65671}"/>
                  </a:ext>
                </a:extLst>
              </p:cNvPr>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5" name="Google Shape;13722;p48">
                <a:extLst>
                  <a:ext uri="{FF2B5EF4-FFF2-40B4-BE49-F238E27FC236}">
                    <a16:creationId xmlns:a16="http://schemas.microsoft.com/office/drawing/2014/main" id="{78F939B6-BFB4-E532-A99A-707804D65D8C}"/>
                  </a:ext>
                </a:extLst>
              </p:cNvPr>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6" name="Google Shape;13723;p48">
                <a:extLst>
                  <a:ext uri="{FF2B5EF4-FFF2-40B4-BE49-F238E27FC236}">
                    <a16:creationId xmlns:a16="http://schemas.microsoft.com/office/drawing/2014/main" id="{71C02768-B71E-2BAB-9519-E6B1D8E98123}"/>
                  </a:ext>
                </a:extLst>
              </p:cNvPr>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7" name="Google Shape;13724;p48">
                <a:extLst>
                  <a:ext uri="{FF2B5EF4-FFF2-40B4-BE49-F238E27FC236}">
                    <a16:creationId xmlns:a16="http://schemas.microsoft.com/office/drawing/2014/main" id="{71E5F8FC-7722-0C5E-EFCF-589F5AC15EA0}"/>
                  </a:ext>
                </a:extLst>
              </p:cNvPr>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8" name="Google Shape;13725;p48">
                <a:extLst>
                  <a:ext uri="{FF2B5EF4-FFF2-40B4-BE49-F238E27FC236}">
                    <a16:creationId xmlns:a16="http://schemas.microsoft.com/office/drawing/2014/main" id="{8E5D1FCD-A35D-FBD3-B7AD-F2FBC5AAAEA7}"/>
                  </a:ext>
                </a:extLst>
              </p:cNvPr>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59" name="Google Shape;13726;p48">
                <a:extLst>
                  <a:ext uri="{FF2B5EF4-FFF2-40B4-BE49-F238E27FC236}">
                    <a16:creationId xmlns:a16="http://schemas.microsoft.com/office/drawing/2014/main" id="{1704E67B-6BED-C9C3-B456-DEE6251C0337}"/>
                  </a:ext>
                </a:extLst>
              </p:cNvPr>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0" name="Google Shape;13727;p48">
                <a:extLst>
                  <a:ext uri="{FF2B5EF4-FFF2-40B4-BE49-F238E27FC236}">
                    <a16:creationId xmlns:a16="http://schemas.microsoft.com/office/drawing/2014/main" id="{1390DE0D-615B-9B17-5A2D-EB1A0577A9A5}"/>
                  </a:ext>
                </a:extLst>
              </p:cNvPr>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1" name="Google Shape;13728;p48">
                <a:extLst>
                  <a:ext uri="{FF2B5EF4-FFF2-40B4-BE49-F238E27FC236}">
                    <a16:creationId xmlns:a16="http://schemas.microsoft.com/office/drawing/2014/main" id="{92F78DDC-ED1C-75F5-E9A0-C48C3A07E8F3}"/>
                  </a:ext>
                </a:extLst>
              </p:cNvPr>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2" name="Google Shape;13729;p48">
                <a:extLst>
                  <a:ext uri="{FF2B5EF4-FFF2-40B4-BE49-F238E27FC236}">
                    <a16:creationId xmlns:a16="http://schemas.microsoft.com/office/drawing/2014/main" id="{6D0FEC77-4598-B230-C852-FE5F0894A13F}"/>
                  </a:ext>
                </a:extLst>
              </p:cNvPr>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3" name="Google Shape;13730;p48">
                <a:extLst>
                  <a:ext uri="{FF2B5EF4-FFF2-40B4-BE49-F238E27FC236}">
                    <a16:creationId xmlns:a16="http://schemas.microsoft.com/office/drawing/2014/main" id="{E7D46911-7960-7CC0-79A3-CF8775CF6262}"/>
                  </a:ext>
                </a:extLst>
              </p:cNvPr>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4" name="Google Shape;13731;p48">
                <a:extLst>
                  <a:ext uri="{FF2B5EF4-FFF2-40B4-BE49-F238E27FC236}">
                    <a16:creationId xmlns:a16="http://schemas.microsoft.com/office/drawing/2014/main" id="{6609C1BD-49A0-2F6B-7B17-A3164C909CB2}"/>
                  </a:ext>
                </a:extLst>
              </p:cNvPr>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5" name="Google Shape;13732;p48">
                <a:extLst>
                  <a:ext uri="{FF2B5EF4-FFF2-40B4-BE49-F238E27FC236}">
                    <a16:creationId xmlns:a16="http://schemas.microsoft.com/office/drawing/2014/main" id="{E0EBFB22-C562-C3BC-48F2-83F3638E4916}"/>
                  </a:ext>
                </a:extLst>
              </p:cNvPr>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6" name="Google Shape;13733;p48">
                <a:extLst>
                  <a:ext uri="{FF2B5EF4-FFF2-40B4-BE49-F238E27FC236}">
                    <a16:creationId xmlns:a16="http://schemas.microsoft.com/office/drawing/2014/main" id="{6DE5B73F-4E9F-1431-B11C-0C8CC4AFE9F9}"/>
                  </a:ext>
                </a:extLst>
              </p:cNvPr>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7" name="Google Shape;13734;p48">
                <a:extLst>
                  <a:ext uri="{FF2B5EF4-FFF2-40B4-BE49-F238E27FC236}">
                    <a16:creationId xmlns:a16="http://schemas.microsoft.com/office/drawing/2014/main" id="{4E90FD48-F984-962C-1D13-FA3CE066AC3D}"/>
                  </a:ext>
                </a:extLst>
              </p:cNvPr>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8" name="Google Shape;13735;p48">
                <a:extLst>
                  <a:ext uri="{FF2B5EF4-FFF2-40B4-BE49-F238E27FC236}">
                    <a16:creationId xmlns:a16="http://schemas.microsoft.com/office/drawing/2014/main" id="{D3F2E252-ABD1-9995-9C19-E50DF40F1525}"/>
                  </a:ext>
                </a:extLst>
              </p:cNvPr>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9" name="Google Shape;13736;p48">
                <a:extLst>
                  <a:ext uri="{FF2B5EF4-FFF2-40B4-BE49-F238E27FC236}">
                    <a16:creationId xmlns:a16="http://schemas.microsoft.com/office/drawing/2014/main" id="{597E12C2-AE11-29A6-5CF3-3DA2879B3DD7}"/>
                  </a:ext>
                </a:extLst>
              </p:cNvPr>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0" name="Google Shape;13737;p48">
                <a:extLst>
                  <a:ext uri="{FF2B5EF4-FFF2-40B4-BE49-F238E27FC236}">
                    <a16:creationId xmlns:a16="http://schemas.microsoft.com/office/drawing/2014/main" id="{EAF2771B-26A9-BFB2-A21A-F2C444BBD267}"/>
                  </a:ext>
                </a:extLst>
              </p:cNvPr>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1" name="Google Shape;13738;p48">
                <a:extLst>
                  <a:ext uri="{FF2B5EF4-FFF2-40B4-BE49-F238E27FC236}">
                    <a16:creationId xmlns:a16="http://schemas.microsoft.com/office/drawing/2014/main" id="{B67FA715-A786-1842-19FB-47A37017EEB3}"/>
                  </a:ext>
                </a:extLst>
              </p:cNvPr>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2" name="Google Shape;13739;p48">
                <a:extLst>
                  <a:ext uri="{FF2B5EF4-FFF2-40B4-BE49-F238E27FC236}">
                    <a16:creationId xmlns:a16="http://schemas.microsoft.com/office/drawing/2014/main" id="{8B4F6AB6-48AD-4E7A-22A8-910767976A9F}"/>
                  </a:ext>
                </a:extLst>
              </p:cNvPr>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3" name="Google Shape;13740;p48">
                <a:extLst>
                  <a:ext uri="{FF2B5EF4-FFF2-40B4-BE49-F238E27FC236}">
                    <a16:creationId xmlns:a16="http://schemas.microsoft.com/office/drawing/2014/main" id="{57E8FEBE-F436-AC2C-E4AD-FA43C173E020}"/>
                  </a:ext>
                </a:extLst>
              </p:cNvPr>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4" name="Google Shape;13741;p48">
                <a:extLst>
                  <a:ext uri="{FF2B5EF4-FFF2-40B4-BE49-F238E27FC236}">
                    <a16:creationId xmlns:a16="http://schemas.microsoft.com/office/drawing/2014/main" id="{7C5CE3C1-1080-19D6-080F-1A79D7A4B291}"/>
                  </a:ext>
                </a:extLst>
              </p:cNvPr>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5" name="Google Shape;13742;p48">
                <a:extLst>
                  <a:ext uri="{FF2B5EF4-FFF2-40B4-BE49-F238E27FC236}">
                    <a16:creationId xmlns:a16="http://schemas.microsoft.com/office/drawing/2014/main" id="{CB0D26F2-5CC2-C8D6-D72B-BB864E99D4D2}"/>
                  </a:ext>
                </a:extLst>
              </p:cNvPr>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6" name="Google Shape;13743;p48">
                <a:extLst>
                  <a:ext uri="{FF2B5EF4-FFF2-40B4-BE49-F238E27FC236}">
                    <a16:creationId xmlns:a16="http://schemas.microsoft.com/office/drawing/2014/main" id="{40B2F205-813E-9F72-F9BF-D136D91E32FB}"/>
                  </a:ext>
                </a:extLst>
              </p:cNvPr>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7" name="Google Shape;13744;p48">
                <a:extLst>
                  <a:ext uri="{FF2B5EF4-FFF2-40B4-BE49-F238E27FC236}">
                    <a16:creationId xmlns:a16="http://schemas.microsoft.com/office/drawing/2014/main" id="{FA22ABDF-61F6-FE30-305C-A9480AC1F3C8}"/>
                  </a:ext>
                </a:extLst>
              </p:cNvPr>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8" name="Google Shape;13745;p48">
                <a:extLst>
                  <a:ext uri="{FF2B5EF4-FFF2-40B4-BE49-F238E27FC236}">
                    <a16:creationId xmlns:a16="http://schemas.microsoft.com/office/drawing/2014/main" id="{B952C562-E27F-5813-B625-EA1F474C5552}"/>
                  </a:ext>
                </a:extLst>
              </p:cNvPr>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79" name="Google Shape;13746;p48">
                <a:extLst>
                  <a:ext uri="{FF2B5EF4-FFF2-40B4-BE49-F238E27FC236}">
                    <a16:creationId xmlns:a16="http://schemas.microsoft.com/office/drawing/2014/main" id="{40C24544-1CDB-9E53-6088-E3AC50D7DF85}"/>
                  </a:ext>
                </a:extLst>
              </p:cNvPr>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0" name="Google Shape;13747;p48">
                <a:extLst>
                  <a:ext uri="{FF2B5EF4-FFF2-40B4-BE49-F238E27FC236}">
                    <a16:creationId xmlns:a16="http://schemas.microsoft.com/office/drawing/2014/main" id="{071D9D46-4701-B326-1493-C0F5C8B668B5}"/>
                  </a:ext>
                </a:extLst>
              </p:cNvPr>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1" name="Google Shape;13748;p48">
                <a:extLst>
                  <a:ext uri="{FF2B5EF4-FFF2-40B4-BE49-F238E27FC236}">
                    <a16:creationId xmlns:a16="http://schemas.microsoft.com/office/drawing/2014/main" id="{F67FF58B-19E7-54AC-ACDE-2C6A9EEA187D}"/>
                  </a:ext>
                </a:extLst>
              </p:cNvPr>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2" name="Google Shape;13749;p48">
                <a:extLst>
                  <a:ext uri="{FF2B5EF4-FFF2-40B4-BE49-F238E27FC236}">
                    <a16:creationId xmlns:a16="http://schemas.microsoft.com/office/drawing/2014/main" id="{4444AF29-07E3-0584-BAE8-894865B629FB}"/>
                  </a:ext>
                </a:extLst>
              </p:cNvPr>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3" name="Google Shape;13750;p48">
                <a:extLst>
                  <a:ext uri="{FF2B5EF4-FFF2-40B4-BE49-F238E27FC236}">
                    <a16:creationId xmlns:a16="http://schemas.microsoft.com/office/drawing/2014/main" id="{16D0F5AF-33B8-F4C8-FE29-162C62A607A1}"/>
                  </a:ext>
                </a:extLst>
              </p:cNvPr>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4" name="Google Shape;13751;p48">
                <a:extLst>
                  <a:ext uri="{FF2B5EF4-FFF2-40B4-BE49-F238E27FC236}">
                    <a16:creationId xmlns:a16="http://schemas.microsoft.com/office/drawing/2014/main" id="{0F59DDC2-F862-DEEC-9B24-F33620F26485}"/>
                  </a:ext>
                </a:extLst>
              </p:cNvPr>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5" name="Google Shape;13752;p48">
                <a:extLst>
                  <a:ext uri="{FF2B5EF4-FFF2-40B4-BE49-F238E27FC236}">
                    <a16:creationId xmlns:a16="http://schemas.microsoft.com/office/drawing/2014/main" id="{43DC823B-E933-728E-0FA4-58CBABCDEC79}"/>
                  </a:ext>
                </a:extLst>
              </p:cNvPr>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6" name="Google Shape;13753;p48">
                <a:extLst>
                  <a:ext uri="{FF2B5EF4-FFF2-40B4-BE49-F238E27FC236}">
                    <a16:creationId xmlns:a16="http://schemas.microsoft.com/office/drawing/2014/main" id="{23ABDFC2-C364-CCE8-9F4E-8B525924EC78}"/>
                  </a:ext>
                </a:extLst>
              </p:cNvPr>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7" name="Google Shape;13754;p48">
                <a:extLst>
                  <a:ext uri="{FF2B5EF4-FFF2-40B4-BE49-F238E27FC236}">
                    <a16:creationId xmlns:a16="http://schemas.microsoft.com/office/drawing/2014/main" id="{5D562A4C-DF26-6A69-F216-EF9D617EED6E}"/>
                  </a:ext>
                </a:extLst>
              </p:cNvPr>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8" name="Google Shape;13755;p48">
                <a:extLst>
                  <a:ext uri="{FF2B5EF4-FFF2-40B4-BE49-F238E27FC236}">
                    <a16:creationId xmlns:a16="http://schemas.microsoft.com/office/drawing/2014/main" id="{AA05650C-4DE4-61B0-BEA7-3A8F850CCFF4}"/>
                  </a:ext>
                </a:extLst>
              </p:cNvPr>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9" name="Google Shape;13756;p48">
                <a:extLst>
                  <a:ext uri="{FF2B5EF4-FFF2-40B4-BE49-F238E27FC236}">
                    <a16:creationId xmlns:a16="http://schemas.microsoft.com/office/drawing/2014/main" id="{3175B22E-3886-177F-A659-2DAA28CD0326}"/>
                  </a:ext>
                </a:extLst>
              </p:cNvPr>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0" name="Google Shape;13757;p48">
                <a:extLst>
                  <a:ext uri="{FF2B5EF4-FFF2-40B4-BE49-F238E27FC236}">
                    <a16:creationId xmlns:a16="http://schemas.microsoft.com/office/drawing/2014/main" id="{C5B52599-DEDE-4ED7-ABEF-9EE2AB8012F0}"/>
                  </a:ext>
                </a:extLst>
              </p:cNvPr>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1" name="Google Shape;13758;p48">
                <a:extLst>
                  <a:ext uri="{FF2B5EF4-FFF2-40B4-BE49-F238E27FC236}">
                    <a16:creationId xmlns:a16="http://schemas.microsoft.com/office/drawing/2014/main" id="{18E4FDAF-23BF-B9BE-3C81-87C568332EA7}"/>
                  </a:ext>
                </a:extLst>
              </p:cNvPr>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2" name="Google Shape;13759;p48">
                <a:extLst>
                  <a:ext uri="{FF2B5EF4-FFF2-40B4-BE49-F238E27FC236}">
                    <a16:creationId xmlns:a16="http://schemas.microsoft.com/office/drawing/2014/main" id="{0F4B5A2D-F318-5137-CE57-3060F32F7352}"/>
                  </a:ext>
                </a:extLst>
              </p:cNvPr>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3" name="Google Shape;13760;p48">
                <a:extLst>
                  <a:ext uri="{FF2B5EF4-FFF2-40B4-BE49-F238E27FC236}">
                    <a16:creationId xmlns:a16="http://schemas.microsoft.com/office/drawing/2014/main" id="{76DE8C6B-5874-9662-5170-DCE6B3C15F02}"/>
                  </a:ext>
                </a:extLst>
              </p:cNvPr>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4" name="Google Shape;13761;p48">
                <a:extLst>
                  <a:ext uri="{FF2B5EF4-FFF2-40B4-BE49-F238E27FC236}">
                    <a16:creationId xmlns:a16="http://schemas.microsoft.com/office/drawing/2014/main" id="{681D102E-F93D-79EA-8D63-2BCD39978FA9}"/>
                  </a:ext>
                </a:extLst>
              </p:cNvPr>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5" name="Google Shape;13762;p48">
                <a:extLst>
                  <a:ext uri="{FF2B5EF4-FFF2-40B4-BE49-F238E27FC236}">
                    <a16:creationId xmlns:a16="http://schemas.microsoft.com/office/drawing/2014/main" id="{81F21772-9F27-7CBE-AC4B-8A57B1DAE8A0}"/>
                  </a:ext>
                </a:extLst>
              </p:cNvPr>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6" name="Google Shape;13763;p48">
                <a:extLst>
                  <a:ext uri="{FF2B5EF4-FFF2-40B4-BE49-F238E27FC236}">
                    <a16:creationId xmlns:a16="http://schemas.microsoft.com/office/drawing/2014/main" id="{B698C2F0-81C4-5547-BCF3-276E4D5FF77C}"/>
                  </a:ext>
                </a:extLst>
              </p:cNvPr>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7" name="Google Shape;13764;p48">
                <a:extLst>
                  <a:ext uri="{FF2B5EF4-FFF2-40B4-BE49-F238E27FC236}">
                    <a16:creationId xmlns:a16="http://schemas.microsoft.com/office/drawing/2014/main" id="{B11FABD9-B51C-47C1-DD83-B85A57A6C5AD}"/>
                  </a:ext>
                </a:extLst>
              </p:cNvPr>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8" name="Google Shape;13765;p48">
                <a:extLst>
                  <a:ext uri="{FF2B5EF4-FFF2-40B4-BE49-F238E27FC236}">
                    <a16:creationId xmlns:a16="http://schemas.microsoft.com/office/drawing/2014/main" id="{28166F87-7CDE-08C4-F33C-2E7D427CA156}"/>
                  </a:ext>
                </a:extLst>
              </p:cNvPr>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99" name="Google Shape;13766;p48">
                <a:extLst>
                  <a:ext uri="{FF2B5EF4-FFF2-40B4-BE49-F238E27FC236}">
                    <a16:creationId xmlns:a16="http://schemas.microsoft.com/office/drawing/2014/main" id="{FA3BDF4A-25CB-E2EC-4525-5A803694B754}"/>
                  </a:ext>
                </a:extLst>
              </p:cNvPr>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0" name="Google Shape;13767;p48">
                <a:extLst>
                  <a:ext uri="{FF2B5EF4-FFF2-40B4-BE49-F238E27FC236}">
                    <a16:creationId xmlns:a16="http://schemas.microsoft.com/office/drawing/2014/main" id="{7E40AA6D-5454-D88D-DD46-5EB153ACB4E2}"/>
                  </a:ext>
                </a:extLst>
              </p:cNvPr>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1" name="Google Shape;13768;p48">
                <a:extLst>
                  <a:ext uri="{FF2B5EF4-FFF2-40B4-BE49-F238E27FC236}">
                    <a16:creationId xmlns:a16="http://schemas.microsoft.com/office/drawing/2014/main" id="{DCF50679-5793-9852-BB3E-D95B4A569504}"/>
                  </a:ext>
                </a:extLst>
              </p:cNvPr>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2" name="Google Shape;13769;p48">
                <a:extLst>
                  <a:ext uri="{FF2B5EF4-FFF2-40B4-BE49-F238E27FC236}">
                    <a16:creationId xmlns:a16="http://schemas.microsoft.com/office/drawing/2014/main" id="{BBB8FFFB-AABC-BB0D-96A1-3A31710C6961}"/>
                  </a:ext>
                </a:extLst>
              </p:cNvPr>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3" name="Google Shape;13770;p48">
                <a:extLst>
                  <a:ext uri="{FF2B5EF4-FFF2-40B4-BE49-F238E27FC236}">
                    <a16:creationId xmlns:a16="http://schemas.microsoft.com/office/drawing/2014/main" id="{2D8814DB-A72A-EC28-0FA8-F41F621FBD17}"/>
                  </a:ext>
                </a:extLst>
              </p:cNvPr>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4" name="Google Shape;13771;p48">
                <a:extLst>
                  <a:ext uri="{FF2B5EF4-FFF2-40B4-BE49-F238E27FC236}">
                    <a16:creationId xmlns:a16="http://schemas.microsoft.com/office/drawing/2014/main" id="{3B2D3D44-15D7-7315-FA23-4595B99C5188}"/>
                  </a:ext>
                </a:extLst>
              </p:cNvPr>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5" name="Google Shape;13772;p48">
                <a:extLst>
                  <a:ext uri="{FF2B5EF4-FFF2-40B4-BE49-F238E27FC236}">
                    <a16:creationId xmlns:a16="http://schemas.microsoft.com/office/drawing/2014/main" id="{B8E9F3C3-4EF1-56A4-44CE-A3D4EDD53D83}"/>
                  </a:ext>
                </a:extLst>
              </p:cNvPr>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6" name="Google Shape;13773;p48">
                <a:extLst>
                  <a:ext uri="{FF2B5EF4-FFF2-40B4-BE49-F238E27FC236}">
                    <a16:creationId xmlns:a16="http://schemas.microsoft.com/office/drawing/2014/main" id="{ED774C62-ED96-D935-C784-477FCB21B060}"/>
                  </a:ext>
                </a:extLst>
              </p:cNvPr>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7" name="Google Shape;13774;p48">
                <a:extLst>
                  <a:ext uri="{FF2B5EF4-FFF2-40B4-BE49-F238E27FC236}">
                    <a16:creationId xmlns:a16="http://schemas.microsoft.com/office/drawing/2014/main" id="{394D2488-1F90-A06E-358B-BE6CB02B4471}"/>
                  </a:ext>
                </a:extLst>
              </p:cNvPr>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8" name="Google Shape;13775;p48">
                <a:extLst>
                  <a:ext uri="{FF2B5EF4-FFF2-40B4-BE49-F238E27FC236}">
                    <a16:creationId xmlns:a16="http://schemas.microsoft.com/office/drawing/2014/main" id="{2E9C3527-2B43-E20B-8C9E-01E31D2C1EEA}"/>
                  </a:ext>
                </a:extLst>
              </p:cNvPr>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9" name="Google Shape;13776;p48">
                <a:extLst>
                  <a:ext uri="{FF2B5EF4-FFF2-40B4-BE49-F238E27FC236}">
                    <a16:creationId xmlns:a16="http://schemas.microsoft.com/office/drawing/2014/main" id="{FC3815BE-7B5B-88D2-AFCF-8E5185C16746}"/>
                  </a:ext>
                </a:extLst>
              </p:cNvPr>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0" name="Google Shape;13777;p48">
                <a:extLst>
                  <a:ext uri="{FF2B5EF4-FFF2-40B4-BE49-F238E27FC236}">
                    <a16:creationId xmlns:a16="http://schemas.microsoft.com/office/drawing/2014/main" id="{C84419D6-24C5-E4F5-51E5-997CC1BFB960}"/>
                  </a:ext>
                </a:extLst>
              </p:cNvPr>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1" name="Google Shape;13778;p48">
                <a:extLst>
                  <a:ext uri="{FF2B5EF4-FFF2-40B4-BE49-F238E27FC236}">
                    <a16:creationId xmlns:a16="http://schemas.microsoft.com/office/drawing/2014/main" id="{3259C61F-B7E2-F023-FEBD-8548E73BCB3C}"/>
                  </a:ext>
                </a:extLst>
              </p:cNvPr>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2" name="Google Shape;13779;p48">
                <a:extLst>
                  <a:ext uri="{FF2B5EF4-FFF2-40B4-BE49-F238E27FC236}">
                    <a16:creationId xmlns:a16="http://schemas.microsoft.com/office/drawing/2014/main" id="{2A7E8BC7-1E40-3701-C5A5-AE3EF41DD256}"/>
                  </a:ext>
                </a:extLst>
              </p:cNvPr>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3" name="Google Shape;13780;p48">
                <a:extLst>
                  <a:ext uri="{FF2B5EF4-FFF2-40B4-BE49-F238E27FC236}">
                    <a16:creationId xmlns:a16="http://schemas.microsoft.com/office/drawing/2014/main" id="{F2E28EA6-D163-6754-90A7-FA4513E33BB8}"/>
                  </a:ext>
                </a:extLst>
              </p:cNvPr>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4" name="Google Shape;13781;p48">
                <a:extLst>
                  <a:ext uri="{FF2B5EF4-FFF2-40B4-BE49-F238E27FC236}">
                    <a16:creationId xmlns:a16="http://schemas.microsoft.com/office/drawing/2014/main" id="{9C25D475-D48F-2055-F58C-861FF7A82BCA}"/>
                  </a:ext>
                </a:extLst>
              </p:cNvPr>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5" name="Google Shape;13782;p48">
                <a:extLst>
                  <a:ext uri="{FF2B5EF4-FFF2-40B4-BE49-F238E27FC236}">
                    <a16:creationId xmlns:a16="http://schemas.microsoft.com/office/drawing/2014/main" id="{F6138D89-E53C-7106-C920-CB62B5074C3E}"/>
                  </a:ext>
                </a:extLst>
              </p:cNvPr>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6" name="Google Shape;13783;p48">
                <a:extLst>
                  <a:ext uri="{FF2B5EF4-FFF2-40B4-BE49-F238E27FC236}">
                    <a16:creationId xmlns:a16="http://schemas.microsoft.com/office/drawing/2014/main" id="{B379BA42-642B-0BE1-B43A-FA758D9BB4E9}"/>
                  </a:ext>
                </a:extLst>
              </p:cNvPr>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7" name="Google Shape;13784;p48">
                <a:extLst>
                  <a:ext uri="{FF2B5EF4-FFF2-40B4-BE49-F238E27FC236}">
                    <a16:creationId xmlns:a16="http://schemas.microsoft.com/office/drawing/2014/main" id="{8824B969-8BD5-E948-14D9-7ED4E9F74A5A}"/>
                  </a:ext>
                </a:extLst>
              </p:cNvPr>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8" name="Google Shape;13785;p48">
                <a:extLst>
                  <a:ext uri="{FF2B5EF4-FFF2-40B4-BE49-F238E27FC236}">
                    <a16:creationId xmlns:a16="http://schemas.microsoft.com/office/drawing/2014/main" id="{A0175DF9-C884-57DB-B885-AD7D943B0529}"/>
                  </a:ext>
                </a:extLst>
              </p:cNvPr>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9" name="Google Shape;13786;p48">
                <a:extLst>
                  <a:ext uri="{FF2B5EF4-FFF2-40B4-BE49-F238E27FC236}">
                    <a16:creationId xmlns:a16="http://schemas.microsoft.com/office/drawing/2014/main" id="{C9055A52-B218-051D-1FFF-9E241D9F30C1}"/>
                  </a:ext>
                </a:extLst>
              </p:cNvPr>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0" name="Google Shape;13787;p48">
                <a:extLst>
                  <a:ext uri="{FF2B5EF4-FFF2-40B4-BE49-F238E27FC236}">
                    <a16:creationId xmlns:a16="http://schemas.microsoft.com/office/drawing/2014/main" id="{2D90A2E8-01A0-C231-7163-2C0B58F78630}"/>
                  </a:ext>
                </a:extLst>
              </p:cNvPr>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1" name="Google Shape;13788;p48">
                <a:extLst>
                  <a:ext uri="{FF2B5EF4-FFF2-40B4-BE49-F238E27FC236}">
                    <a16:creationId xmlns:a16="http://schemas.microsoft.com/office/drawing/2014/main" id="{AD6F8928-3008-588D-B4EF-B00EAA140A4E}"/>
                  </a:ext>
                </a:extLst>
              </p:cNvPr>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2" name="Google Shape;13789;p48">
                <a:extLst>
                  <a:ext uri="{FF2B5EF4-FFF2-40B4-BE49-F238E27FC236}">
                    <a16:creationId xmlns:a16="http://schemas.microsoft.com/office/drawing/2014/main" id="{AC9ADCF9-4C2D-C05F-8FF6-5BF944A2B20C}"/>
                  </a:ext>
                </a:extLst>
              </p:cNvPr>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3" name="Google Shape;13790;p48">
                <a:extLst>
                  <a:ext uri="{FF2B5EF4-FFF2-40B4-BE49-F238E27FC236}">
                    <a16:creationId xmlns:a16="http://schemas.microsoft.com/office/drawing/2014/main" id="{056359CE-1B3B-A80B-8606-570BB13E544A}"/>
                  </a:ext>
                </a:extLst>
              </p:cNvPr>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4" name="Google Shape;13791;p48">
                <a:extLst>
                  <a:ext uri="{FF2B5EF4-FFF2-40B4-BE49-F238E27FC236}">
                    <a16:creationId xmlns:a16="http://schemas.microsoft.com/office/drawing/2014/main" id="{A57EB9D9-4FEB-97F5-A7C2-0DDB89879F47}"/>
                  </a:ext>
                </a:extLst>
              </p:cNvPr>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5" name="Google Shape;13792;p48">
                <a:extLst>
                  <a:ext uri="{FF2B5EF4-FFF2-40B4-BE49-F238E27FC236}">
                    <a16:creationId xmlns:a16="http://schemas.microsoft.com/office/drawing/2014/main" id="{B01D255D-6043-738E-809C-DCA771F43DA5}"/>
                  </a:ext>
                </a:extLst>
              </p:cNvPr>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6" name="Google Shape;13793;p48">
                <a:extLst>
                  <a:ext uri="{FF2B5EF4-FFF2-40B4-BE49-F238E27FC236}">
                    <a16:creationId xmlns:a16="http://schemas.microsoft.com/office/drawing/2014/main" id="{913E4D4C-BA8E-C991-5529-6A98DCE8CE50}"/>
                  </a:ext>
                </a:extLst>
              </p:cNvPr>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7" name="Google Shape;13794;p48">
                <a:extLst>
                  <a:ext uri="{FF2B5EF4-FFF2-40B4-BE49-F238E27FC236}">
                    <a16:creationId xmlns:a16="http://schemas.microsoft.com/office/drawing/2014/main" id="{A6C89245-D76B-66F4-3ADB-CBD0BBE69EFC}"/>
                  </a:ext>
                </a:extLst>
              </p:cNvPr>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8" name="Google Shape;13795;p48">
                <a:extLst>
                  <a:ext uri="{FF2B5EF4-FFF2-40B4-BE49-F238E27FC236}">
                    <a16:creationId xmlns:a16="http://schemas.microsoft.com/office/drawing/2014/main" id="{AEF0FF5F-FDF7-124B-BFB8-FB791976435C}"/>
                  </a:ext>
                </a:extLst>
              </p:cNvPr>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9" name="Google Shape;13796;p48">
                <a:extLst>
                  <a:ext uri="{FF2B5EF4-FFF2-40B4-BE49-F238E27FC236}">
                    <a16:creationId xmlns:a16="http://schemas.microsoft.com/office/drawing/2014/main" id="{B89A8E95-0C2D-C438-9B83-2AF39BF45246}"/>
                  </a:ext>
                </a:extLst>
              </p:cNvPr>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0" name="Google Shape;13797;p48">
                <a:extLst>
                  <a:ext uri="{FF2B5EF4-FFF2-40B4-BE49-F238E27FC236}">
                    <a16:creationId xmlns:a16="http://schemas.microsoft.com/office/drawing/2014/main" id="{4DD0E545-F709-5E6E-268A-CF6DB50C61B3}"/>
                  </a:ext>
                </a:extLst>
              </p:cNvPr>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1" name="Google Shape;13798;p48">
                <a:extLst>
                  <a:ext uri="{FF2B5EF4-FFF2-40B4-BE49-F238E27FC236}">
                    <a16:creationId xmlns:a16="http://schemas.microsoft.com/office/drawing/2014/main" id="{B652A3B1-4589-BFA9-A6A6-8988685CF3D9}"/>
                  </a:ext>
                </a:extLst>
              </p:cNvPr>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2" name="Google Shape;13799;p48">
                <a:extLst>
                  <a:ext uri="{FF2B5EF4-FFF2-40B4-BE49-F238E27FC236}">
                    <a16:creationId xmlns:a16="http://schemas.microsoft.com/office/drawing/2014/main" id="{D0F19BBA-82D1-9AD2-CC8B-33AE7AF64AFA}"/>
                  </a:ext>
                </a:extLst>
              </p:cNvPr>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3" name="Google Shape;13800;p48">
                <a:extLst>
                  <a:ext uri="{FF2B5EF4-FFF2-40B4-BE49-F238E27FC236}">
                    <a16:creationId xmlns:a16="http://schemas.microsoft.com/office/drawing/2014/main" id="{37BFEC6F-6415-1702-0D12-8591340DFBB4}"/>
                  </a:ext>
                </a:extLst>
              </p:cNvPr>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4" name="Google Shape;13801;p48">
                <a:extLst>
                  <a:ext uri="{FF2B5EF4-FFF2-40B4-BE49-F238E27FC236}">
                    <a16:creationId xmlns:a16="http://schemas.microsoft.com/office/drawing/2014/main" id="{C1248D90-B9BA-0C15-7301-B50B3C544B39}"/>
                  </a:ext>
                </a:extLst>
              </p:cNvPr>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5" name="Google Shape;13802;p48">
                <a:extLst>
                  <a:ext uri="{FF2B5EF4-FFF2-40B4-BE49-F238E27FC236}">
                    <a16:creationId xmlns:a16="http://schemas.microsoft.com/office/drawing/2014/main" id="{AD3084C3-8EF6-5BDF-FBAA-8752EFC01074}"/>
                  </a:ext>
                </a:extLst>
              </p:cNvPr>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6" name="Google Shape;13803;p48">
                <a:extLst>
                  <a:ext uri="{FF2B5EF4-FFF2-40B4-BE49-F238E27FC236}">
                    <a16:creationId xmlns:a16="http://schemas.microsoft.com/office/drawing/2014/main" id="{E621CA5E-BF33-5E72-E194-2B7C88D1A27E}"/>
                  </a:ext>
                </a:extLst>
              </p:cNvPr>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7" name="Google Shape;13804;p48">
                <a:extLst>
                  <a:ext uri="{FF2B5EF4-FFF2-40B4-BE49-F238E27FC236}">
                    <a16:creationId xmlns:a16="http://schemas.microsoft.com/office/drawing/2014/main" id="{E42CDAE2-0DEC-D538-9947-87B25ED577D5}"/>
                  </a:ext>
                </a:extLst>
              </p:cNvPr>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8" name="Google Shape;13805;p48">
                <a:extLst>
                  <a:ext uri="{FF2B5EF4-FFF2-40B4-BE49-F238E27FC236}">
                    <a16:creationId xmlns:a16="http://schemas.microsoft.com/office/drawing/2014/main" id="{ACC4583B-1B19-DA6A-F8BA-B68F02E15E48}"/>
                  </a:ext>
                </a:extLst>
              </p:cNvPr>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9" name="Google Shape;13806;p48">
                <a:extLst>
                  <a:ext uri="{FF2B5EF4-FFF2-40B4-BE49-F238E27FC236}">
                    <a16:creationId xmlns:a16="http://schemas.microsoft.com/office/drawing/2014/main" id="{842CB67E-97BC-8304-162A-A183669FA9A1}"/>
                  </a:ext>
                </a:extLst>
              </p:cNvPr>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0" name="Google Shape;13807;p48">
                <a:extLst>
                  <a:ext uri="{FF2B5EF4-FFF2-40B4-BE49-F238E27FC236}">
                    <a16:creationId xmlns:a16="http://schemas.microsoft.com/office/drawing/2014/main" id="{F2DCD5E4-ABB7-45B6-E1F3-B3662ABE7B14}"/>
                  </a:ext>
                </a:extLst>
              </p:cNvPr>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1" name="Google Shape;13808;p48">
                <a:extLst>
                  <a:ext uri="{FF2B5EF4-FFF2-40B4-BE49-F238E27FC236}">
                    <a16:creationId xmlns:a16="http://schemas.microsoft.com/office/drawing/2014/main" id="{69EC2C1D-DF7B-54E8-15D9-B55F249111AF}"/>
                  </a:ext>
                </a:extLst>
              </p:cNvPr>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2" name="Google Shape;13809;p48">
                <a:extLst>
                  <a:ext uri="{FF2B5EF4-FFF2-40B4-BE49-F238E27FC236}">
                    <a16:creationId xmlns:a16="http://schemas.microsoft.com/office/drawing/2014/main" id="{A4240DA5-8506-B9F6-2B23-07FA4071D72B}"/>
                  </a:ext>
                </a:extLst>
              </p:cNvPr>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3" name="Google Shape;13810;p48">
                <a:extLst>
                  <a:ext uri="{FF2B5EF4-FFF2-40B4-BE49-F238E27FC236}">
                    <a16:creationId xmlns:a16="http://schemas.microsoft.com/office/drawing/2014/main" id="{07CECD6C-299B-9469-3DEE-C15B538C1303}"/>
                  </a:ext>
                </a:extLst>
              </p:cNvPr>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4" name="Google Shape;13811;p48">
                <a:extLst>
                  <a:ext uri="{FF2B5EF4-FFF2-40B4-BE49-F238E27FC236}">
                    <a16:creationId xmlns:a16="http://schemas.microsoft.com/office/drawing/2014/main" id="{CA5FC630-5D9A-4D2E-C9EE-C50C3A3A6117}"/>
                  </a:ext>
                </a:extLst>
              </p:cNvPr>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5" name="Google Shape;13812;p48">
                <a:extLst>
                  <a:ext uri="{FF2B5EF4-FFF2-40B4-BE49-F238E27FC236}">
                    <a16:creationId xmlns:a16="http://schemas.microsoft.com/office/drawing/2014/main" id="{A1CE95A3-DC36-9D26-E812-F8B2A02B48FB}"/>
                  </a:ext>
                </a:extLst>
              </p:cNvPr>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6" name="Google Shape;13813;p48">
                <a:extLst>
                  <a:ext uri="{FF2B5EF4-FFF2-40B4-BE49-F238E27FC236}">
                    <a16:creationId xmlns:a16="http://schemas.microsoft.com/office/drawing/2014/main" id="{C5C9980D-76CD-4599-E51F-19424D492A9D}"/>
                  </a:ext>
                </a:extLst>
              </p:cNvPr>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7" name="Google Shape;13814;p48">
                <a:extLst>
                  <a:ext uri="{FF2B5EF4-FFF2-40B4-BE49-F238E27FC236}">
                    <a16:creationId xmlns:a16="http://schemas.microsoft.com/office/drawing/2014/main" id="{EF9813B0-F4D7-A320-E594-EB9CC4A58972}"/>
                  </a:ext>
                </a:extLst>
              </p:cNvPr>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8" name="Google Shape;13815;p48">
                <a:extLst>
                  <a:ext uri="{FF2B5EF4-FFF2-40B4-BE49-F238E27FC236}">
                    <a16:creationId xmlns:a16="http://schemas.microsoft.com/office/drawing/2014/main" id="{1D153A15-CC2E-B50F-135B-082F9FCD704F}"/>
                  </a:ext>
                </a:extLst>
              </p:cNvPr>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9" name="Google Shape;13816;p48">
                <a:extLst>
                  <a:ext uri="{FF2B5EF4-FFF2-40B4-BE49-F238E27FC236}">
                    <a16:creationId xmlns:a16="http://schemas.microsoft.com/office/drawing/2014/main" id="{4560B780-5277-F72A-BB6A-4994B5BC05A7}"/>
                  </a:ext>
                </a:extLst>
              </p:cNvPr>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0" name="Google Shape;13817;p48">
                <a:extLst>
                  <a:ext uri="{FF2B5EF4-FFF2-40B4-BE49-F238E27FC236}">
                    <a16:creationId xmlns:a16="http://schemas.microsoft.com/office/drawing/2014/main" id="{526AA901-A41F-33FE-21AD-6BACC9531FD8}"/>
                  </a:ext>
                </a:extLst>
              </p:cNvPr>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1" name="Google Shape;13818;p48">
                <a:extLst>
                  <a:ext uri="{FF2B5EF4-FFF2-40B4-BE49-F238E27FC236}">
                    <a16:creationId xmlns:a16="http://schemas.microsoft.com/office/drawing/2014/main" id="{95B0F6DA-8C58-0C93-A389-E21E1CE1276C}"/>
                  </a:ext>
                </a:extLst>
              </p:cNvPr>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2" name="Google Shape;13819;p48">
                <a:extLst>
                  <a:ext uri="{FF2B5EF4-FFF2-40B4-BE49-F238E27FC236}">
                    <a16:creationId xmlns:a16="http://schemas.microsoft.com/office/drawing/2014/main" id="{73A4AEDE-CE3B-63EF-853D-CA17D8B3BF99}"/>
                  </a:ext>
                </a:extLst>
              </p:cNvPr>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3" name="Google Shape;13820;p48">
                <a:extLst>
                  <a:ext uri="{FF2B5EF4-FFF2-40B4-BE49-F238E27FC236}">
                    <a16:creationId xmlns:a16="http://schemas.microsoft.com/office/drawing/2014/main" id="{56C5897B-AF42-3346-8A1F-EA75E4B2F0BC}"/>
                  </a:ext>
                </a:extLst>
              </p:cNvPr>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4" name="Google Shape;13821;p48">
                <a:extLst>
                  <a:ext uri="{FF2B5EF4-FFF2-40B4-BE49-F238E27FC236}">
                    <a16:creationId xmlns:a16="http://schemas.microsoft.com/office/drawing/2014/main" id="{40345E2C-0E12-AC84-241D-CFD2A021803D}"/>
                  </a:ext>
                </a:extLst>
              </p:cNvPr>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5" name="Google Shape;13822;p48">
                <a:extLst>
                  <a:ext uri="{FF2B5EF4-FFF2-40B4-BE49-F238E27FC236}">
                    <a16:creationId xmlns:a16="http://schemas.microsoft.com/office/drawing/2014/main" id="{1DEE74E6-2B05-AF0C-0ECB-F8980680164C}"/>
                  </a:ext>
                </a:extLst>
              </p:cNvPr>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6" name="Google Shape;13823;p48">
                <a:extLst>
                  <a:ext uri="{FF2B5EF4-FFF2-40B4-BE49-F238E27FC236}">
                    <a16:creationId xmlns:a16="http://schemas.microsoft.com/office/drawing/2014/main" id="{0DBCAA3E-DA7C-8C76-602D-7A3F85C0733E}"/>
                  </a:ext>
                </a:extLst>
              </p:cNvPr>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7" name="Google Shape;13824;p48">
                <a:extLst>
                  <a:ext uri="{FF2B5EF4-FFF2-40B4-BE49-F238E27FC236}">
                    <a16:creationId xmlns:a16="http://schemas.microsoft.com/office/drawing/2014/main" id="{231CEFC3-0C6D-65FF-0F34-7F6A2B017207}"/>
                  </a:ext>
                </a:extLst>
              </p:cNvPr>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8" name="Google Shape;13825;p48">
                <a:extLst>
                  <a:ext uri="{FF2B5EF4-FFF2-40B4-BE49-F238E27FC236}">
                    <a16:creationId xmlns:a16="http://schemas.microsoft.com/office/drawing/2014/main" id="{F3F5F5C0-5A01-E0E4-3058-F4A80C29A626}"/>
                  </a:ext>
                </a:extLst>
              </p:cNvPr>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9" name="Google Shape;13826;p48">
                <a:extLst>
                  <a:ext uri="{FF2B5EF4-FFF2-40B4-BE49-F238E27FC236}">
                    <a16:creationId xmlns:a16="http://schemas.microsoft.com/office/drawing/2014/main" id="{BB4572EC-5C0C-9D2B-0809-5309C8DE8BAD}"/>
                  </a:ext>
                </a:extLst>
              </p:cNvPr>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0" name="Google Shape;13827;p48">
                <a:extLst>
                  <a:ext uri="{FF2B5EF4-FFF2-40B4-BE49-F238E27FC236}">
                    <a16:creationId xmlns:a16="http://schemas.microsoft.com/office/drawing/2014/main" id="{C284DB48-1396-AA26-D7C4-5FF182DE160C}"/>
                  </a:ext>
                </a:extLst>
              </p:cNvPr>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1" name="Google Shape;13828;p48">
                <a:extLst>
                  <a:ext uri="{FF2B5EF4-FFF2-40B4-BE49-F238E27FC236}">
                    <a16:creationId xmlns:a16="http://schemas.microsoft.com/office/drawing/2014/main" id="{E1CE2721-53CA-A65B-D4C4-E67A4CE730A8}"/>
                  </a:ext>
                </a:extLst>
              </p:cNvPr>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2" name="Google Shape;13829;p48">
                <a:extLst>
                  <a:ext uri="{FF2B5EF4-FFF2-40B4-BE49-F238E27FC236}">
                    <a16:creationId xmlns:a16="http://schemas.microsoft.com/office/drawing/2014/main" id="{C66C79E4-4F46-0085-C4A2-24D3DE03C3C4}"/>
                  </a:ext>
                </a:extLst>
              </p:cNvPr>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3" name="Google Shape;13830;p48">
                <a:extLst>
                  <a:ext uri="{FF2B5EF4-FFF2-40B4-BE49-F238E27FC236}">
                    <a16:creationId xmlns:a16="http://schemas.microsoft.com/office/drawing/2014/main" id="{D7BC3815-514A-F8CB-5464-C0B7EB20E890}"/>
                  </a:ext>
                </a:extLst>
              </p:cNvPr>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4" name="Google Shape;13831;p48">
                <a:extLst>
                  <a:ext uri="{FF2B5EF4-FFF2-40B4-BE49-F238E27FC236}">
                    <a16:creationId xmlns:a16="http://schemas.microsoft.com/office/drawing/2014/main" id="{3D383335-51AF-787F-72AF-B3C4991B9F95}"/>
                  </a:ext>
                </a:extLst>
              </p:cNvPr>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5" name="Google Shape;13832;p48">
                <a:extLst>
                  <a:ext uri="{FF2B5EF4-FFF2-40B4-BE49-F238E27FC236}">
                    <a16:creationId xmlns:a16="http://schemas.microsoft.com/office/drawing/2014/main" id="{19810C9A-FAF0-BC44-089A-53C280620932}"/>
                  </a:ext>
                </a:extLst>
              </p:cNvPr>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6" name="Google Shape;13833;p48">
                <a:extLst>
                  <a:ext uri="{FF2B5EF4-FFF2-40B4-BE49-F238E27FC236}">
                    <a16:creationId xmlns:a16="http://schemas.microsoft.com/office/drawing/2014/main" id="{0AD25808-38A9-3D6C-27A0-F77C6A4EEC3C}"/>
                  </a:ext>
                </a:extLst>
              </p:cNvPr>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7" name="Google Shape;13834;p48">
                <a:extLst>
                  <a:ext uri="{FF2B5EF4-FFF2-40B4-BE49-F238E27FC236}">
                    <a16:creationId xmlns:a16="http://schemas.microsoft.com/office/drawing/2014/main" id="{5ACA540B-0D3E-9985-73DF-726D6F378E52}"/>
                  </a:ext>
                </a:extLst>
              </p:cNvPr>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8" name="Google Shape;13835;p48">
                <a:extLst>
                  <a:ext uri="{FF2B5EF4-FFF2-40B4-BE49-F238E27FC236}">
                    <a16:creationId xmlns:a16="http://schemas.microsoft.com/office/drawing/2014/main" id="{8CCBE4F9-7CD4-F6A9-78D6-CE5033FF22A5}"/>
                  </a:ext>
                </a:extLst>
              </p:cNvPr>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9" name="Google Shape;13836;p48">
                <a:extLst>
                  <a:ext uri="{FF2B5EF4-FFF2-40B4-BE49-F238E27FC236}">
                    <a16:creationId xmlns:a16="http://schemas.microsoft.com/office/drawing/2014/main" id="{58A9F2DE-71BF-BE80-8754-D72AD1802F8B}"/>
                  </a:ext>
                </a:extLst>
              </p:cNvPr>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0" name="Google Shape;13837;p48">
                <a:extLst>
                  <a:ext uri="{FF2B5EF4-FFF2-40B4-BE49-F238E27FC236}">
                    <a16:creationId xmlns:a16="http://schemas.microsoft.com/office/drawing/2014/main" id="{C6FC6E62-1FF6-9CA2-4DA5-78690FE2548B}"/>
                  </a:ext>
                </a:extLst>
              </p:cNvPr>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1" name="Google Shape;13838;p48">
                <a:extLst>
                  <a:ext uri="{FF2B5EF4-FFF2-40B4-BE49-F238E27FC236}">
                    <a16:creationId xmlns:a16="http://schemas.microsoft.com/office/drawing/2014/main" id="{38F45324-ECDA-0922-A689-5D489B83AD46}"/>
                  </a:ext>
                </a:extLst>
              </p:cNvPr>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2" name="Google Shape;13839;p48">
                <a:extLst>
                  <a:ext uri="{FF2B5EF4-FFF2-40B4-BE49-F238E27FC236}">
                    <a16:creationId xmlns:a16="http://schemas.microsoft.com/office/drawing/2014/main" id="{6822EA53-CF76-E613-9055-D2DF8A0DD105}"/>
                  </a:ext>
                </a:extLst>
              </p:cNvPr>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3" name="Google Shape;13840;p48">
                <a:extLst>
                  <a:ext uri="{FF2B5EF4-FFF2-40B4-BE49-F238E27FC236}">
                    <a16:creationId xmlns:a16="http://schemas.microsoft.com/office/drawing/2014/main" id="{6D12C8BE-47E5-9047-AEE9-CFF74D6D3337}"/>
                  </a:ext>
                </a:extLst>
              </p:cNvPr>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4" name="Google Shape;13841;p48">
                <a:extLst>
                  <a:ext uri="{FF2B5EF4-FFF2-40B4-BE49-F238E27FC236}">
                    <a16:creationId xmlns:a16="http://schemas.microsoft.com/office/drawing/2014/main" id="{611FF891-2BDC-3B69-C948-D1679B432077}"/>
                  </a:ext>
                </a:extLst>
              </p:cNvPr>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5" name="Google Shape;13842;p48">
                <a:extLst>
                  <a:ext uri="{FF2B5EF4-FFF2-40B4-BE49-F238E27FC236}">
                    <a16:creationId xmlns:a16="http://schemas.microsoft.com/office/drawing/2014/main" id="{AF5BCA04-197F-4181-968B-8A9E9FEBA1F4}"/>
                  </a:ext>
                </a:extLst>
              </p:cNvPr>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6" name="Google Shape;13843;p48">
                <a:extLst>
                  <a:ext uri="{FF2B5EF4-FFF2-40B4-BE49-F238E27FC236}">
                    <a16:creationId xmlns:a16="http://schemas.microsoft.com/office/drawing/2014/main" id="{FF849C04-FB5E-55DD-C6F2-AFC5B06C35D5}"/>
                  </a:ext>
                </a:extLst>
              </p:cNvPr>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7" name="Google Shape;13844;p48">
                <a:extLst>
                  <a:ext uri="{FF2B5EF4-FFF2-40B4-BE49-F238E27FC236}">
                    <a16:creationId xmlns:a16="http://schemas.microsoft.com/office/drawing/2014/main" id="{BD75D3D1-EF79-951B-9E3F-5394D7A445D5}"/>
                  </a:ext>
                </a:extLst>
              </p:cNvPr>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8" name="Google Shape;13845;p48">
                <a:extLst>
                  <a:ext uri="{FF2B5EF4-FFF2-40B4-BE49-F238E27FC236}">
                    <a16:creationId xmlns:a16="http://schemas.microsoft.com/office/drawing/2014/main" id="{F9CFFF8D-7609-0127-317C-228F15E163C2}"/>
                  </a:ext>
                </a:extLst>
              </p:cNvPr>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9" name="Google Shape;13846;p48">
                <a:extLst>
                  <a:ext uri="{FF2B5EF4-FFF2-40B4-BE49-F238E27FC236}">
                    <a16:creationId xmlns:a16="http://schemas.microsoft.com/office/drawing/2014/main" id="{A8D8607B-055D-4A6D-48C4-40B8B769E94C}"/>
                  </a:ext>
                </a:extLst>
              </p:cNvPr>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0" name="Google Shape;13847;p48">
                <a:extLst>
                  <a:ext uri="{FF2B5EF4-FFF2-40B4-BE49-F238E27FC236}">
                    <a16:creationId xmlns:a16="http://schemas.microsoft.com/office/drawing/2014/main" id="{B45CB43A-0500-6E75-2233-BC142FCBA7CE}"/>
                  </a:ext>
                </a:extLst>
              </p:cNvPr>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1" name="Google Shape;13848;p48">
                <a:extLst>
                  <a:ext uri="{FF2B5EF4-FFF2-40B4-BE49-F238E27FC236}">
                    <a16:creationId xmlns:a16="http://schemas.microsoft.com/office/drawing/2014/main" id="{9075218B-13B0-4D26-4FEA-2B2161F69218}"/>
                  </a:ext>
                </a:extLst>
              </p:cNvPr>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2" name="Google Shape;13849;p48">
                <a:extLst>
                  <a:ext uri="{FF2B5EF4-FFF2-40B4-BE49-F238E27FC236}">
                    <a16:creationId xmlns:a16="http://schemas.microsoft.com/office/drawing/2014/main" id="{01119935-5305-8B3C-BB8B-DA6B6716B0D7}"/>
                  </a:ext>
                </a:extLst>
              </p:cNvPr>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3" name="Google Shape;13850;p48">
                <a:extLst>
                  <a:ext uri="{FF2B5EF4-FFF2-40B4-BE49-F238E27FC236}">
                    <a16:creationId xmlns:a16="http://schemas.microsoft.com/office/drawing/2014/main" id="{DDD52330-3B82-815A-345D-7AB9A307B4B2}"/>
                  </a:ext>
                </a:extLst>
              </p:cNvPr>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4" name="Google Shape;13851;p48">
                <a:extLst>
                  <a:ext uri="{FF2B5EF4-FFF2-40B4-BE49-F238E27FC236}">
                    <a16:creationId xmlns:a16="http://schemas.microsoft.com/office/drawing/2014/main" id="{D2038382-9CF7-9B94-CB51-16A063FDDC0E}"/>
                  </a:ext>
                </a:extLst>
              </p:cNvPr>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5" name="Google Shape;13852;p48">
                <a:extLst>
                  <a:ext uri="{FF2B5EF4-FFF2-40B4-BE49-F238E27FC236}">
                    <a16:creationId xmlns:a16="http://schemas.microsoft.com/office/drawing/2014/main" id="{A48AC05C-8A68-597A-39DC-49D0D0A224F7}"/>
                  </a:ext>
                </a:extLst>
              </p:cNvPr>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6" name="Google Shape;13853;p48">
                <a:extLst>
                  <a:ext uri="{FF2B5EF4-FFF2-40B4-BE49-F238E27FC236}">
                    <a16:creationId xmlns:a16="http://schemas.microsoft.com/office/drawing/2014/main" id="{494F8368-A8FE-683D-363B-AC7B15762E8F}"/>
                  </a:ext>
                </a:extLst>
              </p:cNvPr>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7" name="Google Shape;13854;p48">
                <a:extLst>
                  <a:ext uri="{FF2B5EF4-FFF2-40B4-BE49-F238E27FC236}">
                    <a16:creationId xmlns:a16="http://schemas.microsoft.com/office/drawing/2014/main" id="{27DE742F-D5F1-73F1-57B7-92227D077F48}"/>
                  </a:ext>
                </a:extLst>
              </p:cNvPr>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8" name="Google Shape;13855;p48">
                <a:extLst>
                  <a:ext uri="{FF2B5EF4-FFF2-40B4-BE49-F238E27FC236}">
                    <a16:creationId xmlns:a16="http://schemas.microsoft.com/office/drawing/2014/main" id="{19422119-FBF1-4C34-0544-63240F404B50}"/>
                  </a:ext>
                </a:extLst>
              </p:cNvPr>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9" name="Google Shape;13856;p48">
                <a:extLst>
                  <a:ext uri="{FF2B5EF4-FFF2-40B4-BE49-F238E27FC236}">
                    <a16:creationId xmlns:a16="http://schemas.microsoft.com/office/drawing/2014/main" id="{6B467791-0793-2EDC-E628-F8DC4EFC66A8}"/>
                  </a:ext>
                </a:extLst>
              </p:cNvPr>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0" name="Google Shape;13857;p48">
                <a:extLst>
                  <a:ext uri="{FF2B5EF4-FFF2-40B4-BE49-F238E27FC236}">
                    <a16:creationId xmlns:a16="http://schemas.microsoft.com/office/drawing/2014/main" id="{5F2784E3-D379-F867-5439-FD17AE2D14B7}"/>
                  </a:ext>
                </a:extLst>
              </p:cNvPr>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1" name="Google Shape;13858;p48">
                <a:extLst>
                  <a:ext uri="{FF2B5EF4-FFF2-40B4-BE49-F238E27FC236}">
                    <a16:creationId xmlns:a16="http://schemas.microsoft.com/office/drawing/2014/main" id="{8B2FEC0B-1D00-4E24-10E6-E17AA86194BF}"/>
                  </a:ext>
                </a:extLst>
              </p:cNvPr>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2" name="Google Shape;13859;p48">
                <a:extLst>
                  <a:ext uri="{FF2B5EF4-FFF2-40B4-BE49-F238E27FC236}">
                    <a16:creationId xmlns:a16="http://schemas.microsoft.com/office/drawing/2014/main" id="{29A3CF85-5949-E829-7D19-3489E7BADAF0}"/>
                  </a:ext>
                </a:extLst>
              </p:cNvPr>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3" name="Google Shape;13860;p48">
                <a:extLst>
                  <a:ext uri="{FF2B5EF4-FFF2-40B4-BE49-F238E27FC236}">
                    <a16:creationId xmlns:a16="http://schemas.microsoft.com/office/drawing/2014/main" id="{E3EA44BD-DC48-4503-7542-52D8A02D4CFE}"/>
                  </a:ext>
                </a:extLst>
              </p:cNvPr>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4" name="Google Shape;13861;p48">
                <a:extLst>
                  <a:ext uri="{FF2B5EF4-FFF2-40B4-BE49-F238E27FC236}">
                    <a16:creationId xmlns:a16="http://schemas.microsoft.com/office/drawing/2014/main" id="{65595BC8-4022-F5E8-7CF6-55693E41F262}"/>
                  </a:ext>
                </a:extLst>
              </p:cNvPr>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5" name="Google Shape;13862;p48">
                <a:extLst>
                  <a:ext uri="{FF2B5EF4-FFF2-40B4-BE49-F238E27FC236}">
                    <a16:creationId xmlns:a16="http://schemas.microsoft.com/office/drawing/2014/main" id="{CE4588E6-08EE-F5AD-8D1F-98B39DA7FC6E}"/>
                  </a:ext>
                </a:extLst>
              </p:cNvPr>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6" name="Google Shape;13863;p48">
                <a:extLst>
                  <a:ext uri="{FF2B5EF4-FFF2-40B4-BE49-F238E27FC236}">
                    <a16:creationId xmlns:a16="http://schemas.microsoft.com/office/drawing/2014/main" id="{94EA8197-5C96-7051-B94F-1296457A151D}"/>
                  </a:ext>
                </a:extLst>
              </p:cNvPr>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7" name="Google Shape;13864;p48">
                <a:extLst>
                  <a:ext uri="{FF2B5EF4-FFF2-40B4-BE49-F238E27FC236}">
                    <a16:creationId xmlns:a16="http://schemas.microsoft.com/office/drawing/2014/main" id="{4928479C-5317-4E4B-6B38-31D2DF9AF31F}"/>
                  </a:ext>
                </a:extLst>
              </p:cNvPr>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8" name="Google Shape;13865;p48">
                <a:extLst>
                  <a:ext uri="{FF2B5EF4-FFF2-40B4-BE49-F238E27FC236}">
                    <a16:creationId xmlns:a16="http://schemas.microsoft.com/office/drawing/2014/main" id="{248BD3D0-F6FE-4AF6-8002-7BADFAE2847A}"/>
                  </a:ext>
                </a:extLst>
              </p:cNvPr>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9" name="Google Shape;13866;p48">
                <a:extLst>
                  <a:ext uri="{FF2B5EF4-FFF2-40B4-BE49-F238E27FC236}">
                    <a16:creationId xmlns:a16="http://schemas.microsoft.com/office/drawing/2014/main" id="{1BB97562-3743-1655-BF87-107E386102F6}"/>
                  </a:ext>
                </a:extLst>
              </p:cNvPr>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0" name="Google Shape;13867;p48">
                <a:extLst>
                  <a:ext uri="{FF2B5EF4-FFF2-40B4-BE49-F238E27FC236}">
                    <a16:creationId xmlns:a16="http://schemas.microsoft.com/office/drawing/2014/main" id="{2BDF9A85-D7F9-CD4E-6F2A-506870CAF676}"/>
                  </a:ext>
                </a:extLst>
              </p:cNvPr>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1" name="Google Shape;13868;p48">
                <a:extLst>
                  <a:ext uri="{FF2B5EF4-FFF2-40B4-BE49-F238E27FC236}">
                    <a16:creationId xmlns:a16="http://schemas.microsoft.com/office/drawing/2014/main" id="{B027FF36-3C87-E41F-E1BE-543727849AE9}"/>
                  </a:ext>
                </a:extLst>
              </p:cNvPr>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2" name="Google Shape;13869;p48">
                <a:extLst>
                  <a:ext uri="{FF2B5EF4-FFF2-40B4-BE49-F238E27FC236}">
                    <a16:creationId xmlns:a16="http://schemas.microsoft.com/office/drawing/2014/main" id="{6A0B5C8A-F04C-433A-DF99-92961914B231}"/>
                  </a:ext>
                </a:extLst>
              </p:cNvPr>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3" name="Google Shape;13870;p48">
                <a:extLst>
                  <a:ext uri="{FF2B5EF4-FFF2-40B4-BE49-F238E27FC236}">
                    <a16:creationId xmlns:a16="http://schemas.microsoft.com/office/drawing/2014/main" id="{33A2644C-6CF8-B0D9-8928-21C9754D60CD}"/>
                  </a:ext>
                </a:extLst>
              </p:cNvPr>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4" name="Google Shape;13871;p48">
                <a:extLst>
                  <a:ext uri="{FF2B5EF4-FFF2-40B4-BE49-F238E27FC236}">
                    <a16:creationId xmlns:a16="http://schemas.microsoft.com/office/drawing/2014/main" id="{ABB90E40-B609-5748-AF01-6007E9D2A716}"/>
                  </a:ext>
                </a:extLst>
              </p:cNvPr>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5" name="Google Shape;13872;p48">
                <a:extLst>
                  <a:ext uri="{FF2B5EF4-FFF2-40B4-BE49-F238E27FC236}">
                    <a16:creationId xmlns:a16="http://schemas.microsoft.com/office/drawing/2014/main" id="{B7644FB7-9A14-5535-9A35-3E86CEE3F68D}"/>
                  </a:ext>
                </a:extLst>
              </p:cNvPr>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6" name="Google Shape;13873;p48">
                <a:extLst>
                  <a:ext uri="{FF2B5EF4-FFF2-40B4-BE49-F238E27FC236}">
                    <a16:creationId xmlns:a16="http://schemas.microsoft.com/office/drawing/2014/main" id="{7BD30FFE-2819-E032-4B79-FA3F8CA9303C}"/>
                  </a:ext>
                </a:extLst>
              </p:cNvPr>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7" name="Google Shape;13874;p48">
                <a:extLst>
                  <a:ext uri="{FF2B5EF4-FFF2-40B4-BE49-F238E27FC236}">
                    <a16:creationId xmlns:a16="http://schemas.microsoft.com/office/drawing/2014/main" id="{CB3882CA-FE87-7BFF-D484-347A014C022E}"/>
                  </a:ext>
                </a:extLst>
              </p:cNvPr>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8" name="Google Shape;13875;p48">
                <a:extLst>
                  <a:ext uri="{FF2B5EF4-FFF2-40B4-BE49-F238E27FC236}">
                    <a16:creationId xmlns:a16="http://schemas.microsoft.com/office/drawing/2014/main" id="{198326BB-0628-6C36-E40C-1C374F60D3DF}"/>
                  </a:ext>
                </a:extLst>
              </p:cNvPr>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9" name="Google Shape;13876;p48">
                <a:extLst>
                  <a:ext uri="{FF2B5EF4-FFF2-40B4-BE49-F238E27FC236}">
                    <a16:creationId xmlns:a16="http://schemas.microsoft.com/office/drawing/2014/main" id="{BA64158F-7DC6-0B1B-34E0-0B75EECE3AA9}"/>
                  </a:ext>
                </a:extLst>
              </p:cNvPr>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0" name="Google Shape;13877;p48">
                <a:extLst>
                  <a:ext uri="{FF2B5EF4-FFF2-40B4-BE49-F238E27FC236}">
                    <a16:creationId xmlns:a16="http://schemas.microsoft.com/office/drawing/2014/main" id="{463F4305-886A-2BAE-CD53-5CCC0583CA24}"/>
                  </a:ext>
                </a:extLst>
              </p:cNvPr>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1" name="Google Shape;13878;p48">
                <a:extLst>
                  <a:ext uri="{FF2B5EF4-FFF2-40B4-BE49-F238E27FC236}">
                    <a16:creationId xmlns:a16="http://schemas.microsoft.com/office/drawing/2014/main" id="{BFFA502A-CE27-D2BC-F8BC-1B83D7ADF5BC}"/>
                  </a:ext>
                </a:extLst>
              </p:cNvPr>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2" name="Google Shape;13879;p48">
                <a:extLst>
                  <a:ext uri="{FF2B5EF4-FFF2-40B4-BE49-F238E27FC236}">
                    <a16:creationId xmlns:a16="http://schemas.microsoft.com/office/drawing/2014/main" id="{666A61C9-7302-1563-05D6-079C75FCE5C8}"/>
                  </a:ext>
                </a:extLst>
              </p:cNvPr>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3" name="Google Shape;13880;p48">
                <a:extLst>
                  <a:ext uri="{FF2B5EF4-FFF2-40B4-BE49-F238E27FC236}">
                    <a16:creationId xmlns:a16="http://schemas.microsoft.com/office/drawing/2014/main" id="{08C89726-6195-DEF1-B78C-8D431C0490F1}"/>
                  </a:ext>
                </a:extLst>
              </p:cNvPr>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4" name="Google Shape;13881;p48">
                <a:extLst>
                  <a:ext uri="{FF2B5EF4-FFF2-40B4-BE49-F238E27FC236}">
                    <a16:creationId xmlns:a16="http://schemas.microsoft.com/office/drawing/2014/main" id="{9CDB11F8-93C3-C423-3B76-C0188BF2F8B1}"/>
                  </a:ext>
                </a:extLst>
              </p:cNvPr>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5" name="Google Shape;13882;p48">
                <a:extLst>
                  <a:ext uri="{FF2B5EF4-FFF2-40B4-BE49-F238E27FC236}">
                    <a16:creationId xmlns:a16="http://schemas.microsoft.com/office/drawing/2014/main" id="{0F80C94B-FBE9-60F3-BFC4-C39E291E915B}"/>
                  </a:ext>
                </a:extLst>
              </p:cNvPr>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6" name="Google Shape;13883;p48">
                <a:extLst>
                  <a:ext uri="{FF2B5EF4-FFF2-40B4-BE49-F238E27FC236}">
                    <a16:creationId xmlns:a16="http://schemas.microsoft.com/office/drawing/2014/main" id="{6C5C9466-6ACE-AD45-B456-72177766A59A}"/>
                  </a:ext>
                </a:extLst>
              </p:cNvPr>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7" name="Google Shape;13884;p48">
                <a:extLst>
                  <a:ext uri="{FF2B5EF4-FFF2-40B4-BE49-F238E27FC236}">
                    <a16:creationId xmlns:a16="http://schemas.microsoft.com/office/drawing/2014/main" id="{B1F5DCE6-BA3E-4C24-9FA0-2C0053AA99A0}"/>
                  </a:ext>
                </a:extLst>
              </p:cNvPr>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8" name="Google Shape;13885;p48">
                <a:extLst>
                  <a:ext uri="{FF2B5EF4-FFF2-40B4-BE49-F238E27FC236}">
                    <a16:creationId xmlns:a16="http://schemas.microsoft.com/office/drawing/2014/main" id="{4BADB52C-5663-C689-06EC-15018641215E}"/>
                  </a:ext>
                </a:extLst>
              </p:cNvPr>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9" name="Google Shape;13886;p48">
                <a:extLst>
                  <a:ext uri="{FF2B5EF4-FFF2-40B4-BE49-F238E27FC236}">
                    <a16:creationId xmlns:a16="http://schemas.microsoft.com/office/drawing/2014/main" id="{E35C3498-F6B7-3C3C-B00F-7C85B5918B08}"/>
                  </a:ext>
                </a:extLst>
              </p:cNvPr>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0" name="Google Shape;13887;p48">
                <a:extLst>
                  <a:ext uri="{FF2B5EF4-FFF2-40B4-BE49-F238E27FC236}">
                    <a16:creationId xmlns:a16="http://schemas.microsoft.com/office/drawing/2014/main" id="{50C5408C-1EC9-5C49-B3B3-61B4389F5E7C}"/>
                  </a:ext>
                </a:extLst>
              </p:cNvPr>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1" name="Google Shape;13888;p48">
                <a:extLst>
                  <a:ext uri="{FF2B5EF4-FFF2-40B4-BE49-F238E27FC236}">
                    <a16:creationId xmlns:a16="http://schemas.microsoft.com/office/drawing/2014/main" id="{482FE5D7-C19C-BC58-C2C7-9B77C9532933}"/>
                  </a:ext>
                </a:extLst>
              </p:cNvPr>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2" name="Google Shape;13889;p48">
                <a:extLst>
                  <a:ext uri="{FF2B5EF4-FFF2-40B4-BE49-F238E27FC236}">
                    <a16:creationId xmlns:a16="http://schemas.microsoft.com/office/drawing/2014/main" id="{5A4843C2-017B-FF37-61D3-523C32023588}"/>
                  </a:ext>
                </a:extLst>
              </p:cNvPr>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3" name="Google Shape;13890;p48">
                <a:extLst>
                  <a:ext uri="{FF2B5EF4-FFF2-40B4-BE49-F238E27FC236}">
                    <a16:creationId xmlns:a16="http://schemas.microsoft.com/office/drawing/2014/main" id="{DD36BD17-1D38-6F49-B109-1883EEF087C3}"/>
                  </a:ext>
                </a:extLst>
              </p:cNvPr>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4" name="Google Shape;13891;p48">
                <a:extLst>
                  <a:ext uri="{FF2B5EF4-FFF2-40B4-BE49-F238E27FC236}">
                    <a16:creationId xmlns:a16="http://schemas.microsoft.com/office/drawing/2014/main" id="{8EBE5CED-D7A9-E882-30B4-726243C8C1C5}"/>
                  </a:ext>
                </a:extLst>
              </p:cNvPr>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5" name="Google Shape;13892;p48">
                <a:extLst>
                  <a:ext uri="{FF2B5EF4-FFF2-40B4-BE49-F238E27FC236}">
                    <a16:creationId xmlns:a16="http://schemas.microsoft.com/office/drawing/2014/main" id="{A5B743AF-266D-BDF3-FD93-E5F89B836DBD}"/>
                  </a:ext>
                </a:extLst>
              </p:cNvPr>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6" name="Google Shape;13893;p48">
                <a:extLst>
                  <a:ext uri="{FF2B5EF4-FFF2-40B4-BE49-F238E27FC236}">
                    <a16:creationId xmlns:a16="http://schemas.microsoft.com/office/drawing/2014/main" id="{E4FDBCE8-2840-CD96-7EC3-CE7BB1AD7991}"/>
                  </a:ext>
                </a:extLst>
              </p:cNvPr>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7" name="Google Shape;13894;p48">
                <a:extLst>
                  <a:ext uri="{FF2B5EF4-FFF2-40B4-BE49-F238E27FC236}">
                    <a16:creationId xmlns:a16="http://schemas.microsoft.com/office/drawing/2014/main" id="{8B894D34-F872-D8E4-8B5A-23751E19B5A6}"/>
                  </a:ext>
                </a:extLst>
              </p:cNvPr>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8" name="Google Shape;13895;p48">
                <a:extLst>
                  <a:ext uri="{FF2B5EF4-FFF2-40B4-BE49-F238E27FC236}">
                    <a16:creationId xmlns:a16="http://schemas.microsoft.com/office/drawing/2014/main" id="{03E70817-8B22-1A1D-CB90-5B4439ADD646}"/>
                  </a:ext>
                </a:extLst>
              </p:cNvPr>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9" name="Google Shape;13896;p48">
                <a:extLst>
                  <a:ext uri="{FF2B5EF4-FFF2-40B4-BE49-F238E27FC236}">
                    <a16:creationId xmlns:a16="http://schemas.microsoft.com/office/drawing/2014/main" id="{F3D5A48B-5F3B-066D-68CE-0A698E8138A7}"/>
                  </a:ext>
                </a:extLst>
              </p:cNvPr>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0" name="Google Shape;13897;p48">
                <a:extLst>
                  <a:ext uri="{FF2B5EF4-FFF2-40B4-BE49-F238E27FC236}">
                    <a16:creationId xmlns:a16="http://schemas.microsoft.com/office/drawing/2014/main" id="{04CB0E05-F326-2BE1-27FD-10F2290670CC}"/>
                  </a:ext>
                </a:extLst>
              </p:cNvPr>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1" name="Google Shape;13898;p48">
                <a:extLst>
                  <a:ext uri="{FF2B5EF4-FFF2-40B4-BE49-F238E27FC236}">
                    <a16:creationId xmlns:a16="http://schemas.microsoft.com/office/drawing/2014/main" id="{D31EFB65-5060-FAA7-491C-95722B9D5128}"/>
                  </a:ext>
                </a:extLst>
              </p:cNvPr>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2" name="Google Shape;13899;p48">
                <a:extLst>
                  <a:ext uri="{FF2B5EF4-FFF2-40B4-BE49-F238E27FC236}">
                    <a16:creationId xmlns:a16="http://schemas.microsoft.com/office/drawing/2014/main" id="{9D611908-3D21-5241-084E-92314D0D7437}"/>
                  </a:ext>
                </a:extLst>
              </p:cNvPr>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3" name="Google Shape;13900;p48">
                <a:extLst>
                  <a:ext uri="{FF2B5EF4-FFF2-40B4-BE49-F238E27FC236}">
                    <a16:creationId xmlns:a16="http://schemas.microsoft.com/office/drawing/2014/main" id="{C3215E4A-86CD-4131-3328-7C79DD8537DB}"/>
                  </a:ext>
                </a:extLst>
              </p:cNvPr>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4" name="Google Shape;13901;p48">
                <a:extLst>
                  <a:ext uri="{FF2B5EF4-FFF2-40B4-BE49-F238E27FC236}">
                    <a16:creationId xmlns:a16="http://schemas.microsoft.com/office/drawing/2014/main" id="{B36FC95C-DA75-6BBE-0EB1-7825D7DA2296}"/>
                  </a:ext>
                </a:extLst>
              </p:cNvPr>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5" name="Google Shape;13902;p48">
                <a:extLst>
                  <a:ext uri="{FF2B5EF4-FFF2-40B4-BE49-F238E27FC236}">
                    <a16:creationId xmlns:a16="http://schemas.microsoft.com/office/drawing/2014/main" id="{A85254DF-E8CE-FC8D-3DDD-02342DB51929}"/>
                  </a:ext>
                </a:extLst>
              </p:cNvPr>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6" name="Google Shape;13903;p48">
                <a:extLst>
                  <a:ext uri="{FF2B5EF4-FFF2-40B4-BE49-F238E27FC236}">
                    <a16:creationId xmlns:a16="http://schemas.microsoft.com/office/drawing/2014/main" id="{B8098C9B-358C-A07C-1171-B6A732EA11E9}"/>
                  </a:ext>
                </a:extLst>
              </p:cNvPr>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7" name="Google Shape;13904;p48">
                <a:extLst>
                  <a:ext uri="{FF2B5EF4-FFF2-40B4-BE49-F238E27FC236}">
                    <a16:creationId xmlns:a16="http://schemas.microsoft.com/office/drawing/2014/main" id="{033B781A-B364-E1F7-A82B-944598743C32}"/>
                  </a:ext>
                </a:extLst>
              </p:cNvPr>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8" name="Google Shape;13905;p48">
                <a:extLst>
                  <a:ext uri="{FF2B5EF4-FFF2-40B4-BE49-F238E27FC236}">
                    <a16:creationId xmlns:a16="http://schemas.microsoft.com/office/drawing/2014/main" id="{89CF4E03-8D2E-8C7C-F2DC-4DF0565E2B79}"/>
                  </a:ext>
                </a:extLst>
              </p:cNvPr>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39" name="Google Shape;13906;p48">
                <a:extLst>
                  <a:ext uri="{FF2B5EF4-FFF2-40B4-BE49-F238E27FC236}">
                    <a16:creationId xmlns:a16="http://schemas.microsoft.com/office/drawing/2014/main" id="{33D44214-1BED-1558-CECD-3B0257F50F38}"/>
                  </a:ext>
                </a:extLst>
              </p:cNvPr>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0" name="Google Shape;13907;p48">
                <a:extLst>
                  <a:ext uri="{FF2B5EF4-FFF2-40B4-BE49-F238E27FC236}">
                    <a16:creationId xmlns:a16="http://schemas.microsoft.com/office/drawing/2014/main" id="{9926B984-6009-61BB-6C7B-C613469C8B0C}"/>
                  </a:ext>
                </a:extLst>
              </p:cNvPr>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1" name="Google Shape;13908;p48">
                <a:extLst>
                  <a:ext uri="{FF2B5EF4-FFF2-40B4-BE49-F238E27FC236}">
                    <a16:creationId xmlns:a16="http://schemas.microsoft.com/office/drawing/2014/main" id="{CA39459C-98D4-1EA3-D154-AC3059115C2C}"/>
                  </a:ext>
                </a:extLst>
              </p:cNvPr>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2" name="Google Shape;13909;p48">
                <a:extLst>
                  <a:ext uri="{FF2B5EF4-FFF2-40B4-BE49-F238E27FC236}">
                    <a16:creationId xmlns:a16="http://schemas.microsoft.com/office/drawing/2014/main" id="{E67DED74-97E6-C926-F3B5-0BB359EEA8F5}"/>
                  </a:ext>
                </a:extLst>
              </p:cNvPr>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3" name="Google Shape;13910;p48">
                <a:extLst>
                  <a:ext uri="{FF2B5EF4-FFF2-40B4-BE49-F238E27FC236}">
                    <a16:creationId xmlns:a16="http://schemas.microsoft.com/office/drawing/2014/main" id="{C27757D4-6CC9-C861-237A-14EB4E5649BE}"/>
                  </a:ext>
                </a:extLst>
              </p:cNvPr>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4" name="Google Shape;13911;p48">
                <a:extLst>
                  <a:ext uri="{FF2B5EF4-FFF2-40B4-BE49-F238E27FC236}">
                    <a16:creationId xmlns:a16="http://schemas.microsoft.com/office/drawing/2014/main" id="{0065EC0E-EA90-6EFE-05F4-29783045B3BB}"/>
                  </a:ext>
                </a:extLst>
              </p:cNvPr>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5" name="Google Shape;13912;p48">
                <a:extLst>
                  <a:ext uri="{FF2B5EF4-FFF2-40B4-BE49-F238E27FC236}">
                    <a16:creationId xmlns:a16="http://schemas.microsoft.com/office/drawing/2014/main" id="{4387F21A-4CDB-D597-B21B-41ED4EBD8620}"/>
                  </a:ext>
                </a:extLst>
              </p:cNvPr>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6" name="Google Shape;13913;p48">
                <a:extLst>
                  <a:ext uri="{FF2B5EF4-FFF2-40B4-BE49-F238E27FC236}">
                    <a16:creationId xmlns:a16="http://schemas.microsoft.com/office/drawing/2014/main" id="{1111C5FF-CDEB-E402-E7F2-4E9040C18172}"/>
                  </a:ext>
                </a:extLst>
              </p:cNvPr>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7" name="Google Shape;13914;p48">
                <a:extLst>
                  <a:ext uri="{FF2B5EF4-FFF2-40B4-BE49-F238E27FC236}">
                    <a16:creationId xmlns:a16="http://schemas.microsoft.com/office/drawing/2014/main" id="{FF5FD2C9-51C0-EABB-A77B-74899ED0EA23}"/>
                  </a:ext>
                </a:extLst>
              </p:cNvPr>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8" name="Google Shape;13915;p48">
                <a:extLst>
                  <a:ext uri="{FF2B5EF4-FFF2-40B4-BE49-F238E27FC236}">
                    <a16:creationId xmlns:a16="http://schemas.microsoft.com/office/drawing/2014/main" id="{2EE5E10C-718B-B518-31E1-29477ABFF216}"/>
                  </a:ext>
                </a:extLst>
              </p:cNvPr>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9" name="Google Shape;13916;p48">
                <a:extLst>
                  <a:ext uri="{FF2B5EF4-FFF2-40B4-BE49-F238E27FC236}">
                    <a16:creationId xmlns:a16="http://schemas.microsoft.com/office/drawing/2014/main" id="{EF67D2D8-1295-A3BF-004A-EAAA779CFA99}"/>
                  </a:ext>
                </a:extLst>
              </p:cNvPr>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0" name="Google Shape;13917;p48">
                <a:extLst>
                  <a:ext uri="{FF2B5EF4-FFF2-40B4-BE49-F238E27FC236}">
                    <a16:creationId xmlns:a16="http://schemas.microsoft.com/office/drawing/2014/main" id="{5FA4DCE1-934E-67C3-B3F8-07727F8AA89A}"/>
                  </a:ext>
                </a:extLst>
              </p:cNvPr>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1" name="Google Shape;13918;p48">
                <a:extLst>
                  <a:ext uri="{FF2B5EF4-FFF2-40B4-BE49-F238E27FC236}">
                    <a16:creationId xmlns:a16="http://schemas.microsoft.com/office/drawing/2014/main" id="{2048FED9-1D19-A940-D937-E4F43D7D133A}"/>
                  </a:ext>
                </a:extLst>
              </p:cNvPr>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2" name="Google Shape;13919;p48">
                <a:extLst>
                  <a:ext uri="{FF2B5EF4-FFF2-40B4-BE49-F238E27FC236}">
                    <a16:creationId xmlns:a16="http://schemas.microsoft.com/office/drawing/2014/main" id="{64484E9E-7456-3F36-92F6-AA29EAE91A7D}"/>
                  </a:ext>
                </a:extLst>
              </p:cNvPr>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3" name="Google Shape;13920;p48">
                <a:extLst>
                  <a:ext uri="{FF2B5EF4-FFF2-40B4-BE49-F238E27FC236}">
                    <a16:creationId xmlns:a16="http://schemas.microsoft.com/office/drawing/2014/main" id="{7434F409-3EC0-C06B-3307-8EC606E14337}"/>
                  </a:ext>
                </a:extLst>
              </p:cNvPr>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D6E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662866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4226986" y="3519162"/>
            <a:ext cx="4870500" cy="792600"/>
          </a:xfrm>
          <a:prstGeom prst="rect">
            <a:avLst/>
          </a:prstGeom>
          <a:noFill/>
          <a:ln>
            <a:noFill/>
          </a:ln>
        </p:spPr>
        <p:txBody>
          <a:bodyPr spcFirstLastPara="1" wrap="square" lIns="91425" tIns="91425" rIns="91425" bIns="91425" anchor="ctr" anchorCtr="0">
            <a:normAutofit/>
          </a:bodyPr>
          <a:lstStyle/>
          <a:p>
            <a:pPr marL="457200" lvl="0" indent="-342900" algn="ctr" rtl="0">
              <a:lnSpc>
                <a:spcPct val="100000"/>
              </a:lnSpc>
              <a:spcBef>
                <a:spcPts val="0"/>
              </a:spcBef>
              <a:spcAft>
                <a:spcPts val="0"/>
              </a:spcAft>
              <a:buSzPts val="2400"/>
              <a:buNone/>
            </a:pPr>
            <a:r>
              <a:rPr lang="en-US" sz="3600" b="1"/>
              <a:t>Thank you!</a:t>
            </a:r>
            <a:endParaRPr sz="3600" b="1"/>
          </a:p>
        </p:txBody>
      </p:sp>
    </p:spTree>
    <p:extLst>
      <p:ext uri="{BB962C8B-B14F-4D97-AF65-F5344CB8AC3E}">
        <p14:creationId xmlns:p14="http://schemas.microsoft.com/office/powerpoint/2010/main" val="365677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60"/>
        <p:cNvGrpSpPr/>
        <p:nvPr/>
      </p:nvGrpSpPr>
      <p:grpSpPr>
        <a:xfrm>
          <a:off x="0" y="0"/>
          <a:ext cx="0" cy="0"/>
          <a:chOff x="0" y="0"/>
          <a:chExt cx="0" cy="0"/>
        </a:xfrm>
      </p:grpSpPr>
      <p:sp>
        <p:nvSpPr>
          <p:cNvPr id="11361" name="Google Shape;11361;p44"/>
          <p:cNvSpPr/>
          <p:nvPr/>
        </p:nvSpPr>
        <p:spPr>
          <a:xfrm>
            <a:off x="-45000" y="753450"/>
            <a:ext cx="4371900" cy="348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62" name="Google Shape;11362;p44"/>
          <p:cNvSpPr txBox="1">
            <a:spLocks noGrp="1"/>
          </p:cNvSpPr>
          <p:nvPr>
            <p:ph type="title"/>
          </p:nvPr>
        </p:nvSpPr>
        <p:spPr>
          <a:xfrm>
            <a:off x="-1" y="905850"/>
            <a:ext cx="4244679" cy="3061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effectLst>
                  <a:outerShdw blurRad="38100" dist="38100" dir="2700000" algn="tl">
                    <a:srgbClr val="000000">
                      <a:alpha val="43137"/>
                    </a:srgbClr>
                  </a:outerShdw>
                </a:effectLst>
                <a:latin typeface="Arial Black" panose="020B0A04020102020204" pitchFamily="34" charset="0"/>
              </a:rPr>
              <a:t>OVERALL GROWTH OF COMPANY</a:t>
            </a:r>
            <a:endParaRPr sz="4000" dirty="0">
              <a:effectLst>
                <a:outerShdw blurRad="38100" dist="38100" dir="2700000" algn="tl">
                  <a:srgbClr val="000000">
                    <a:alpha val="43137"/>
                  </a:srgbClr>
                </a:outerShdw>
              </a:effectLst>
              <a:latin typeface="Arial Black" panose="020B0A04020102020204" pitchFamily="34" charset="0"/>
            </a:endParaRPr>
          </a:p>
        </p:txBody>
      </p:sp>
      <p:sp>
        <p:nvSpPr>
          <p:cNvPr id="11363" name="Google Shape;11363;p44"/>
          <p:cNvSpPr/>
          <p:nvPr/>
        </p:nvSpPr>
        <p:spPr>
          <a:xfrm>
            <a:off x="3991000" y="4608575"/>
            <a:ext cx="1162200" cy="534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64" name="Google Shape;11364;p44">
            <a:hlinkClick r:id="" action="ppaction://hlinkshowjump?jump=previousslide"/>
          </p:cNvPr>
          <p:cNvSpPr/>
          <p:nvPr/>
        </p:nvSpPr>
        <p:spPr>
          <a:xfrm>
            <a:off x="4216189" y="4788507"/>
            <a:ext cx="167426" cy="165073"/>
          </a:xfrm>
          <a:custGeom>
            <a:avLst/>
            <a:gdLst/>
            <a:ahLst/>
            <a:cxnLst/>
            <a:rect l="l" t="t" r="r" b="b"/>
            <a:pathLst>
              <a:path w="72479" h="71460" extrusionOk="0">
                <a:moveTo>
                  <a:pt x="30460" y="22962"/>
                </a:moveTo>
                <a:cubicBezTo>
                  <a:pt x="32555" y="22962"/>
                  <a:pt x="34426" y="25717"/>
                  <a:pt x="32508" y="27634"/>
                </a:cubicBezTo>
                <a:lnTo>
                  <a:pt x="27488" y="32654"/>
                </a:lnTo>
                <a:lnTo>
                  <a:pt x="50693" y="32654"/>
                </a:lnTo>
                <a:cubicBezTo>
                  <a:pt x="52342" y="32654"/>
                  <a:pt x="53724" y="34036"/>
                  <a:pt x="53724" y="35685"/>
                </a:cubicBezTo>
                <a:cubicBezTo>
                  <a:pt x="53724" y="37352"/>
                  <a:pt x="52342" y="38734"/>
                  <a:pt x="50693" y="38734"/>
                </a:cubicBezTo>
                <a:lnTo>
                  <a:pt x="27375" y="38734"/>
                </a:lnTo>
                <a:lnTo>
                  <a:pt x="32280" y="43773"/>
                </a:lnTo>
                <a:cubicBezTo>
                  <a:pt x="34175" y="45712"/>
                  <a:pt x="32302" y="48425"/>
                  <a:pt x="30216" y="48425"/>
                </a:cubicBezTo>
                <a:cubicBezTo>
                  <a:pt x="29590" y="48425"/>
                  <a:pt x="28946" y="48181"/>
                  <a:pt x="28378" y="47600"/>
                </a:cubicBezTo>
                <a:lnTo>
                  <a:pt x="18623" y="37598"/>
                </a:lnTo>
                <a:cubicBezTo>
                  <a:pt x="17580" y="36537"/>
                  <a:pt x="17580" y="34814"/>
                  <a:pt x="18641" y="33753"/>
                </a:cubicBezTo>
                <a:lnTo>
                  <a:pt x="28643" y="23769"/>
                </a:lnTo>
                <a:cubicBezTo>
                  <a:pt x="29208" y="23201"/>
                  <a:pt x="29843" y="22962"/>
                  <a:pt x="30460" y="22962"/>
                </a:cubicBezTo>
                <a:close/>
                <a:moveTo>
                  <a:pt x="35864" y="0"/>
                </a:moveTo>
                <a:cubicBezTo>
                  <a:pt x="26970" y="0"/>
                  <a:pt x="18101" y="3237"/>
                  <a:pt x="11349" y="9562"/>
                </a:cubicBezTo>
                <a:cubicBezTo>
                  <a:pt x="4150" y="16287"/>
                  <a:pt x="1" y="25853"/>
                  <a:pt x="1" y="35685"/>
                </a:cubicBezTo>
                <a:cubicBezTo>
                  <a:pt x="1" y="52336"/>
                  <a:pt x="11973" y="67187"/>
                  <a:pt x="28264" y="70673"/>
                </a:cubicBezTo>
                <a:cubicBezTo>
                  <a:pt x="30724" y="71199"/>
                  <a:pt x="33231" y="71459"/>
                  <a:pt x="35734" y="71459"/>
                </a:cubicBezTo>
                <a:cubicBezTo>
                  <a:pt x="41521" y="71459"/>
                  <a:pt x="47293" y="70069"/>
                  <a:pt x="52436" y="67359"/>
                </a:cubicBezTo>
                <a:cubicBezTo>
                  <a:pt x="59521" y="63626"/>
                  <a:pt x="65262" y="57508"/>
                  <a:pt x="68500" y="50176"/>
                </a:cubicBezTo>
                <a:cubicBezTo>
                  <a:pt x="71892" y="42543"/>
                  <a:pt x="72478" y="33809"/>
                  <a:pt x="70167" y="25797"/>
                </a:cubicBezTo>
                <a:cubicBezTo>
                  <a:pt x="67952" y="18068"/>
                  <a:pt x="63064" y="11210"/>
                  <a:pt x="56528" y="6531"/>
                </a:cubicBezTo>
                <a:cubicBezTo>
                  <a:pt x="50378" y="2150"/>
                  <a:pt x="43113" y="0"/>
                  <a:pt x="358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D6E577"/>
              </a:solidFill>
              <a:effectLst/>
              <a:uLnTx/>
              <a:uFillTx/>
              <a:latin typeface="Arial"/>
              <a:cs typeface="Arial"/>
              <a:sym typeface="Arial"/>
            </a:endParaRPr>
          </a:p>
        </p:txBody>
      </p:sp>
      <p:sp>
        <p:nvSpPr>
          <p:cNvPr id="11365" name="Google Shape;11365;p44">
            <a:hlinkClick r:id="" action="ppaction://hlinkshowjump?jump=nextslide"/>
          </p:cNvPr>
          <p:cNvSpPr/>
          <p:nvPr/>
        </p:nvSpPr>
        <p:spPr>
          <a:xfrm>
            <a:off x="4760664" y="4788519"/>
            <a:ext cx="167426" cy="165073"/>
          </a:xfrm>
          <a:custGeom>
            <a:avLst/>
            <a:gdLst/>
            <a:ahLst/>
            <a:cxnLst/>
            <a:rect l="l" t="t" r="r" b="b"/>
            <a:pathLst>
              <a:path w="72479" h="71460" extrusionOk="0">
                <a:moveTo>
                  <a:pt x="42259" y="23045"/>
                </a:moveTo>
                <a:cubicBezTo>
                  <a:pt x="42886" y="23045"/>
                  <a:pt x="43532" y="23291"/>
                  <a:pt x="44101" y="23878"/>
                </a:cubicBezTo>
                <a:lnTo>
                  <a:pt x="53858" y="33862"/>
                </a:lnTo>
                <a:cubicBezTo>
                  <a:pt x="54919" y="34941"/>
                  <a:pt x="54899" y="36646"/>
                  <a:pt x="53838" y="37706"/>
                </a:cubicBezTo>
                <a:lnTo>
                  <a:pt x="43856" y="47690"/>
                </a:lnTo>
                <a:cubicBezTo>
                  <a:pt x="43286" y="48260"/>
                  <a:pt x="42645" y="48500"/>
                  <a:pt x="42024" y="48500"/>
                </a:cubicBezTo>
                <a:cubicBezTo>
                  <a:pt x="39924" y="48500"/>
                  <a:pt x="38061" y="45756"/>
                  <a:pt x="39991" y="43826"/>
                </a:cubicBezTo>
                <a:lnTo>
                  <a:pt x="44992" y="38805"/>
                </a:lnTo>
                <a:lnTo>
                  <a:pt x="21806" y="38805"/>
                </a:lnTo>
                <a:cubicBezTo>
                  <a:pt x="20139" y="38805"/>
                  <a:pt x="18755" y="37423"/>
                  <a:pt x="18755" y="35774"/>
                </a:cubicBezTo>
                <a:cubicBezTo>
                  <a:pt x="18755" y="34127"/>
                  <a:pt x="20139" y="32743"/>
                  <a:pt x="21806" y="32743"/>
                </a:cubicBezTo>
                <a:lnTo>
                  <a:pt x="45124" y="32743"/>
                </a:lnTo>
                <a:lnTo>
                  <a:pt x="40199" y="27686"/>
                </a:lnTo>
                <a:cubicBezTo>
                  <a:pt x="38305" y="25764"/>
                  <a:pt x="40175" y="23045"/>
                  <a:pt x="42259" y="23045"/>
                </a:cubicBezTo>
                <a:close/>
                <a:moveTo>
                  <a:pt x="36745" y="0"/>
                </a:moveTo>
                <a:cubicBezTo>
                  <a:pt x="30959" y="0"/>
                  <a:pt x="25187" y="1391"/>
                  <a:pt x="20043" y="4101"/>
                </a:cubicBezTo>
                <a:cubicBezTo>
                  <a:pt x="12958" y="7834"/>
                  <a:pt x="7219" y="13971"/>
                  <a:pt x="3979" y="21283"/>
                </a:cubicBezTo>
                <a:cubicBezTo>
                  <a:pt x="589" y="28917"/>
                  <a:pt x="1" y="37669"/>
                  <a:pt x="2312" y="45682"/>
                </a:cubicBezTo>
                <a:cubicBezTo>
                  <a:pt x="4529" y="53411"/>
                  <a:pt x="9417" y="60269"/>
                  <a:pt x="15951" y="64929"/>
                </a:cubicBezTo>
                <a:cubicBezTo>
                  <a:pt x="22102" y="69309"/>
                  <a:pt x="29367" y="71459"/>
                  <a:pt x="36616" y="71459"/>
                </a:cubicBezTo>
                <a:cubicBezTo>
                  <a:pt x="45510" y="71459"/>
                  <a:pt x="54379" y="68223"/>
                  <a:pt x="61132" y="61898"/>
                </a:cubicBezTo>
                <a:cubicBezTo>
                  <a:pt x="68331" y="55172"/>
                  <a:pt x="72478" y="45625"/>
                  <a:pt x="72478" y="35774"/>
                </a:cubicBezTo>
                <a:cubicBezTo>
                  <a:pt x="72478" y="19124"/>
                  <a:pt x="60506" y="4272"/>
                  <a:pt x="44215" y="787"/>
                </a:cubicBezTo>
                <a:cubicBezTo>
                  <a:pt x="41755" y="260"/>
                  <a:pt x="39249" y="0"/>
                  <a:pt x="367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D6E577"/>
              </a:solidFill>
              <a:effectLst/>
              <a:uLnTx/>
              <a:uFillTx/>
              <a:latin typeface="Arial"/>
              <a:cs typeface="Arial"/>
              <a:sym typeface="Arial"/>
            </a:endParaRPr>
          </a:p>
        </p:txBody>
      </p:sp>
      <p:sp>
        <p:nvSpPr>
          <p:cNvPr id="11366" name="Google Shape;11366;p44">
            <a:hlinkClick r:id="rId4" action="ppaction://hlinksldjump"/>
          </p:cNvPr>
          <p:cNvSpPr/>
          <p:nvPr/>
        </p:nvSpPr>
        <p:spPr>
          <a:xfrm>
            <a:off x="4475960" y="4744707"/>
            <a:ext cx="247705" cy="246577"/>
          </a:xfrm>
          <a:custGeom>
            <a:avLst/>
            <a:gdLst/>
            <a:ahLst/>
            <a:cxnLst/>
            <a:rect l="l" t="t" r="r" b="b"/>
            <a:pathLst>
              <a:path w="91573" h="91156" extrusionOk="0">
                <a:moveTo>
                  <a:pt x="18224" y="17352"/>
                </a:moveTo>
                <a:cubicBezTo>
                  <a:pt x="16652" y="17352"/>
                  <a:pt x="15364" y="18640"/>
                  <a:pt x="15364" y="20213"/>
                </a:cubicBezTo>
                <a:cubicBezTo>
                  <a:pt x="15364" y="21785"/>
                  <a:pt x="16652" y="23055"/>
                  <a:pt x="18224" y="23055"/>
                </a:cubicBezTo>
                <a:lnTo>
                  <a:pt x="51546" y="23055"/>
                </a:lnTo>
                <a:cubicBezTo>
                  <a:pt x="53117" y="23055"/>
                  <a:pt x="54387" y="21785"/>
                  <a:pt x="54387" y="20213"/>
                </a:cubicBezTo>
                <a:cubicBezTo>
                  <a:pt x="54387" y="18640"/>
                  <a:pt x="53117" y="17352"/>
                  <a:pt x="51546" y="17352"/>
                </a:cubicBezTo>
                <a:close/>
                <a:moveTo>
                  <a:pt x="18224" y="34269"/>
                </a:moveTo>
                <a:cubicBezTo>
                  <a:pt x="16652" y="34269"/>
                  <a:pt x="15364" y="35538"/>
                  <a:pt x="15364" y="37111"/>
                </a:cubicBezTo>
                <a:cubicBezTo>
                  <a:pt x="15364" y="38682"/>
                  <a:pt x="16652" y="39970"/>
                  <a:pt x="18224" y="39970"/>
                </a:cubicBezTo>
                <a:lnTo>
                  <a:pt x="39725" y="39970"/>
                </a:lnTo>
                <a:cubicBezTo>
                  <a:pt x="41297" y="39970"/>
                  <a:pt x="42585" y="38682"/>
                  <a:pt x="42585" y="37111"/>
                </a:cubicBezTo>
                <a:cubicBezTo>
                  <a:pt x="42585" y="35538"/>
                  <a:pt x="41297" y="34269"/>
                  <a:pt x="39725" y="34269"/>
                </a:cubicBezTo>
                <a:close/>
                <a:moveTo>
                  <a:pt x="18224" y="51185"/>
                </a:moveTo>
                <a:cubicBezTo>
                  <a:pt x="16652" y="51185"/>
                  <a:pt x="15364" y="52455"/>
                  <a:pt x="15364" y="54026"/>
                </a:cubicBezTo>
                <a:cubicBezTo>
                  <a:pt x="15364" y="55600"/>
                  <a:pt x="16652" y="56888"/>
                  <a:pt x="18224" y="56888"/>
                </a:cubicBezTo>
                <a:lnTo>
                  <a:pt x="30556" y="56888"/>
                </a:lnTo>
                <a:cubicBezTo>
                  <a:pt x="32148" y="56888"/>
                  <a:pt x="33416" y="55600"/>
                  <a:pt x="33416" y="54026"/>
                </a:cubicBezTo>
                <a:cubicBezTo>
                  <a:pt x="33416" y="52455"/>
                  <a:pt x="32148" y="51185"/>
                  <a:pt x="30556" y="51185"/>
                </a:cubicBezTo>
                <a:close/>
                <a:moveTo>
                  <a:pt x="57853" y="44327"/>
                </a:moveTo>
                <a:cubicBezTo>
                  <a:pt x="58328" y="44327"/>
                  <a:pt x="58800" y="44347"/>
                  <a:pt x="59275" y="44403"/>
                </a:cubicBezTo>
                <a:cubicBezTo>
                  <a:pt x="62892" y="44764"/>
                  <a:pt x="66132" y="46525"/>
                  <a:pt x="68424" y="49328"/>
                </a:cubicBezTo>
                <a:cubicBezTo>
                  <a:pt x="73141" y="55145"/>
                  <a:pt x="72250" y="63707"/>
                  <a:pt x="66435" y="68423"/>
                </a:cubicBezTo>
                <a:cubicBezTo>
                  <a:pt x="63994" y="70420"/>
                  <a:pt x="60991" y="71468"/>
                  <a:pt x="57879" y="71468"/>
                </a:cubicBezTo>
                <a:cubicBezTo>
                  <a:pt x="57418" y="71468"/>
                  <a:pt x="56954" y="71445"/>
                  <a:pt x="56489" y="71398"/>
                </a:cubicBezTo>
                <a:cubicBezTo>
                  <a:pt x="52890" y="71019"/>
                  <a:pt x="49632" y="69257"/>
                  <a:pt x="47359" y="66453"/>
                </a:cubicBezTo>
                <a:cubicBezTo>
                  <a:pt x="45067" y="63631"/>
                  <a:pt x="44006" y="60108"/>
                  <a:pt x="44385" y="56509"/>
                </a:cubicBezTo>
                <a:cubicBezTo>
                  <a:pt x="44764" y="52890"/>
                  <a:pt x="46507" y="49651"/>
                  <a:pt x="49329" y="47358"/>
                </a:cubicBezTo>
                <a:cubicBezTo>
                  <a:pt x="51773" y="45388"/>
                  <a:pt x="54746" y="44327"/>
                  <a:pt x="57853" y="44327"/>
                </a:cubicBezTo>
                <a:close/>
                <a:moveTo>
                  <a:pt x="18224" y="68102"/>
                </a:moveTo>
                <a:cubicBezTo>
                  <a:pt x="16652" y="68102"/>
                  <a:pt x="15364" y="69371"/>
                  <a:pt x="15364" y="70944"/>
                </a:cubicBezTo>
                <a:cubicBezTo>
                  <a:pt x="15364" y="72515"/>
                  <a:pt x="16652" y="73785"/>
                  <a:pt x="18224" y="73785"/>
                </a:cubicBezTo>
                <a:lnTo>
                  <a:pt x="30556" y="73785"/>
                </a:lnTo>
                <a:cubicBezTo>
                  <a:pt x="32148" y="73785"/>
                  <a:pt x="33416" y="72515"/>
                  <a:pt x="33416" y="70944"/>
                </a:cubicBezTo>
                <a:cubicBezTo>
                  <a:pt x="33416" y="69371"/>
                  <a:pt x="32148" y="68102"/>
                  <a:pt x="30556" y="68102"/>
                </a:cubicBezTo>
                <a:close/>
                <a:moveTo>
                  <a:pt x="77820" y="76627"/>
                </a:moveTo>
                <a:lnTo>
                  <a:pt x="84886" y="83484"/>
                </a:lnTo>
                <a:lnTo>
                  <a:pt x="83522" y="84886"/>
                </a:lnTo>
                <a:lnTo>
                  <a:pt x="76437" y="78028"/>
                </a:lnTo>
                <a:lnTo>
                  <a:pt x="77820" y="76627"/>
                </a:lnTo>
                <a:close/>
                <a:moveTo>
                  <a:pt x="64086" y="5703"/>
                </a:moveTo>
                <a:lnTo>
                  <a:pt x="64086" y="39649"/>
                </a:lnTo>
                <a:cubicBezTo>
                  <a:pt x="62722" y="39195"/>
                  <a:pt x="61321" y="38872"/>
                  <a:pt x="59861" y="38740"/>
                </a:cubicBezTo>
                <a:cubicBezTo>
                  <a:pt x="59186" y="38670"/>
                  <a:pt x="58512" y="38635"/>
                  <a:pt x="57841" y="38635"/>
                </a:cubicBezTo>
                <a:cubicBezTo>
                  <a:pt x="53438" y="38635"/>
                  <a:pt x="49199" y="40133"/>
                  <a:pt x="45729" y="42945"/>
                </a:cubicBezTo>
                <a:cubicBezTo>
                  <a:pt x="41733" y="46184"/>
                  <a:pt x="39251" y="50788"/>
                  <a:pt x="38720" y="55921"/>
                </a:cubicBezTo>
                <a:cubicBezTo>
                  <a:pt x="38190" y="61035"/>
                  <a:pt x="39687" y="66056"/>
                  <a:pt x="42926" y="70053"/>
                </a:cubicBezTo>
                <a:cubicBezTo>
                  <a:pt x="46184" y="74031"/>
                  <a:pt x="50788" y="76531"/>
                  <a:pt x="55903" y="77062"/>
                </a:cubicBezTo>
                <a:cubicBezTo>
                  <a:pt x="56585" y="77119"/>
                  <a:pt x="57247" y="77157"/>
                  <a:pt x="57929" y="77157"/>
                </a:cubicBezTo>
                <a:cubicBezTo>
                  <a:pt x="60032" y="77157"/>
                  <a:pt x="62116" y="76816"/>
                  <a:pt x="64086" y="76134"/>
                </a:cubicBezTo>
                <a:lnTo>
                  <a:pt x="64086" y="85454"/>
                </a:lnTo>
                <a:lnTo>
                  <a:pt x="5683" y="85454"/>
                </a:lnTo>
                <a:lnTo>
                  <a:pt x="5683" y="5703"/>
                </a:lnTo>
                <a:close/>
                <a:moveTo>
                  <a:pt x="2842" y="0"/>
                </a:moveTo>
                <a:cubicBezTo>
                  <a:pt x="1270" y="0"/>
                  <a:pt x="0" y="1270"/>
                  <a:pt x="0" y="2842"/>
                </a:cubicBezTo>
                <a:lnTo>
                  <a:pt x="0" y="88296"/>
                </a:lnTo>
                <a:cubicBezTo>
                  <a:pt x="0" y="89867"/>
                  <a:pt x="1270" y="91155"/>
                  <a:pt x="2842" y="91155"/>
                </a:cubicBezTo>
                <a:lnTo>
                  <a:pt x="66928" y="91155"/>
                </a:lnTo>
                <a:cubicBezTo>
                  <a:pt x="68499" y="91155"/>
                  <a:pt x="69769" y="89867"/>
                  <a:pt x="69769" y="88296"/>
                </a:cubicBezTo>
                <a:lnTo>
                  <a:pt x="69769" y="76721"/>
                </a:lnTo>
                <a:lnTo>
                  <a:pt x="70280" y="77213"/>
                </a:lnTo>
                <a:cubicBezTo>
                  <a:pt x="70204" y="77498"/>
                  <a:pt x="70186" y="77819"/>
                  <a:pt x="70186" y="78122"/>
                </a:cubicBezTo>
                <a:cubicBezTo>
                  <a:pt x="70204" y="79279"/>
                  <a:pt x="70679" y="80377"/>
                  <a:pt x="71512" y="81173"/>
                </a:cubicBezTo>
                <a:lnTo>
                  <a:pt x="80529" y="89925"/>
                </a:lnTo>
                <a:cubicBezTo>
                  <a:pt x="81363" y="90739"/>
                  <a:pt x="82461" y="91155"/>
                  <a:pt x="83540" y="91155"/>
                </a:cubicBezTo>
                <a:cubicBezTo>
                  <a:pt x="84677" y="91155"/>
                  <a:pt x="85814" y="90701"/>
                  <a:pt x="86667" y="89829"/>
                </a:cubicBezTo>
                <a:lnTo>
                  <a:pt x="89905" y="86477"/>
                </a:lnTo>
                <a:cubicBezTo>
                  <a:pt x="91572" y="84753"/>
                  <a:pt x="91535" y="82007"/>
                  <a:pt x="89830" y="80340"/>
                </a:cubicBezTo>
                <a:lnTo>
                  <a:pt x="80813" y="71588"/>
                </a:lnTo>
                <a:cubicBezTo>
                  <a:pt x="79997" y="70809"/>
                  <a:pt x="78928" y="70375"/>
                  <a:pt x="77800" y="70375"/>
                </a:cubicBezTo>
                <a:cubicBezTo>
                  <a:pt x="77776" y="70375"/>
                  <a:pt x="77751" y="70375"/>
                  <a:pt x="77726" y="70375"/>
                </a:cubicBezTo>
                <a:cubicBezTo>
                  <a:pt x="77592" y="70375"/>
                  <a:pt x="77479" y="70375"/>
                  <a:pt x="77365" y="70394"/>
                </a:cubicBezTo>
                <a:lnTo>
                  <a:pt x="74523" y="67610"/>
                </a:lnTo>
                <a:cubicBezTo>
                  <a:pt x="78445" y="60884"/>
                  <a:pt x="78029" y="52132"/>
                  <a:pt x="72838" y="45749"/>
                </a:cubicBezTo>
                <a:cubicBezTo>
                  <a:pt x="71909" y="44612"/>
                  <a:pt x="70886" y="43608"/>
                  <a:pt x="69769" y="42718"/>
                </a:cubicBezTo>
                <a:lnTo>
                  <a:pt x="69769" y="2842"/>
                </a:lnTo>
                <a:cubicBezTo>
                  <a:pt x="69769" y="1270"/>
                  <a:pt x="68499" y="0"/>
                  <a:pt x="6692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98E1352D-57C8-FBD3-7696-2DC68FCCB7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92B377-3045-D240-25B4-9626FDE43BA7}"/>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graphicFrame>
        <p:nvGraphicFramePr>
          <p:cNvPr id="6" name="Chart 5">
            <a:extLst>
              <a:ext uri="{FF2B5EF4-FFF2-40B4-BE49-F238E27FC236}">
                <a16:creationId xmlns:a16="http://schemas.microsoft.com/office/drawing/2014/main" id="{051C2577-ABF7-8806-DB0B-961F833F67F9}"/>
              </a:ext>
            </a:extLst>
          </p:cNvPr>
          <p:cNvGraphicFramePr>
            <a:graphicFrameLocks/>
          </p:cNvGraphicFramePr>
          <p:nvPr>
            <p:extLst>
              <p:ext uri="{D42A27DB-BD31-4B8C-83A1-F6EECF244321}">
                <p14:modId xmlns:p14="http://schemas.microsoft.com/office/powerpoint/2010/main" val="1679056921"/>
              </p:ext>
            </p:extLst>
          </p:nvPr>
        </p:nvGraphicFramePr>
        <p:xfrm>
          <a:off x="254441" y="929961"/>
          <a:ext cx="5669282" cy="332398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6F91A0E-0B69-DBDE-6A78-AA5ABBDD17C2}"/>
              </a:ext>
            </a:extLst>
          </p:cNvPr>
          <p:cNvSpPr txBox="1"/>
          <p:nvPr/>
        </p:nvSpPr>
        <p:spPr>
          <a:xfrm>
            <a:off x="6127049" y="997717"/>
            <a:ext cx="2631882" cy="3323987"/>
          </a:xfrm>
          <a:prstGeom prst="rect">
            <a:avLst/>
          </a:prstGeom>
          <a:noFill/>
        </p:spPr>
        <p:txBody>
          <a:bodyPr wrap="square" rtlCol="0">
            <a:spAutoFit/>
          </a:bodyPr>
          <a:lstStyle/>
          <a:p>
            <a:r>
              <a:rPr lang="en-US" b="1" dirty="0">
                <a:latin typeface="Aptos" panose="020B0004020202020204" pitchFamily="34" charset="0"/>
              </a:rPr>
              <a:t>Conversion Rate</a:t>
            </a:r>
            <a:r>
              <a:rPr lang="en-US" dirty="0">
                <a:latin typeface="Aptos" panose="020B0004020202020204" pitchFamily="34" charset="0"/>
              </a:rPr>
              <a:t>: It is a measure of how well the site is turning visits into purchases. The increase in the conversion rate over quarters to show improvements in user engagement and site experience. </a:t>
            </a:r>
          </a:p>
          <a:p>
            <a:endParaRPr lang="en-US" dirty="0">
              <a:latin typeface="Aptos" panose="020B0004020202020204" pitchFamily="34" charset="0"/>
            </a:endParaRPr>
          </a:p>
          <a:p>
            <a:r>
              <a:rPr lang="en-US" dirty="0">
                <a:latin typeface="Aptos" panose="020B0004020202020204" pitchFamily="34" charset="0"/>
              </a:rPr>
              <a:t>"Our session-to-order conversion rate has increased from </a:t>
            </a:r>
            <a:r>
              <a:rPr lang="en-US" b="1" dirty="0">
                <a:latin typeface="Aptos" panose="020B0004020202020204" pitchFamily="34" charset="0"/>
              </a:rPr>
              <a:t>3% in Q1 in 2012  to 8.4% in Q1 in 2015</a:t>
            </a:r>
            <a:r>
              <a:rPr lang="en-US" dirty="0">
                <a:latin typeface="Aptos" panose="020B0004020202020204" pitchFamily="34" charset="0"/>
              </a:rPr>
              <a:t>, demonstrating our effective site optimization and improved user experience."</a:t>
            </a:r>
            <a:endParaRPr lang="en-IN" dirty="0">
              <a:latin typeface="Aptos" panose="020B0004020202020204" pitchFamily="34" charset="0"/>
            </a:endParaRPr>
          </a:p>
        </p:txBody>
      </p:sp>
      <p:sp>
        <p:nvSpPr>
          <p:cNvPr id="3" name="TextBox 2">
            <a:extLst>
              <a:ext uri="{FF2B5EF4-FFF2-40B4-BE49-F238E27FC236}">
                <a16:creationId xmlns:a16="http://schemas.microsoft.com/office/drawing/2014/main" id="{C81C4E3C-2A93-7827-265F-4E1E39AD13F4}"/>
              </a:ext>
            </a:extLst>
          </p:cNvPr>
          <p:cNvSpPr txBox="1"/>
          <p:nvPr/>
        </p:nvSpPr>
        <p:spPr>
          <a:xfrm>
            <a:off x="1861648" y="117407"/>
            <a:ext cx="6017165"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Conversion rate by each quarter and year</a:t>
            </a:r>
          </a:p>
        </p:txBody>
      </p:sp>
    </p:spTree>
    <p:extLst>
      <p:ext uri="{BB962C8B-B14F-4D97-AF65-F5344CB8AC3E}">
        <p14:creationId xmlns:p14="http://schemas.microsoft.com/office/powerpoint/2010/main" val="7891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graphicFrame>
        <p:nvGraphicFramePr>
          <p:cNvPr id="3" name="Chart 2">
            <a:extLst>
              <a:ext uri="{FF2B5EF4-FFF2-40B4-BE49-F238E27FC236}">
                <a16:creationId xmlns:a16="http://schemas.microsoft.com/office/drawing/2014/main" id="{34BBAC1F-52E2-B0F6-4C05-CEBFEA38D9A6}"/>
              </a:ext>
            </a:extLst>
          </p:cNvPr>
          <p:cNvGraphicFramePr>
            <a:graphicFrameLocks/>
          </p:cNvGraphicFramePr>
          <p:nvPr>
            <p:extLst>
              <p:ext uri="{D42A27DB-BD31-4B8C-83A1-F6EECF244321}">
                <p14:modId xmlns:p14="http://schemas.microsoft.com/office/powerpoint/2010/main" val="980516900"/>
              </p:ext>
            </p:extLst>
          </p:nvPr>
        </p:nvGraphicFramePr>
        <p:xfrm>
          <a:off x="185500" y="1182946"/>
          <a:ext cx="5444023" cy="281476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938F245B-7297-2E1D-0F87-E7A8C490C126}"/>
              </a:ext>
            </a:extLst>
          </p:cNvPr>
          <p:cNvSpPr txBox="1"/>
          <p:nvPr/>
        </p:nvSpPr>
        <p:spPr>
          <a:xfrm>
            <a:off x="5774148" y="1166164"/>
            <a:ext cx="3433463" cy="2831544"/>
          </a:xfrm>
          <a:prstGeom prst="rect">
            <a:avLst/>
          </a:prstGeom>
          <a:noFill/>
        </p:spPr>
        <p:txBody>
          <a:bodyPr wrap="square" rtlCol="0">
            <a:spAutoFit/>
          </a:bodyPr>
          <a:lstStyle/>
          <a:p>
            <a:endParaRPr lang="en-IN" sz="1200" dirty="0">
              <a:latin typeface="Aptos" panose="020B0004020202020204" pitchFamily="34" charset="0"/>
            </a:endParaRPr>
          </a:p>
          <a:p>
            <a:r>
              <a:rPr lang="en-US" b="1" dirty="0">
                <a:latin typeface="Aptos" panose="020B0004020202020204" pitchFamily="34" charset="0"/>
              </a:rPr>
              <a:t>Revenue per Order</a:t>
            </a:r>
            <a:r>
              <a:rPr lang="en-US" dirty="0">
                <a:latin typeface="Aptos" panose="020B0004020202020204" pitchFamily="34" charset="0"/>
              </a:rPr>
              <a:t>: This shows how much revenue each order brings. This is increasing, it could mean successful upselling or targeting of higher-value customers,</a:t>
            </a:r>
          </a:p>
          <a:p>
            <a:endParaRPr lang="en-US" dirty="0">
              <a:latin typeface="Aptos" panose="020B0004020202020204" pitchFamily="34" charset="0"/>
            </a:endParaRPr>
          </a:p>
          <a:p>
            <a:r>
              <a:rPr lang="en-US" dirty="0">
                <a:latin typeface="Aptos" panose="020B0004020202020204" pitchFamily="34" charset="0"/>
              </a:rPr>
              <a:t>The average revenue per order has grown steadily, reaching </a:t>
            </a:r>
            <a:r>
              <a:rPr lang="en-US" b="1" dirty="0">
                <a:latin typeface="Aptos" panose="020B0004020202020204" pitchFamily="34" charset="0"/>
              </a:rPr>
              <a:t>$90 per order</a:t>
            </a:r>
            <a:r>
              <a:rPr lang="en-US" dirty="0">
                <a:latin typeface="Aptos" panose="020B0004020202020204" pitchFamily="34" charset="0"/>
              </a:rPr>
              <a:t> by 2015. </a:t>
            </a:r>
            <a:r>
              <a:rPr lang="en-US" b="1" dirty="0">
                <a:latin typeface="Aptos" panose="020B0004020202020204" pitchFamily="34" charset="0"/>
              </a:rPr>
              <a:t>This indicates our focus on maximizing order value through product suggestions and optimized pricing.</a:t>
            </a:r>
          </a:p>
          <a:p>
            <a:endParaRPr lang="en-US" sz="1200" dirty="0">
              <a:latin typeface="Aptos" panose="020B0004020202020204" pitchFamily="34" charset="0"/>
            </a:endParaRPr>
          </a:p>
        </p:txBody>
      </p:sp>
      <p:sp>
        <p:nvSpPr>
          <p:cNvPr id="4" name="TextBox 3">
            <a:extLst>
              <a:ext uri="{FF2B5EF4-FFF2-40B4-BE49-F238E27FC236}">
                <a16:creationId xmlns:a16="http://schemas.microsoft.com/office/drawing/2014/main" id="{73B97C3F-6807-13D4-42FD-EABD5DCD3947}"/>
              </a:ext>
            </a:extLst>
          </p:cNvPr>
          <p:cNvSpPr txBox="1"/>
          <p:nvPr/>
        </p:nvSpPr>
        <p:spPr>
          <a:xfrm>
            <a:off x="1296063" y="146524"/>
            <a:ext cx="6340771"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Revenue per order by each quarter and year</a:t>
            </a:r>
          </a:p>
        </p:txBody>
      </p:sp>
    </p:spTree>
    <p:extLst>
      <p:ext uri="{BB962C8B-B14F-4D97-AF65-F5344CB8AC3E}">
        <p14:creationId xmlns:p14="http://schemas.microsoft.com/office/powerpoint/2010/main" val="798131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DCEE3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56FDF83-7B34-37F9-586A-CEC57D93FCCB}"/>
              </a:ext>
            </a:extLst>
          </p:cNvPr>
          <p:cNvGraphicFramePr>
            <a:graphicFrameLocks/>
          </p:cNvGraphicFramePr>
          <p:nvPr>
            <p:extLst>
              <p:ext uri="{D42A27DB-BD31-4B8C-83A1-F6EECF244321}">
                <p14:modId xmlns:p14="http://schemas.microsoft.com/office/powerpoint/2010/main" val="1341619463"/>
              </p:ext>
            </p:extLst>
          </p:nvPr>
        </p:nvGraphicFramePr>
        <p:xfrm>
          <a:off x="447894" y="1025718"/>
          <a:ext cx="5412217" cy="32679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1A93ECAD-8D8A-F87F-BD72-21C5B3483EAC}"/>
              </a:ext>
            </a:extLst>
          </p:cNvPr>
          <p:cNvSpPr txBox="1"/>
          <p:nvPr/>
        </p:nvSpPr>
        <p:spPr>
          <a:xfrm>
            <a:off x="5987333" y="1185161"/>
            <a:ext cx="3021963" cy="3108543"/>
          </a:xfrm>
          <a:prstGeom prst="rect">
            <a:avLst/>
          </a:prstGeom>
          <a:noFill/>
        </p:spPr>
        <p:txBody>
          <a:bodyPr wrap="square" rtlCol="0">
            <a:spAutoFit/>
          </a:bodyPr>
          <a:lstStyle/>
          <a:p>
            <a:r>
              <a:rPr lang="en-US" sz="1400" b="1" dirty="0">
                <a:latin typeface="Aptos" panose="020B0004020202020204" pitchFamily="34" charset="0"/>
              </a:rPr>
              <a:t>Revenue per Session</a:t>
            </a:r>
            <a:r>
              <a:rPr lang="en-US" sz="1400" dirty="0">
                <a:latin typeface="Aptos" panose="020B0004020202020204" pitchFamily="34" charset="0"/>
              </a:rPr>
              <a:t>: This metric illustrates the overall value of each website session. The increase in revenue per session reflects an improved monetization strategy across the site.</a:t>
            </a:r>
          </a:p>
          <a:p>
            <a:endParaRPr lang="en-US" sz="1400" dirty="0">
              <a:latin typeface="Aptos" panose="020B0004020202020204" pitchFamily="34" charset="0"/>
            </a:endParaRPr>
          </a:p>
          <a:p>
            <a:r>
              <a:rPr lang="en-US" sz="1400" dirty="0">
                <a:latin typeface="Aptos" panose="020B0004020202020204" pitchFamily="34" charset="0"/>
              </a:rPr>
              <a:t>Each session on our site now generates from </a:t>
            </a:r>
            <a:r>
              <a:rPr lang="en-US" sz="1400" b="1" dirty="0">
                <a:latin typeface="Aptos" panose="020B0004020202020204" pitchFamily="34" charset="0"/>
              </a:rPr>
              <a:t>$1.5 to $7.6</a:t>
            </a:r>
            <a:r>
              <a:rPr lang="en-US" sz="1400" dirty="0">
                <a:latin typeface="Aptos" panose="020B0004020202020204" pitchFamily="34" charset="0"/>
              </a:rPr>
              <a:t> by the end of the date. This increase is a </a:t>
            </a:r>
            <a:r>
              <a:rPr lang="en-US" sz="1400" b="1" dirty="0">
                <a:latin typeface="Aptos" panose="020B0004020202020204" pitchFamily="34" charset="0"/>
              </a:rPr>
              <a:t>testament to our focused strategy on session monetization and personalized user engagement.</a:t>
            </a:r>
            <a:endParaRPr lang="en-IN" sz="1400" b="1" dirty="0">
              <a:latin typeface="Aptos" panose="020B0004020202020204" pitchFamily="34" charset="0"/>
            </a:endParaRPr>
          </a:p>
          <a:p>
            <a:endParaRPr lang="en-IN" dirty="0"/>
          </a:p>
        </p:txBody>
      </p:sp>
      <p:sp>
        <p:nvSpPr>
          <p:cNvPr id="4" name="TextBox 3">
            <a:extLst>
              <a:ext uri="{FF2B5EF4-FFF2-40B4-BE49-F238E27FC236}">
                <a16:creationId xmlns:a16="http://schemas.microsoft.com/office/drawing/2014/main" id="{5746BC57-EFC5-E7E9-5864-7758031716DF}"/>
              </a:ext>
            </a:extLst>
          </p:cNvPr>
          <p:cNvSpPr txBox="1"/>
          <p:nvPr/>
        </p:nvSpPr>
        <p:spPr>
          <a:xfrm>
            <a:off x="1475969" y="108536"/>
            <a:ext cx="668955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Revenue per session by each quarter and year</a:t>
            </a:r>
          </a:p>
        </p:txBody>
      </p:sp>
    </p:spTree>
    <p:extLst>
      <p:ext uri="{BB962C8B-B14F-4D97-AF65-F5344CB8AC3E}">
        <p14:creationId xmlns:p14="http://schemas.microsoft.com/office/powerpoint/2010/main" val="1694779840"/>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66001</TotalTime>
  <Words>4401</Words>
  <Application>Microsoft Office PowerPoint</Application>
  <PresentationFormat>On-screen Show (16:9)</PresentationFormat>
  <Paragraphs>532</Paragraphs>
  <Slides>56</Slides>
  <Notes>11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56</vt:i4>
      </vt:variant>
    </vt:vector>
  </HeadingPairs>
  <TitlesOfParts>
    <vt:vector size="75" baseType="lpstr">
      <vt:lpstr>Aptos</vt:lpstr>
      <vt:lpstr>Arial Black</vt:lpstr>
      <vt:lpstr>Poppins ExtraBold</vt:lpstr>
      <vt:lpstr>Arial</vt:lpstr>
      <vt:lpstr>PT Sans Narrow</vt:lpstr>
      <vt:lpstr>Wingdings</vt:lpstr>
      <vt:lpstr>Raleway</vt:lpstr>
      <vt:lpstr>Calibri</vt:lpstr>
      <vt:lpstr>Roboto</vt:lpstr>
      <vt:lpstr>Open Sans</vt:lpstr>
      <vt:lpstr>Poppins SemiBold</vt:lpstr>
      <vt:lpstr>Calibri Light</vt:lpstr>
      <vt:lpstr>Poppins Light</vt:lpstr>
      <vt:lpstr>Poppins</vt:lpstr>
      <vt:lpstr>Tropic</vt:lpstr>
      <vt:lpstr>1_Tropic</vt:lpstr>
      <vt:lpstr>2_Tropic</vt:lpstr>
      <vt:lpstr>Construction Project Proposal by Slidesgo</vt:lpstr>
      <vt:lpstr>5_Office Theme</vt:lpstr>
      <vt:lpstr>PowerPoint Presentation</vt:lpstr>
      <vt:lpstr>PowerPoint Presentation</vt:lpstr>
      <vt:lpstr>PowerPoint Presentation</vt:lpstr>
      <vt:lpstr>PowerPoint Presentation</vt:lpstr>
      <vt:lpstr>PowerPoint Presentation</vt:lpstr>
      <vt:lpstr>OVERALL GROWTH OF COMPANY</vt:lpstr>
      <vt:lpstr>PowerPoint Presentation</vt:lpstr>
      <vt:lpstr>PowerPoint Presentation</vt:lpstr>
      <vt:lpstr>PowerPoint Presentation</vt:lpstr>
      <vt:lpstr>PowerPoint Presentation</vt:lpstr>
      <vt:lpstr>PowerPoint Presentation</vt:lpstr>
      <vt:lpstr>PowerPoint Presentation</vt:lpstr>
      <vt:lpstr>Percentage of each group coming through Direct type-in vs Organic search vs Paid 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Madhan kumar Reddy</cp:lastModifiedBy>
  <cp:revision>326</cp:revision>
  <cp:lastPrinted>2023-08-03T06:18:45Z</cp:lastPrinted>
  <dcterms:modified xsi:type="dcterms:W3CDTF">2024-11-21T03:04:33Z</dcterms:modified>
</cp:coreProperties>
</file>